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4"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handoutMasterIdLst>
    <p:handoutMasterId r:id="rId10"/>
  </p:handoutMasterIdLst>
  <p:sldIdLst>
    <p:sldId id="711" r:id="rId2"/>
    <p:sldId id="718" r:id="rId3"/>
    <p:sldId id="717" r:id="rId4"/>
    <p:sldId id="716" r:id="rId5"/>
    <p:sldId id="709" r:id="rId6"/>
    <p:sldId id="710" r:id="rId7"/>
    <p:sldId id="699" r:id="rId8"/>
  </p:sldIdLst>
  <p:sldSz cx="10058400" cy="7772400"/>
  <p:notesSz cx="7096125" cy="9382125"/>
  <p:custDataLst>
    <p:tags r:id="rId11"/>
  </p:custDataLst>
  <p:defaultTextStyle>
    <a:defPPr>
      <a:defRPr lang="en-US"/>
    </a:defPPr>
    <a:lvl1pPr algn="l" rtl="0" fontAlgn="base">
      <a:spcBef>
        <a:spcPct val="0"/>
      </a:spcBef>
      <a:spcAft>
        <a:spcPct val="0"/>
      </a:spcAft>
      <a:defRPr sz="1200" kern="1200">
        <a:solidFill>
          <a:schemeClr val="tx1"/>
        </a:solidFill>
        <a:latin typeface="Garamond" pitchFamily="18" charset="0"/>
        <a:ea typeface="+mn-ea"/>
        <a:cs typeface="+mn-cs"/>
      </a:defRPr>
    </a:lvl1pPr>
    <a:lvl2pPr marL="457200" algn="l" rtl="0" fontAlgn="base">
      <a:spcBef>
        <a:spcPct val="0"/>
      </a:spcBef>
      <a:spcAft>
        <a:spcPct val="0"/>
      </a:spcAft>
      <a:defRPr sz="1200" kern="1200">
        <a:solidFill>
          <a:schemeClr val="tx1"/>
        </a:solidFill>
        <a:latin typeface="Garamond" pitchFamily="18" charset="0"/>
        <a:ea typeface="+mn-ea"/>
        <a:cs typeface="+mn-cs"/>
      </a:defRPr>
    </a:lvl2pPr>
    <a:lvl3pPr marL="914400" algn="l" rtl="0" fontAlgn="base">
      <a:spcBef>
        <a:spcPct val="0"/>
      </a:spcBef>
      <a:spcAft>
        <a:spcPct val="0"/>
      </a:spcAft>
      <a:defRPr sz="1200" kern="1200">
        <a:solidFill>
          <a:schemeClr val="tx1"/>
        </a:solidFill>
        <a:latin typeface="Garamond" pitchFamily="18" charset="0"/>
        <a:ea typeface="+mn-ea"/>
        <a:cs typeface="+mn-cs"/>
      </a:defRPr>
    </a:lvl3pPr>
    <a:lvl4pPr marL="1371600" algn="l" rtl="0" fontAlgn="base">
      <a:spcBef>
        <a:spcPct val="0"/>
      </a:spcBef>
      <a:spcAft>
        <a:spcPct val="0"/>
      </a:spcAft>
      <a:defRPr sz="1200" kern="1200">
        <a:solidFill>
          <a:schemeClr val="tx1"/>
        </a:solidFill>
        <a:latin typeface="Garamond" pitchFamily="18" charset="0"/>
        <a:ea typeface="+mn-ea"/>
        <a:cs typeface="+mn-cs"/>
      </a:defRPr>
    </a:lvl4pPr>
    <a:lvl5pPr marL="1828800" algn="l" rtl="0" fontAlgn="base">
      <a:spcBef>
        <a:spcPct val="0"/>
      </a:spcBef>
      <a:spcAft>
        <a:spcPct val="0"/>
      </a:spcAft>
      <a:defRPr sz="1200" kern="1200">
        <a:solidFill>
          <a:schemeClr val="tx1"/>
        </a:solidFill>
        <a:latin typeface="Garamond" pitchFamily="18" charset="0"/>
        <a:ea typeface="+mn-ea"/>
        <a:cs typeface="+mn-cs"/>
      </a:defRPr>
    </a:lvl5pPr>
    <a:lvl6pPr marL="2286000" algn="l" defTabSz="914400" rtl="0" eaLnBrk="1" latinLnBrk="0" hangingPunct="1">
      <a:defRPr sz="1200" kern="1200">
        <a:solidFill>
          <a:schemeClr val="tx1"/>
        </a:solidFill>
        <a:latin typeface="Garamond" pitchFamily="18" charset="0"/>
        <a:ea typeface="+mn-ea"/>
        <a:cs typeface="+mn-cs"/>
      </a:defRPr>
    </a:lvl6pPr>
    <a:lvl7pPr marL="2743200" algn="l" defTabSz="914400" rtl="0" eaLnBrk="1" latinLnBrk="0" hangingPunct="1">
      <a:defRPr sz="1200" kern="1200">
        <a:solidFill>
          <a:schemeClr val="tx1"/>
        </a:solidFill>
        <a:latin typeface="Garamond" pitchFamily="18" charset="0"/>
        <a:ea typeface="+mn-ea"/>
        <a:cs typeface="+mn-cs"/>
      </a:defRPr>
    </a:lvl7pPr>
    <a:lvl8pPr marL="3200400" algn="l" defTabSz="914400" rtl="0" eaLnBrk="1" latinLnBrk="0" hangingPunct="1">
      <a:defRPr sz="1200" kern="1200">
        <a:solidFill>
          <a:schemeClr val="tx1"/>
        </a:solidFill>
        <a:latin typeface="Garamond" pitchFamily="18" charset="0"/>
        <a:ea typeface="+mn-ea"/>
        <a:cs typeface="+mn-cs"/>
      </a:defRPr>
    </a:lvl8pPr>
    <a:lvl9pPr marL="3657600" algn="l" defTabSz="914400" rtl="0" eaLnBrk="1" latinLnBrk="0" hangingPunct="1">
      <a:defRPr sz="1200" kern="1200">
        <a:solidFill>
          <a:schemeClr val="tx1"/>
        </a:solidFill>
        <a:latin typeface="Garamond" pitchFamily="18" charset="0"/>
        <a:ea typeface="+mn-ea"/>
        <a:cs typeface="+mn-cs"/>
      </a:defRPr>
    </a:lvl9pPr>
  </p:defaultTextStyle>
  <p:extLst>
    <p:ext uri="{EFAFB233-063F-42B5-8137-9DF3F51BA10A}">
      <p15:sldGuideLst xmlns:p15="http://schemas.microsoft.com/office/powerpoint/2012/main">
        <p15:guide id="1" orient="horz" pos="2448">
          <p15:clr>
            <a:srgbClr val="A4A3A4"/>
          </p15:clr>
        </p15:guide>
        <p15:guide id="2" orient="horz" pos="343">
          <p15:clr>
            <a:srgbClr val="A4A3A4"/>
          </p15:clr>
        </p15:guide>
        <p15:guide id="3" orient="horz" pos="605">
          <p15:clr>
            <a:srgbClr val="A4A3A4"/>
          </p15:clr>
        </p15:guide>
        <p15:guide id="4" orient="horz" pos="864">
          <p15:clr>
            <a:srgbClr val="A4A3A4"/>
          </p15:clr>
        </p15:guide>
        <p15:guide id="5" orient="horz" pos="921">
          <p15:clr>
            <a:srgbClr val="A4A3A4"/>
          </p15:clr>
        </p15:guide>
        <p15:guide id="6" orient="horz" pos="4359">
          <p15:clr>
            <a:srgbClr val="A4A3A4"/>
          </p15:clr>
        </p15:guide>
        <p15:guide id="7" pos="3168">
          <p15:clr>
            <a:srgbClr val="A4A3A4"/>
          </p15:clr>
        </p15:guide>
        <p15:guide id="8" pos="289">
          <p15:clr>
            <a:srgbClr val="A4A3A4"/>
          </p15:clr>
        </p15:guide>
        <p15:guide id="9" pos="6047">
          <p15:clr>
            <a:srgbClr val="A4A3A4"/>
          </p15:clr>
        </p15:guide>
      </p15:sldGuideLst>
    </p:ext>
    <p:ext uri="{2D200454-40CA-4A62-9FC3-DE9A4176ACB9}">
      <p15:notesGuideLst xmlns:p15="http://schemas.microsoft.com/office/powerpoint/2012/main">
        <p15:guide id="1" orient="horz" pos="2955">
          <p15:clr>
            <a:srgbClr val="A4A3A4"/>
          </p15:clr>
        </p15:guide>
        <p15:guide id="2" pos="2236">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264D82"/>
    <a:srgbClr val="FF3300"/>
    <a:srgbClr val="00FF00"/>
    <a:srgbClr val="006600"/>
    <a:srgbClr val="ADCFCE"/>
    <a:srgbClr val="0066FF"/>
    <a:srgbClr val="5387CD"/>
    <a:srgbClr val="B7CDEB"/>
    <a:srgbClr val="9EC6C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891" autoAdjust="0"/>
    <p:restoredTop sz="86404" autoAdjust="0"/>
  </p:normalViewPr>
  <p:slideViewPr>
    <p:cSldViewPr snapToObjects="1">
      <p:cViewPr varScale="1">
        <p:scale>
          <a:sx n="82" d="100"/>
          <a:sy n="82" d="100"/>
        </p:scale>
        <p:origin x="712" y="176"/>
      </p:cViewPr>
      <p:guideLst>
        <p:guide orient="horz" pos="2448"/>
        <p:guide orient="horz" pos="343"/>
        <p:guide orient="horz" pos="605"/>
        <p:guide orient="horz" pos="864"/>
        <p:guide orient="horz" pos="921"/>
        <p:guide orient="horz" pos="4359"/>
        <p:guide pos="3168"/>
        <p:guide pos="289"/>
        <p:guide pos="6047"/>
      </p:guideLst>
    </p:cSldViewPr>
  </p:slideViewPr>
  <p:outlineViewPr>
    <p:cViewPr>
      <p:scale>
        <a:sx n="33" d="100"/>
        <a:sy n="33" d="100"/>
      </p:scale>
      <p:origin x="0" y="4704"/>
    </p:cViewPr>
  </p:outlineViewPr>
  <p:notesTextViewPr>
    <p:cViewPr>
      <p:scale>
        <a:sx n="100" d="100"/>
        <a:sy n="100" d="100"/>
      </p:scale>
      <p:origin x="0" y="0"/>
    </p:cViewPr>
  </p:notesTextViewPr>
  <p:sorterViewPr>
    <p:cViewPr>
      <p:scale>
        <a:sx n="200" d="100"/>
        <a:sy n="200" d="100"/>
      </p:scale>
      <p:origin x="0" y="0"/>
    </p:cViewPr>
  </p:sorterViewPr>
  <p:notesViewPr>
    <p:cSldViewPr snapToObjects="1">
      <p:cViewPr varScale="1">
        <p:scale>
          <a:sx n="91" d="100"/>
          <a:sy n="91" d="100"/>
        </p:scale>
        <p:origin x="-3756" y="-108"/>
      </p:cViewPr>
      <p:guideLst>
        <p:guide orient="horz" pos="2955"/>
        <p:guide pos="2236"/>
      </p:guideLst>
    </p:cSldViewPr>
  </p:notesViewPr>
  <p:gridSpacing cx="38405" cy="38405"/>
</p:viewPr>
</file>

<file path=ppt/_rels/presentation.xml.rels><?xml version="1.0" encoding="UTF-8" standalone="yes"?>
<Relationships xmlns="http://schemas.openxmlformats.org/package/2006/relationships"><Relationship Id="rId11" Type="http://schemas.openxmlformats.org/officeDocument/2006/relationships/tags" Target="tags/tag1.xml"/><Relationship Id="rId12" Type="http://schemas.openxmlformats.org/officeDocument/2006/relationships/presProps" Target="presProps.xml"/><Relationship Id="rId13" Type="http://schemas.openxmlformats.org/officeDocument/2006/relationships/viewProps" Target="viewProps.xml"/><Relationship Id="rId14" Type="http://schemas.openxmlformats.org/officeDocument/2006/relationships/theme" Target="theme/theme1.xml"/><Relationship Id="rId15"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notesMaster" Target="notesMasters/notesMaster1.xml"/><Relationship Id="rId10"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0" name="Rectangle 2"/>
          <p:cNvSpPr>
            <a:spLocks noGrp="1" noChangeArrowheads="1"/>
          </p:cNvSpPr>
          <p:nvPr>
            <p:ph type="hdr" sz="quarter"/>
          </p:nvPr>
        </p:nvSpPr>
        <p:spPr bwMode="auto">
          <a:xfrm>
            <a:off x="5" y="0"/>
            <a:ext cx="3075630" cy="468789"/>
          </a:xfrm>
          <a:prstGeom prst="rect">
            <a:avLst/>
          </a:prstGeom>
          <a:noFill/>
          <a:ln w="9525">
            <a:noFill/>
            <a:miter lim="800000"/>
            <a:headEnd/>
            <a:tailEnd/>
          </a:ln>
          <a:effectLst/>
        </p:spPr>
        <p:txBody>
          <a:bodyPr vert="horz" wrap="square" lIns="93974" tIns="46987" rIns="93974" bIns="46987" numCol="1" anchor="t" anchorCtr="0" compatLnSpc="1">
            <a:prstTxWarp prst="textNoShape">
              <a:avLst/>
            </a:prstTxWarp>
          </a:bodyPr>
          <a:lstStyle>
            <a:lvl1pPr defTabSz="939821">
              <a:defRPr/>
            </a:lvl1pPr>
          </a:lstStyle>
          <a:p>
            <a:endParaRPr lang="en-US" dirty="0"/>
          </a:p>
        </p:txBody>
      </p:sp>
      <p:sp>
        <p:nvSpPr>
          <p:cNvPr id="37891" name="Rectangle 3"/>
          <p:cNvSpPr>
            <a:spLocks noGrp="1" noChangeArrowheads="1"/>
          </p:cNvSpPr>
          <p:nvPr>
            <p:ph type="dt" sz="quarter" idx="1"/>
          </p:nvPr>
        </p:nvSpPr>
        <p:spPr bwMode="auto">
          <a:xfrm>
            <a:off x="4018894" y="0"/>
            <a:ext cx="3075630" cy="468789"/>
          </a:xfrm>
          <a:prstGeom prst="rect">
            <a:avLst/>
          </a:prstGeom>
          <a:noFill/>
          <a:ln w="9525">
            <a:noFill/>
            <a:miter lim="800000"/>
            <a:headEnd/>
            <a:tailEnd/>
          </a:ln>
          <a:effectLst/>
        </p:spPr>
        <p:txBody>
          <a:bodyPr vert="horz" wrap="square" lIns="93974" tIns="46987" rIns="93974" bIns="46987" numCol="1" anchor="t" anchorCtr="0" compatLnSpc="1">
            <a:prstTxWarp prst="textNoShape">
              <a:avLst/>
            </a:prstTxWarp>
          </a:bodyPr>
          <a:lstStyle>
            <a:lvl1pPr algn="r" defTabSz="939821">
              <a:defRPr/>
            </a:lvl1pPr>
          </a:lstStyle>
          <a:p>
            <a:endParaRPr lang="en-US" dirty="0"/>
          </a:p>
        </p:txBody>
      </p:sp>
      <p:sp>
        <p:nvSpPr>
          <p:cNvPr id="37892" name="Rectangle 4"/>
          <p:cNvSpPr>
            <a:spLocks noGrp="1" noChangeArrowheads="1"/>
          </p:cNvSpPr>
          <p:nvPr>
            <p:ph type="ftr" sz="quarter" idx="2"/>
          </p:nvPr>
        </p:nvSpPr>
        <p:spPr bwMode="auto">
          <a:xfrm>
            <a:off x="5" y="8911748"/>
            <a:ext cx="3075630" cy="468789"/>
          </a:xfrm>
          <a:prstGeom prst="rect">
            <a:avLst/>
          </a:prstGeom>
          <a:noFill/>
          <a:ln w="9525">
            <a:noFill/>
            <a:miter lim="800000"/>
            <a:headEnd/>
            <a:tailEnd/>
          </a:ln>
          <a:effectLst/>
        </p:spPr>
        <p:txBody>
          <a:bodyPr vert="horz" wrap="square" lIns="93974" tIns="46987" rIns="93974" bIns="46987" numCol="1" anchor="b" anchorCtr="0" compatLnSpc="1">
            <a:prstTxWarp prst="textNoShape">
              <a:avLst/>
            </a:prstTxWarp>
          </a:bodyPr>
          <a:lstStyle>
            <a:lvl1pPr defTabSz="939821">
              <a:defRPr/>
            </a:lvl1pPr>
          </a:lstStyle>
          <a:p>
            <a:endParaRPr lang="en-US" dirty="0"/>
          </a:p>
        </p:txBody>
      </p:sp>
      <p:sp>
        <p:nvSpPr>
          <p:cNvPr id="37893" name="Rectangle 5"/>
          <p:cNvSpPr>
            <a:spLocks noGrp="1" noChangeArrowheads="1"/>
          </p:cNvSpPr>
          <p:nvPr>
            <p:ph type="sldNum" sz="quarter" idx="3"/>
          </p:nvPr>
        </p:nvSpPr>
        <p:spPr bwMode="auto">
          <a:xfrm>
            <a:off x="4018894" y="8911748"/>
            <a:ext cx="3075630" cy="468789"/>
          </a:xfrm>
          <a:prstGeom prst="rect">
            <a:avLst/>
          </a:prstGeom>
          <a:noFill/>
          <a:ln w="9525">
            <a:noFill/>
            <a:miter lim="800000"/>
            <a:headEnd/>
            <a:tailEnd/>
          </a:ln>
          <a:effectLst/>
        </p:spPr>
        <p:txBody>
          <a:bodyPr vert="horz" wrap="square" lIns="93974" tIns="46987" rIns="93974" bIns="46987" numCol="1" anchor="b" anchorCtr="0" compatLnSpc="1">
            <a:prstTxWarp prst="textNoShape">
              <a:avLst/>
            </a:prstTxWarp>
          </a:bodyPr>
          <a:lstStyle>
            <a:lvl1pPr algn="r" defTabSz="939821">
              <a:defRPr/>
            </a:lvl1pPr>
          </a:lstStyle>
          <a:p>
            <a:fld id="{4FE6E31C-28E6-4915-9AD7-3AB56EA78E3F}" type="slidenum">
              <a:rPr lang="en-US"/>
              <a:pPr/>
              <a:t>‹#›</a:t>
            </a:fld>
            <a:endParaRPr lang="en-US" dirty="0"/>
          </a:p>
        </p:txBody>
      </p:sp>
    </p:spTree>
    <p:extLst>
      <p:ext uri="{BB962C8B-B14F-4D97-AF65-F5344CB8AC3E}">
        <p14:creationId xmlns:p14="http://schemas.microsoft.com/office/powerpoint/2010/main" val="297341870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5" y="0"/>
            <a:ext cx="3075630" cy="468789"/>
          </a:xfrm>
          <a:prstGeom prst="rect">
            <a:avLst/>
          </a:prstGeom>
          <a:noFill/>
          <a:ln w="9525">
            <a:noFill/>
            <a:miter lim="800000"/>
            <a:headEnd/>
            <a:tailEnd/>
          </a:ln>
          <a:effectLst/>
        </p:spPr>
        <p:txBody>
          <a:bodyPr vert="horz" wrap="square" lIns="93974" tIns="46987" rIns="93974" bIns="46987" numCol="1" anchor="t" anchorCtr="0" compatLnSpc="1">
            <a:prstTxWarp prst="textNoShape">
              <a:avLst/>
            </a:prstTxWarp>
          </a:bodyPr>
          <a:lstStyle>
            <a:lvl1pPr defTabSz="939821">
              <a:defRPr/>
            </a:lvl1pPr>
          </a:lstStyle>
          <a:p>
            <a:endParaRPr lang="en-US" dirty="0"/>
          </a:p>
        </p:txBody>
      </p:sp>
      <p:sp>
        <p:nvSpPr>
          <p:cNvPr id="5123" name="Rectangle 3"/>
          <p:cNvSpPr>
            <a:spLocks noGrp="1" noChangeArrowheads="1"/>
          </p:cNvSpPr>
          <p:nvPr>
            <p:ph type="dt" idx="1"/>
          </p:nvPr>
        </p:nvSpPr>
        <p:spPr bwMode="auto">
          <a:xfrm>
            <a:off x="4018894" y="0"/>
            <a:ext cx="3075630" cy="468789"/>
          </a:xfrm>
          <a:prstGeom prst="rect">
            <a:avLst/>
          </a:prstGeom>
          <a:noFill/>
          <a:ln w="9525">
            <a:noFill/>
            <a:miter lim="800000"/>
            <a:headEnd/>
            <a:tailEnd/>
          </a:ln>
          <a:effectLst/>
        </p:spPr>
        <p:txBody>
          <a:bodyPr vert="horz" wrap="square" lIns="93974" tIns="46987" rIns="93974" bIns="46987" numCol="1" anchor="t" anchorCtr="0" compatLnSpc="1">
            <a:prstTxWarp prst="textNoShape">
              <a:avLst/>
            </a:prstTxWarp>
          </a:bodyPr>
          <a:lstStyle>
            <a:lvl1pPr algn="r" defTabSz="939821">
              <a:defRPr/>
            </a:lvl1pPr>
          </a:lstStyle>
          <a:p>
            <a:endParaRPr lang="en-US" dirty="0"/>
          </a:p>
        </p:txBody>
      </p:sp>
      <p:sp>
        <p:nvSpPr>
          <p:cNvPr id="5124" name="Rectangle 4"/>
          <p:cNvSpPr>
            <a:spLocks noGrp="1" noRot="1" noChangeAspect="1" noChangeArrowheads="1" noTextEdit="1"/>
          </p:cNvSpPr>
          <p:nvPr>
            <p:ph type="sldImg" idx="2"/>
          </p:nvPr>
        </p:nvSpPr>
        <p:spPr bwMode="auto">
          <a:xfrm>
            <a:off x="1273175" y="704850"/>
            <a:ext cx="4549775" cy="3516313"/>
          </a:xfrm>
          <a:prstGeom prst="rect">
            <a:avLst/>
          </a:prstGeom>
          <a:noFill/>
          <a:ln w="9525">
            <a:solidFill>
              <a:srgbClr val="000000"/>
            </a:solidFill>
            <a:miter lim="800000"/>
            <a:headEnd/>
            <a:tailEnd/>
          </a:ln>
          <a:effectLst/>
        </p:spPr>
      </p:sp>
      <p:sp>
        <p:nvSpPr>
          <p:cNvPr id="5125" name="Rectangle 5"/>
          <p:cNvSpPr>
            <a:spLocks noGrp="1" noChangeArrowheads="1"/>
          </p:cNvSpPr>
          <p:nvPr>
            <p:ph type="body" sz="quarter" idx="3"/>
          </p:nvPr>
        </p:nvSpPr>
        <p:spPr bwMode="auto">
          <a:xfrm>
            <a:off x="710257" y="4457468"/>
            <a:ext cx="5675614" cy="4220685"/>
          </a:xfrm>
          <a:prstGeom prst="rect">
            <a:avLst/>
          </a:prstGeom>
          <a:noFill/>
          <a:ln w="9525">
            <a:noFill/>
            <a:miter lim="800000"/>
            <a:headEnd/>
            <a:tailEnd/>
          </a:ln>
          <a:effectLst/>
        </p:spPr>
        <p:txBody>
          <a:bodyPr vert="horz" wrap="square" lIns="93974" tIns="46987" rIns="93974" bIns="46987"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5126" name="Rectangle 6"/>
          <p:cNvSpPr>
            <a:spLocks noGrp="1" noChangeArrowheads="1"/>
          </p:cNvSpPr>
          <p:nvPr>
            <p:ph type="ftr" sz="quarter" idx="4"/>
          </p:nvPr>
        </p:nvSpPr>
        <p:spPr bwMode="auto">
          <a:xfrm>
            <a:off x="5" y="8911748"/>
            <a:ext cx="3075630" cy="468789"/>
          </a:xfrm>
          <a:prstGeom prst="rect">
            <a:avLst/>
          </a:prstGeom>
          <a:noFill/>
          <a:ln w="9525">
            <a:noFill/>
            <a:miter lim="800000"/>
            <a:headEnd/>
            <a:tailEnd/>
          </a:ln>
          <a:effectLst/>
        </p:spPr>
        <p:txBody>
          <a:bodyPr vert="horz" wrap="square" lIns="93974" tIns="46987" rIns="93974" bIns="46987" numCol="1" anchor="b" anchorCtr="0" compatLnSpc="1">
            <a:prstTxWarp prst="textNoShape">
              <a:avLst/>
            </a:prstTxWarp>
          </a:bodyPr>
          <a:lstStyle>
            <a:lvl1pPr defTabSz="939821">
              <a:defRPr/>
            </a:lvl1pPr>
          </a:lstStyle>
          <a:p>
            <a:endParaRPr lang="en-US" dirty="0"/>
          </a:p>
        </p:txBody>
      </p:sp>
      <p:sp>
        <p:nvSpPr>
          <p:cNvPr id="5127" name="Rectangle 7"/>
          <p:cNvSpPr>
            <a:spLocks noGrp="1" noChangeArrowheads="1"/>
          </p:cNvSpPr>
          <p:nvPr>
            <p:ph type="sldNum" sz="quarter" idx="5"/>
          </p:nvPr>
        </p:nvSpPr>
        <p:spPr bwMode="auto">
          <a:xfrm>
            <a:off x="4018894" y="8911748"/>
            <a:ext cx="3075630" cy="468789"/>
          </a:xfrm>
          <a:prstGeom prst="rect">
            <a:avLst/>
          </a:prstGeom>
          <a:noFill/>
          <a:ln w="9525">
            <a:noFill/>
            <a:miter lim="800000"/>
            <a:headEnd/>
            <a:tailEnd/>
          </a:ln>
          <a:effectLst/>
        </p:spPr>
        <p:txBody>
          <a:bodyPr vert="horz" wrap="square" lIns="93974" tIns="46987" rIns="93974" bIns="46987" numCol="1" anchor="b" anchorCtr="0" compatLnSpc="1">
            <a:prstTxWarp prst="textNoShape">
              <a:avLst/>
            </a:prstTxWarp>
          </a:bodyPr>
          <a:lstStyle>
            <a:lvl1pPr algn="r" defTabSz="939821">
              <a:defRPr/>
            </a:lvl1pPr>
          </a:lstStyle>
          <a:p>
            <a:fld id="{2D44DFB1-04E6-4A9B-BCDF-78BDDE24441E}" type="slidenum">
              <a:rPr lang="en-US"/>
              <a:pPr/>
              <a:t>‹#›</a:t>
            </a:fld>
            <a:endParaRPr lang="en-US" dirty="0"/>
          </a:p>
        </p:txBody>
      </p:sp>
    </p:spTree>
    <p:extLst>
      <p:ext uri="{BB962C8B-B14F-4D97-AF65-F5344CB8AC3E}">
        <p14:creationId xmlns:p14="http://schemas.microsoft.com/office/powerpoint/2010/main" val="736410731"/>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Garamond" pitchFamily="18" charset="0"/>
        <a:ea typeface="+mn-ea"/>
        <a:cs typeface="+mn-cs"/>
      </a:defRPr>
    </a:lvl1pPr>
    <a:lvl2pPr marL="457200" algn="l" rtl="0" fontAlgn="base">
      <a:spcBef>
        <a:spcPct val="30000"/>
      </a:spcBef>
      <a:spcAft>
        <a:spcPct val="0"/>
      </a:spcAft>
      <a:defRPr sz="1200" kern="1200">
        <a:solidFill>
          <a:schemeClr val="tx1"/>
        </a:solidFill>
        <a:latin typeface="Garamond" pitchFamily="18" charset="0"/>
        <a:ea typeface="+mn-ea"/>
        <a:cs typeface="+mn-cs"/>
      </a:defRPr>
    </a:lvl2pPr>
    <a:lvl3pPr marL="914400" algn="l" rtl="0" fontAlgn="base">
      <a:spcBef>
        <a:spcPct val="30000"/>
      </a:spcBef>
      <a:spcAft>
        <a:spcPct val="0"/>
      </a:spcAft>
      <a:defRPr sz="1200" kern="1200">
        <a:solidFill>
          <a:schemeClr val="tx1"/>
        </a:solidFill>
        <a:latin typeface="Garamond" pitchFamily="18" charset="0"/>
        <a:ea typeface="+mn-ea"/>
        <a:cs typeface="+mn-cs"/>
      </a:defRPr>
    </a:lvl3pPr>
    <a:lvl4pPr marL="1371600" algn="l" rtl="0" fontAlgn="base">
      <a:spcBef>
        <a:spcPct val="30000"/>
      </a:spcBef>
      <a:spcAft>
        <a:spcPct val="0"/>
      </a:spcAft>
      <a:defRPr sz="1200" kern="1200">
        <a:solidFill>
          <a:schemeClr val="tx1"/>
        </a:solidFill>
        <a:latin typeface="Garamond" pitchFamily="18" charset="0"/>
        <a:ea typeface="+mn-ea"/>
        <a:cs typeface="+mn-cs"/>
      </a:defRPr>
    </a:lvl4pPr>
    <a:lvl5pPr marL="1828800" algn="l" rtl="0" fontAlgn="base">
      <a:spcBef>
        <a:spcPct val="30000"/>
      </a:spcBef>
      <a:spcAft>
        <a:spcPct val="0"/>
      </a:spcAft>
      <a:defRPr sz="1200" kern="1200">
        <a:solidFill>
          <a:schemeClr val="tx1"/>
        </a:solidFill>
        <a:latin typeface="Garamond"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4666" name="Rectangle 90"/>
          <p:cNvSpPr>
            <a:spLocks noGrp="1" noChangeArrowheads="1"/>
          </p:cNvSpPr>
          <p:nvPr>
            <p:ph type="ctrTitle"/>
          </p:nvPr>
        </p:nvSpPr>
        <p:spPr>
          <a:xfrm>
            <a:off x="684213" y="3336925"/>
            <a:ext cx="8226425" cy="347663"/>
          </a:xfrm>
          <a:ln/>
        </p:spPr>
        <p:txBody>
          <a:bodyPr tIns="0" rIns="0" bIns="0" anchor="b"/>
          <a:lstStyle>
            <a:lvl1pPr marL="3175">
              <a:defRPr sz="2400">
                <a:solidFill>
                  <a:schemeClr val="accent1"/>
                </a:solidFill>
              </a:defRPr>
            </a:lvl1pPr>
          </a:lstStyle>
          <a:p>
            <a:r>
              <a:rPr lang="en-US"/>
              <a:t>Click to edit Master title style</a:t>
            </a:r>
          </a:p>
        </p:txBody>
      </p:sp>
      <p:sp>
        <p:nvSpPr>
          <p:cNvPr id="24667" name="Rectangle 91"/>
          <p:cNvSpPr>
            <a:spLocks noGrp="1" noChangeArrowheads="1"/>
          </p:cNvSpPr>
          <p:nvPr>
            <p:ph type="subTitle" sz="quarter" idx="1"/>
          </p:nvPr>
        </p:nvSpPr>
        <p:spPr>
          <a:xfrm>
            <a:off x="684213" y="3983038"/>
            <a:ext cx="8226425" cy="260350"/>
          </a:xfrm>
        </p:spPr>
        <p:txBody>
          <a:bodyPr tIns="0" rIns="0" bIns="0">
            <a:spAutoFit/>
          </a:bodyPr>
          <a:lstStyle>
            <a:lvl1pPr marL="3175" indent="0">
              <a:spcBef>
                <a:spcPct val="35000"/>
              </a:spcBef>
              <a:buFont typeface="Wingdings" pitchFamily="2" charset="2"/>
              <a:buNone/>
              <a:defRPr sz="1800" b="1">
                <a:solidFill>
                  <a:schemeClr val="accent1"/>
                </a:solidFill>
              </a:defRPr>
            </a:lvl1pPr>
          </a:lstStyle>
          <a:p>
            <a:r>
              <a:rPr lang="en-US"/>
              <a:t>Click to edit Master subtitle style</a:t>
            </a:r>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60387"/>
            <a:ext cx="9140825" cy="398463"/>
          </a:xfrm>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964229F6-0176-4351-A84A-169DAAA9730D}" type="slidenum">
              <a:rPr lang="en-US"/>
              <a:pPr/>
              <a:t>‹#›</a:t>
            </a:fld>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5613" y="560387"/>
            <a:ext cx="9140825" cy="398463"/>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5613" y="1462088"/>
            <a:ext cx="4343400" cy="5484812"/>
          </a:xfrm>
          <a:noFill/>
          <a:ln w="9525" algn="ctr">
            <a:noFill/>
            <a:miter lim="800000"/>
            <a:headEnd/>
            <a:tailEnd/>
          </a:ln>
          <a:effectLst/>
        </p:spPr>
        <p:txBody>
          <a:bodyPr tIns="91440" bIns="91440"/>
          <a:lstStyle>
            <a:lvl1pPr algn="l" defTabSz="1019175" rtl="0" fontAlgn="base">
              <a:lnSpc>
                <a:spcPct val="95000"/>
              </a:lnSpc>
              <a:spcBef>
                <a:spcPts val="0"/>
              </a:spcBef>
              <a:spcAft>
                <a:spcPts val="800"/>
              </a:spcAft>
              <a:defRPr lang="en-US" sz="1400" kern="1200" smtClean="0">
                <a:solidFill>
                  <a:schemeClr val="tx1"/>
                </a:solidFill>
                <a:latin typeface="Garamond" pitchFamily="18" charset="0"/>
                <a:ea typeface="+mn-ea"/>
                <a:cs typeface="+mn-cs"/>
              </a:defRPr>
            </a:lvl1pPr>
            <a:lvl2pPr algn="l" defTabSz="1019175" rtl="0" fontAlgn="base">
              <a:lnSpc>
                <a:spcPct val="95000"/>
              </a:lnSpc>
              <a:spcBef>
                <a:spcPts val="0"/>
              </a:spcBef>
              <a:spcAft>
                <a:spcPts val="800"/>
              </a:spcAft>
              <a:defRPr lang="en-US" sz="1400" kern="1200" smtClean="0">
                <a:solidFill>
                  <a:schemeClr val="tx1"/>
                </a:solidFill>
                <a:latin typeface="Garamond" pitchFamily="18" charset="0"/>
                <a:ea typeface="+mn-ea"/>
                <a:cs typeface="+mn-cs"/>
              </a:defRPr>
            </a:lvl2pPr>
            <a:lvl3pPr algn="l" defTabSz="1019175" rtl="0" fontAlgn="base">
              <a:lnSpc>
                <a:spcPct val="95000"/>
              </a:lnSpc>
              <a:spcBef>
                <a:spcPts val="0"/>
              </a:spcBef>
              <a:spcAft>
                <a:spcPts val="800"/>
              </a:spcAft>
              <a:defRPr lang="en-US" sz="1400" kern="1200" smtClean="0">
                <a:solidFill>
                  <a:schemeClr val="tx1"/>
                </a:solidFill>
                <a:latin typeface="Garamond" pitchFamily="18" charset="0"/>
                <a:ea typeface="+mn-ea"/>
                <a:cs typeface="+mn-cs"/>
              </a:defRPr>
            </a:lvl3pPr>
            <a:lvl4pPr algn="l" defTabSz="1019175" rtl="0" fontAlgn="base">
              <a:lnSpc>
                <a:spcPct val="95000"/>
              </a:lnSpc>
              <a:spcBef>
                <a:spcPts val="0"/>
              </a:spcBef>
              <a:spcAft>
                <a:spcPts val="800"/>
              </a:spcAft>
              <a:defRPr lang="en-US" sz="1400" kern="1200" smtClean="0">
                <a:solidFill>
                  <a:schemeClr val="tx1"/>
                </a:solidFill>
                <a:latin typeface="Garamond" pitchFamily="18" charset="0"/>
                <a:ea typeface="+mn-ea"/>
                <a:cs typeface="+mn-cs"/>
              </a:defRPr>
            </a:lvl4pPr>
            <a:lvl5pPr algn="l" defTabSz="1019175" rtl="0" fontAlgn="base">
              <a:lnSpc>
                <a:spcPct val="95000"/>
              </a:lnSpc>
              <a:spcBef>
                <a:spcPts val="0"/>
              </a:spcBef>
              <a:spcAft>
                <a:spcPts val="800"/>
              </a:spcAft>
              <a:defRPr lang="en-US" sz="1400" kern="1200">
                <a:solidFill>
                  <a:schemeClr val="tx1"/>
                </a:solidFill>
                <a:latin typeface="Garamond" pitchFamily="18" charset="0"/>
                <a:ea typeface="+mn-ea"/>
                <a:cs typeface="+mn-cs"/>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5254625" y="1462088"/>
            <a:ext cx="4343400" cy="5484812"/>
          </a:xfrm>
          <a:noFill/>
          <a:ln w="9525" algn="ctr">
            <a:noFill/>
            <a:miter lim="800000"/>
            <a:headEnd/>
            <a:tailEnd/>
          </a:ln>
          <a:effectLst/>
        </p:spPr>
        <p:txBody>
          <a:bodyPr tIns="91440" bIns="91440"/>
          <a:lstStyle>
            <a:lvl1pPr algn="l" defTabSz="1019175" rtl="0" fontAlgn="base">
              <a:lnSpc>
                <a:spcPct val="95000"/>
              </a:lnSpc>
              <a:spcBef>
                <a:spcPts val="0"/>
              </a:spcBef>
              <a:spcAft>
                <a:spcPts val="800"/>
              </a:spcAft>
              <a:defRPr lang="en-US" sz="1400" kern="1200" smtClean="0">
                <a:solidFill>
                  <a:schemeClr val="tx1"/>
                </a:solidFill>
                <a:latin typeface="Garamond" pitchFamily="18" charset="0"/>
                <a:ea typeface="+mn-ea"/>
                <a:cs typeface="+mn-cs"/>
              </a:defRPr>
            </a:lvl1pPr>
            <a:lvl2pPr algn="l" defTabSz="1019175" rtl="0" fontAlgn="base">
              <a:lnSpc>
                <a:spcPct val="95000"/>
              </a:lnSpc>
              <a:spcBef>
                <a:spcPts val="0"/>
              </a:spcBef>
              <a:spcAft>
                <a:spcPts val="800"/>
              </a:spcAft>
              <a:defRPr lang="en-US" sz="1400" kern="1200" smtClean="0">
                <a:solidFill>
                  <a:schemeClr val="tx1"/>
                </a:solidFill>
                <a:latin typeface="Garamond" pitchFamily="18" charset="0"/>
                <a:ea typeface="+mn-ea"/>
                <a:cs typeface="+mn-cs"/>
              </a:defRPr>
            </a:lvl2pPr>
            <a:lvl3pPr algn="l" defTabSz="1019175" rtl="0" fontAlgn="base">
              <a:lnSpc>
                <a:spcPct val="95000"/>
              </a:lnSpc>
              <a:spcBef>
                <a:spcPts val="0"/>
              </a:spcBef>
              <a:spcAft>
                <a:spcPts val="800"/>
              </a:spcAft>
              <a:defRPr lang="en-US" sz="1400" kern="1200" smtClean="0">
                <a:solidFill>
                  <a:schemeClr val="tx1"/>
                </a:solidFill>
                <a:latin typeface="Garamond" pitchFamily="18" charset="0"/>
                <a:ea typeface="+mn-ea"/>
                <a:cs typeface="+mn-cs"/>
              </a:defRPr>
            </a:lvl3pPr>
            <a:lvl4pPr algn="l" defTabSz="1019175" rtl="0" fontAlgn="base">
              <a:lnSpc>
                <a:spcPct val="95000"/>
              </a:lnSpc>
              <a:spcBef>
                <a:spcPts val="0"/>
              </a:spcBef>
              <a:spcAft>
                <a:spcPts val="800"/>
              </a:spcAft>
              <a:defRPr lang="en-US" sz="1400" kern="1200" smtClean="0">
                <a:solidFill>
                  <a:schemeClr val="tx1"/>
                </a:solidFill>
                <a:latin typeface="Garamond" pitchFamily="18" charset="0"/>
                <a:ea typeface="+mn-ea"/>
                <a:cs typeface="+mn-cs"/>
              </a:defRPr>
            </a:lvl4pPr>
            <a:lvl5pPr algn="l" defTabSz="1019175" rtl="0" fontAlgn="base">
              <a:lnSpc>
                <a:spcPct val="95000"/>
              </a:lnSpc>
              <a:spcBef>
                <a:spcPts val="0"/>
              </a:spcBef>
              <a:spcAft>
                <a:spcPts val="800"/>
              </a:spcAft>
              <a:defRPr lang="en-US" sz="1400" kern="1200">
                <a:solidFill>
                  <a:schemeClr val="tx1"/>
                </a:solidFill>
                <a:latin typeface="Garamond" pitchFamily="18" charset="0"/>
                <a:ea typeface="+mn-ea"/>
                <a:cs typeface="+mn-cs"/>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Slide Number Placeholder 4"/>
          <p:cNvSpPr>
            <a:spLocks noGrp="1"/>
          </p:cNvSpPr>
          <p:nvPr>
            <p:ph type="sldNum" sz="quarter" idx="10"/>
          </p:nvPr>
        </p:nvSpPr>
        <p:spPr/>
        <p:txBody>
          <a:bodyPr/>
          <a:lstStyle>
            <a:lvl1pPr>
              <a:defRPr/>
            </a:lvl1pPr>
          </a:lstStyle>
          <a:p>
            <a:fld id="{30BB1AA6-8851-4466-AE17-4AC41585A6C3}" type="slidenum">
              <a:rPr lang="en-US"/>
              <a:pPr/>
              <a:t>‹#›</a:t>
            </a:fld>
            <a:endParaRPr lang="en-US" dirty="0"/>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1_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60387"/>
            <a:ext cx="9140825" cy="398463"/>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5613" y="1462088"/>
            <a:ext cx="2743200" cy="5484812"/>
          </a:xfrm>
          <a:noFill/>
          <a:ln w="9525" algn="ctr">
            <a:noFill/>
            <a:miter lim="800000"/>
            <a:headEnd/>
            <a:tailEnd/>
          </a:ln>
          <a:effectLst/>
        </p:spPr>
        <p:txBody>
          <a:bodyPr tIns="91440" bIns="91440"/>
          <a:lstStyle>
            <a:lvl1pPr algn="l" defTabSz="1019175" rtl="0" fontAlgn="base">
              <a:lnSpc>
                <a:spcPct val="95000"/>
              </a:lnSpc>
              <a:spcBef>
                <a:spcPts val="0"/>
              </a:spcBef>
              <a:spcAft>
                <a:spcPts val="800"/>
              </a:spcAft>
              <a:defRPr lang="en-US" sz="1400" kern="1200" smtClean="0">
                <a:solidFill>
                  <a:schemeClr val="tx1"/>
                </a:solidFill>
                <a:latin typeface="Garamond" pitchFamily="18" charset="0"/>
                <a:ea typeface="+mn-ea"/>
                <a:cs typeface="+mn-cs"/>
              </a:defRPr>
            </a:lvl1pPr>
            <a:lvl2pPr algn="l" defTabSz="1019175" rtl="0" fontAlgn="base">
              <a:lnSpc>
                <a:spcPct val="95000"/>
              </a:lnSpc>
              <a:spcBef>
                <a:spcPts val="0"/>
              </a:spcBef>
              <a:spcAft>
                <a:spcPts val="800"/>
              </a:spcAft>
              <a:defRPr lang="en-US" sz="1400" kern="1200" smtClean="0">
                <a:solidFill>
                  <a:schemeClr val="tx1"/>
                </a:solidFill>
                <a:latin typeface="Garamond" pitchFamily="18" charset="0"/>
                <a:ea typeface="+mn-ea"/>
                <a:cs typeface="+mn-cs"/>
              </a:defRPr>
            </a:lvl2pPr>
            <a:lvl3pPr algn="l" defTabSz="1019175" rtl="0" fontAlgn="base">
              <a:lnSpc>
                <a:spcPct val="95000"/>
              </a:lnSpc>
              <a:spcBef>
                <a:spcPts val="0"/>
              </a:spcBef>
              <a:spcAft>
                <a:spcPts val="800"/>
              </a:spcAft>
              <a:defRPr lang="en-US" sz="1400" kern="1200" smtClean="0">
                <a:solidFill>
                  <a:schemeClr val="tx1"/>
                </a:solidFill>
                <a:latin typeface="Garamond" pitchFamily="18" charset="0"/>
                <a:ea typeface="+mn-ea"/>
                <a:cs typeface="+mn-cs"/>
              </a:defRPr>
            </a:lvl3pPr>
            <a:lvl4pPr algn="l" defTabSz="1019175" rtl="0" fontAlgn="base">
              <a:lnSpc>
                <a:spcPct val="95000"/>
              </a:lnSpc>
              <a:spcBef>
                <a:spcPts val="0"/>
              </a:spcBef>
              <a:spcAft>
                <a:spcPts val="800"/>
              </a:spcAft>
              <a:defRPr lang="en-US" sz="1400" kern="1200" smtClean="0">
                <a:solidFill>
                  <a:schemeClr val="tx1"/>
                </a:solidFill>
                <a:latin typeface="Garamond" pitchFamily="18" charset="0"/>
                <a:ea typeface="+mn-ea"/>
                <a:cs typeface="+mn-cs"/>
              </a:defRPr>
            </a:lvl4pPr>
            <a:lvl5pPr algn="l" defTabSz="1019175" rtl="0" fontAlgn="base">
              <a:lnSpc>
                <a:spcPct val="95000"/>
              </a:lnSpc>
              <a:spcBef>
                <a:spcPts val="0"/>
              </a:spcBef>
              <a:spcAft>
                <a:spcPts val="800"/>
              </a:spcAft>
              <a:defRPr lang="en-US" sz="1400" kern="1200">
                <a:solidFill>
                  <a:schemeClr val="tx1"/>
                </a:solidFill>
                <a:latin typeface="Garamond" pitchFamily="18" charset="0"/>
                <a:ea typeface="+mn-ea"/>
                <a:cs typeface="+mn-cs"/>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3683329" y="1462088"/>
            <a:ext cx="2743200" cy="5484812"/>
          </a:xfrm>
          <a:noFill/>
          <a:ln w="9525" algn="ctr">
            <a:noFill/>
            <a:miter lim="800000"/>
            <a:headEnd/>
            <a:tailEnd/>
          </a:ln>
          <a:effectLst/>
        </p:spPr>
        <p:txBody>
          <a:bodyPr tIns="91440" bIns="91440"/>
          <a:lstStyle>
            <a:lvl1pPr algn="l" defTabSz="1019175" rtl="0" fontAlgn="base">
              <a:lnSpc>
                <a:spcPct val="95000"/>
              </a:lnSpc>
              <a:spcBef>
                <a:spcPts val="0"/>
              </a:spcBef>
              <a:spcAft>
                <a:spcPts val="800"/>
              </a:spcAft>
              <a:defRPr lang="en-US" sz="1400" kern="1200" smtClean="0">
                <a:solidFill>
                  <a:schemeClr val="tx1"/>
                </a:solidFill>
                <a:latin typeface="Garamond" pitchFamily="18" charset="0"/>
                <a:ea typeface="+mn-ea"/>
                <a:cs typeface="+mn-cs"/>
              </a:defRPr>
            </a:lvl1pPr>
            <a:lvl2pPr algn="l" defTabSz="1019175" rtl="0" fontAlgn="base">
              <a:lnSpc>
                <a:spcPct val="95000"/>
              </a:lnSpc>
              <a:spcBef>
                <a:spcPts val="0"/>
              </a:spcBef>
              <a:spcAft>
                <a:spcPts val="800"/>
              </a:spcAft>
              <a:defRPr lang="en-US" sz="1400" kern="1200" smtClean="0">
                <a:solidFill>
                  <a:schemeClr val="tx1"/>
                </a:solidFill>
                <a:latin typeface="Garamond" pitchFamily="18" charset="0"/>
                <a:ea typeface="+mn-ea"/>
                <a:cs typeface="+mn-cs"/>
              </a:defRPr>
            </a:lvl2pPr>
            <a:lvl3pPr algn="l" defTabSz="1019175" rtl="0" fontAlgn="base">
              <a:lnSpc>
                <a:spcPct val="95000"/>
              </a:lnSpc>
              <a:spcBef>
                <a:spcPts val="0"/>
              </a:spcBef>
              <a:spcAft>
                <a:spcPts val="800"/>
              </a:spcAft>
              <a:defRPr lang="en-US" sz="1400" kern="1200" smtClean="0">
                <a:solidFill>
                  <a:schemeClr val="tx1"/>
                </a:solidFill>
                <a:latin typeface="Garamond" pitchFamily="18" charset="0"/>
                <a:ea typeface="+mn-ea"/>
                <a:cs typeface="+mn-cs"/>
              </a:defRPr>
            </a:lvl3pPr>
            <a:lvl4pPr algn="l" defTabSz="1019175" rtl="0" fontAlgn="base">
              <a:lnSpc>
                <a:spcPct val="95000"/>
              </a:lnSpc>
              <a:spcBef>
                <a:spcPts val="0"/>
              </a:spcBef>
              <a:spcAft>
                <a:spcPts val="800"/>
              </a:spcAft>
              <a:defRPr lang="en-US" sz="1400" kern="1200" smtClean="0">
                <a:solidFill>
                  <a:schemeClr val="tx1"/>
                </a:solidFill>
                <a:latin typeface="Garamond" pitchFamily="18" charset="0"/>
                <a:ea typeface="+mn-ea"/>
                <a:cs typeface="+mn-cs"/>
              </a:defRPr>
            </a:lvl4pPr>
            <a:lvl5pPr algn="l" defTabSz="1019175" rtl="0" fontAlgn="base">
              <a:lnSpc>
                <a:spcPct val="95000"/>
              </a:lnSpc>
              <a:spcBef>
                <a:spcPts val="0"/>
              </a:spcBef>
              <a:spcAft>
                <a:spcPts val="800"/>
              </a:spcAft>
              <a:defRPr lang="en-US" sz="1400" kern="1200">
                <a:solidFill>
                  <a:schemeClr val="tx1"/>
                </a:solidFill>
                <a:latin typeface="Garamond" pitchFamily="18" charset="0"/>
                <a:ea typeface="+mn-ea"/>
                <a:cs typeface="+mn-cs"/>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Slide Number Placeholder 4"/>
          <p:cNvSpPr>
            <a:spLocks noGrp="1"/>
          </p:cNvSpPr>
          <p:nvPr>
            <p:ph type="sldNum" sz="quarter" idx="10"/>
          </p:nvPr>
        </p:nvSpPr>
        <p:spPr/>
        <p:txBody>
          <a:bodyPr/>
          <a:lstStyle>
            <a:lvl1pPr>
              <a:defRPr/>
            </a:lvl1pPr>
          </a:lstStyle>
          <a:p>
            <a:fld id="{30BB1AA6-8851-4466-AE17-4AC41585A6C3}" type="slidenum">
              <a:rPr lang="en-US"/>
              <a:pPr/>
              <a:t>‹#›</a:t>
            </a:fld>
            <a:endParaRPr lang="en-US" dirty="0"/>
          </a:p>
        </p:txBody>
      </p:sp>
      <p:sp>
        <p:nvSpPr>
          <p:cNvPr id="7" name="Content Placeholder 3"/>
          <p:cNvSpPr>
            <a:spLocks noGrp="1"/>
          </p:cNvSpPr>
          <p:nvPr>
            <p:ph sz="half" idx="12"/>
          </p:nvPr>
        </p:nvSpPr>
        <p:spPr>
          <a:xfrm>
            <a:off x="6911045" y="1462088"/>
            <a:ext cx="2743200" cy="5484812"/>
          </a:xfrm>
          <a:noFill/>
          <a:ln w="9525" algn="ctr">
            <a:noFill/>
            <a:miter lim="800000"/>
            <a:headEnd/>
            <a:tailEnd/>
          </a:ln>
          <a:effectLst/>
        </p:spPr>
        <p:txBody>
          <a:bodyPr tIns="91440" bIns="91440"/>
          <a:lstStyle>
            <a:lvl1pPr algn="l" defTabSz="1019175" rtl="0" fontAlgn="base">
              <a:lnSpc>
                <a:spcPct val="95000"/>
              </a:lnSpc>
              <a:spcBef>
                <a:spcPts val="0"/>
              </a:spcBef>
              <a:spcAft>
                <a:spcPts val="800"/>
              </a:spcAft>
              <a:defRPr lang="en-US" sz="1400" kern="1200" smtClean="0">
                <a:solidFill>
                  <a:schemeClr val="tx1"/>
                </a:solidFill>
                <a:latin typeface="Garamond" pitchFamily="18" charset="0"/>
                <a:ea typeface="+mn-ea"/>
                <a:cs typeface="+mn-cs"/>
              </a:defRPr>
            </a:lvl1pPr>
            <a:lvl2pPr algn="l" defTabSz="1019175" rtl="0" fontAlgn="base">
              <a:lnSpc>
                <a:spcPct val="95000"/>
              </a:lnSpc>
              <a:spcBef>
                <a:spcPts val="0"/>
              </a:spcBef>
              <a:spcAft>
                <a:spcPts val="800"/>
              </a:spcAft>
              <a:defRPr lang="en-US" sz="1400" kern="1200" smtClean="0">
                <a:solidFill>
                  <a:schemeClr val="tx1"/>
                </a:solidFill>
                <a:latin typeface="Garamond" pitchFamily="18" charset="0"/>
                <a:ea typeface="+mn-ea"/>
                <a:cs typeface="+mn-cs"/>
              </a:defRPr>
            </a:lvl2pPr>
            <a:lvl3pPr algn="l" defTabSz="1019175" rtl="0" fontAlgn="base">
              <a:lnSpc>
                <a:spcPct val="95000"/>
              </a:lnSpc>
              <a:spcBef>
                <a:spcPts val="0"/>
              </a:spcBef>
              <a:spcAft>
                <a:spcPts val="800"/>
              </a:spcAft>
              <a:defRPr lang="en-US" sz="1400" kern="1200" smtClean="0">
                <a:solidFill>
                  <a:schemeClr val="tx1"/>
                </a:solidFill>
                <a:latin typeface="Garamond" pitchFamily="18" charset="0"/>
                <a:ea typeface="+mn-ea"/>
                <a:cs typeface="+mn-cs"/>
              </a:defRPr>
            </a:lvl3pPr>
            <a:lvl4pPr algn="l" defTabSz="1019175" rtl="0" fontAlgn="base">
              <a:lnSpc>
                <a:spcPct val="95000"/>
              </a:lnSpc>
              <a:spcBef>
                <a:spcPts val="0"/>
              </a:spcBef>
              <a:spcAft>
                <a:spcPts val="800"/>
              </a:spcAft>
              <a:defRPr lang="en-US" sz="1400" kern="1200" smtClean="0">
                <a:solidFill>
                  <a:schemeClr val="tx1"/>
                </a:solidFill>
                <a:latin typeface="Garamond" pitchFamily="18" charset="0"/>
                <a:ea typeface="+mn-ea"/>
                <a:cs typeface="+mn-cs"/>
              </a:defRPr>
            </a:lvl4pPr>
            <a:lvl5pPr algn="l" defTabSz="1019175" rtl="0" fontAlgn="base">
              <a:lnSpc>
                <a:spcPct val="95000"/>
              </a:lnSpc>
              <a:spcBef>
                <a:spcPts val="0"/>
              </a:spcBef>
              <a:spcAft>
                <a:spcPts val="800"/>
              </a:spcAft>
              <a:defRPr lang="en-US" sz="1400" kern="1200">
                <a:solidFill>
                  <a:schemeClr val="tx1"/>
                </a:solidFill>
                <a:latin typeface="Garamond" pitchFamily="18" charset="0"/>
                <a:ea typeface="+mn-ea"/>
                <a:cs typeface="+mn-cs"/>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2_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60387"/>
            <a:ext cx="9140825" cy="398463"/>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5613" y="1462088"/>
            <a:ext cx="4343400" cy="2514600"/>
          </a:xfrm>
          <a:noFill/>
          <a:ln w="9525" algn="ctr">
            <a:noFill/>
            <a:miter lim="800000"/>
            <a:headEnd/>
            <a:tailEnd/>
          </a:ln>
          <a:effectLst/>
        </p:spPr>
        <p:txBody>
          <a:bodyPr tIns="91440" bIns="91440"/>
          <a:lstStyle>
            <a:lvl1pPr algn="l" defTabSz="1019175" rtl="0" fontAlgn="base">
              <a:lnSpc>
                <a:spcPct val="95000"/>
              </a:lnSpc>
              <a:spcBef>
                <a:spcPts val="0"/>
              </a:spcBef>
              <a:spcAft>
                <a:spcPts val="800"/>
              </a:spcAft>
              <a:defRPr lang="en-US" sz="1400" kern="1200" smtClean="0">
                <a:solidFill>
                  <a:schemeClr val="tx1"/>
                </a:solidFill>
                <a:latin typeface="Garamond" pitchFamily="18" charset="0"/>
                <a:ea typeface="+mn-ea"/>
                <a:cs typeface="+mn-cs"/>
              </a:defRPr>
            </a:lvl1pPr>
            <a:lvl2pPr algn="l" defTabSz="1019175" rtl="0" fontAlgn="base">
              <a:lnSpc>
                <a:spcPct val="95000"/>
              </a:lnSpc>
              <a:spcBef>
                <a:spcPts val="0"/>
              </a:spcBef>
              <a:spcAft>
                <a:spcPts val="800"/>
              </a:spcAft>
              <a:defRPr lang="en-US" sz="1400" kern="1200" smtClean="0">
                <a:solidFill>
                  <a:schemeClr val="tx1"/>
                </a:solidFill>
                <a:latin typeface="Garamond" pitchFamily="18" charset="0"/>
                <a:ea typeface="+mn-ea"/>
                <a:cs typeface="+mn-cs"/>
              </a:defRPr>
            </a:lvl2pPr>
            <a:lvl3pPr algn="l" defTabSz="1019175" rtl="0" fontAlgn="base">
              <a:lnSpc>
                <a:spcPct val="95000"/>
              </a:lnSpc>
              <a:spcBef>
                <a:spcPts val="0"/>
              </a:spcBef>
              <a:spcAft>
                <a:spcPts val="800"/>
              </a:spcAft>
              <a:defRPr lang="en-US" sz="1400" kern="1200" smtClean="0">
                <a:solidFill>
                  <a:schemeClr val="tx1"/>
                </a:solidFill>
                <a:latin typeface="Garamond" pitchFamily="18" charset="0"/>
                <a:ea typeface="+mn-ea"/>
                <a:cs typeface="+mn-cs"/>
              </a:defRPr>
            </a:lvl3pPr>
            <a:lvl4pPr algn="l" defTabSz="1019175" rtl="0" fontAlgn="base">
              <a:lnSpc>
                <a:spcPct val="95000"/>
              </a:lnSpc>
              <a:spcBef>
                <a:spcPts val="0"/>
              </a:spcBef>
              <a:spcAft>
                <a:spcPts val="800"/>
              </a:spcAft>
              <a:defRPr lang="en-US" sz="1400" kern="1200" smtClean="0">
                <a:solidFill>
                  <a:schemeClr val="tx1"/>
                </a:solidFill>
                <a:latin typeface="Garamond" pitchFamily="18" charset="0"/>
                <a:ea typeface="+mn-ea"/>
                <a:cs typeface="+mn-cs"/>
              </a:defRPr>
            </a:lvl4pPr>
            <a:lvl5pPr algn="l" defTabSz="1019175" rtl="0" fontAlgn="base">
              <a:lnSpc>
                <a:spcPct val="95000"/>
              </a:lnSpc>
              <a:spcBef>
                <a:spcPts val="0"/>
              </a:spcBef>
              <a:spcAft>
                <a:spcPts val="800"/>
              </a:spcAft>
              <a:defRPr lang="en-US" sz="1400" kern="1200">
                <a:solidFill>
                  <a:schemeClr val="tx1"/>
                </a:solidFill>
                <a:latin typeface="Garamond" pitchFamily="18" charset="0"/>
                <a:ea typeface="+mn-ea"/>
                <a:cs typeface="+mn-cs"/>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5254625" y="1462088"/>
            <a:ext cx="4343400" cy="2514600"/>
          </a:xfrm>
          <a:noFill/>
          <a:ln w="9525" algn="ctr">
            <a:noFill/>
            <a:miter lim="800000"/>
            <a:headEnd/>
            <a:tailEnd/>
          </a:ln>
          <a:effectLst/>
        </p:spPr>
        <p:txBody>
          <a:bodyPr tIns="91440" bIns="91440"/>
          <a:lstStyle>
            <a:lvl1pPr algn="l" defTabSz="1019175" rtl="0" fontAlgn="base">
              <a:lnSpc>
                <a:spcPct val="95000"/>
              </a:lnSpc>
              <a:spcBef>
                <a:spcPts val="0"/>
              </a:spcBef>
              <a:spcAft>
                <a:spcPts val="800"/>
              </a:spcAft>
              <a:defRPr lang="en-US" sz="1400" kern="1200" smtClean="0">
                <a:solidFill>
                  <a:schemeClr val="tx1"/>
                </a:solidFill>
                <a:latin typeface="Garamond" pitchFamily="18" charset="0"/>
                <a:ea typeface="+mn-ea"/>
                <a:cs typeface="+mn-cs"/>
              </a:defRPr>
            </a:lvl1pPr>
            <a:lvl2pPr algn="l" defTabSz="1019175" rtl="0" fontAlgn="base">
              <a:lnSpc>
                <a:spcPct val="95000"/>
              </a:lnSpc>
              <a:spcBef>
                <a:spcPts val="0"/>
              </a:spcBef>
              <a:spcAft>
                <a:spcPts val="800"/>
              </a:spcAft>
              <a:defRPr lang="en-US" sz="1400" kern="1200" smtClean="0">
                <a:solidFill>
                  <a:schemeClr val="tx1"/>
                </a:solidFill>
                <a:latin typeface="Garamond" pitchFamily="18" charset="0"/>
                <a:ea typeface="+mn-ea"/>
                <a:cs typeface="+mn-cs"/>
              </a:defRPr>
            </a:lvl2pPr>
            <a:lvl3pPr algn="l" defTabSz="1019175" rtl="0" fontAlgn="base">
              <a:lnSpc>
                <a:spcPct val="95000"/>
              </a:lnSpc>
              <a:spcBef>
                <a:spcPts val="0"/>
              </a:spcBef>
              <a:spcAft>
                <a:spcPts val="800"/>
              </a:spcAft>
              <a:defRPr lang="en-US" sz="1400" kern="1200" smtClean="0">
                <a:solidFill>
                  <a:schemeClr val="tx1"/>
                </a:solidFill>
                <a:latin typeface="Garamond" pitchFamily="18" charset="0"/>
                <a:ea typeface="+mn-ea"/>
                <a:cs typeface="+mn-cs"/>
              </a:defRPr>
            </a:lvl3pPr>
            <a:lvl4pPr algn="l" defTabSz="1019175" rtl="0" fontAlgn="base">
              <a:lnSpc>
                <a:spcPct val="95000"/>
              </a:lnSpc>
              <a:spcBef>
                <a:spcPts val="0"/>
              </a:spcBef>
              <a:spcAft>
                <a:spcPts val="800"/>
              </a:spcAft>
              <a:defRPr lang="en-US" sz="1400" kern="1200" smtClean="0">
                <a:solidFill>
                  <a:schemeClr val="tx1"/>
                </a:solidFill>
                <a:latin typeface="Garamond" pitchFamily="18" charset="0"/>
                <a:ea typeface="+mn-ea"/>
                <a:cs typeface="+mn-cs"/>
              </a:defRPr>
            </a:lvl4pPr>
            <a:lvl5pPr algn="l" defTabSz="1019175" rtl="0" fontAlgn="base">
              <a:lnSpc>
                <a:spcPct val="95000"/>
              </a:lnSpc>
              <a:spcBef>
                <a:spcPts val="0"/>
              </a:spcBef>
              <a:spcAft>
                <a:spcPts val="800"/>
              </a:spcAft>
              <a:defRPr lang="en-US" sz="1400" kern="1200">
                <a:solidFill>
                  <a:schemeClr val="tx1"/>
                </a:solidFill>
                <a:latin typeface="Garamond" pitchFamily="18" charset="0"/>
                <a:ea typeface="+mn-ea"/>
                <a:cs typeface="+mn-cs"/>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Slide Number Placeholder 4"/>
          <p:cNvSpPr>
            <a:spLocks noGrp="1"/>
          </p:cNvSpPr>
          <p:nvPr>
            <p:ph type="sldNum" sz="quarter" idx="10"/>
          </p:nvPr>
        </p:nvSpPr>
        <p:spPr/>
        <p:txBody>
          <a:bodyPr/>
          <a:lstStyle>
            <a:lvl1pPr>
              <a:defRPr/>
            </a:lvl1pPr>
          </a:lstStyle>
          <a:p>
            <a:fld id="{30BB1AA6-8851-4466-AE17-4AC41585A6C3}" type="slidenum">
              <a:rPr lang="en-US"/>
              <a:pPr/>
              <a:t>‹#›</a:t>
            </a:fld>
            <a:endParaRPr lang="en-US" dirty="0"/>
          </a:p>
        </p:txBody>
      </p:sp>
      <p:sp>
        <p:nvSpPr>
          <p:cNvPr id="7" name="Content Placeholder 2"/>
          <p:cNvSpPr>
            <a:spLocks noGrp="1"/>
          </p:cNvSpPr>
          <p:nvPr>
            <p:ph sz="half" idx="12"/>
          </p:nvPr>
        </p:nvSpPr>
        <p:spPr>
          <a:xfrm>
            <a:off x="455613" y="4270250"/>
            <a:ext cx="4343400" cy="2514600"/>
          </a:xfrm>
          <a:noFill/>
          <a:ln w="9525" algn="ctr">
            <a:noFill/>
            <a:miter lim="800000"/>
            <a:headEnd/>
            <a:tailEnd/>
          </a:ln>
          <a:effectLst/>
        </p:spPr>
        <p:txBody>
          <a:bodyPr tIns="91440" bIns="91440"/>
          <a:lstStyle>
            <a:lvl1pPr algn="l" defTabSz="1019175" rtl="0" fontAlgn="base">
              <a:lnSpc>
                <a:spcPct val="95000"/>
              </a:lnSpc>
              <a:spcBef>
                <a:spcPts val="0"/>
              </a:spcBef>
              <a:spcAft>
                <a:spcPts val="800"/>
              </a:spcAft>
              <a:defRPr lang="en-US" sz="1400" kern="1200" smtClean="0">
                <a:solidFill>
                  <a:schemeClr val="tx1"/>
                </a:solidFill>
                <a:latin typeface="Garamond" pitchFamily="18" charset="0"/>
                <a:ea typeface="+mn-ea"/>
                <a:cs typeface="+mn-cs"/>
              </a:defRPr>
            </a:lvl1pPr>
            <a:lvl2pPr algn="l" defTabSz="1019175" rtl="0" fontAlgn="base">
              <a:lnSpc>
                <a:spcPct val="95000"/>
              </a:lnSpc>
              <a:spcBef>
                <a:spcPts val="0"/>
              </a:spcBef>
              <a:spcAft>
                <a:spcPts val="800"/>
              </a:spcAft>
              <a:defRPr lang="en-US" sz="1400" kern="1200" smtClean="0">
                <a:solidFill>
                  <a:schemeClr val="tx1"/>
                </a:solidFill>
                <a:latin typeface="Garamond" pitchFamily="18" charset="0"/>
                <a:ea typeface="+mn-ea"/>
                <a:cs typeface="+mn-cs"/>
              </a:defRPr>
            </a:lvl2pPr>
            <a:lvl3pPr algn="l" defTabSz="1019175" rtl="0" fontAlgn="base">
              <a:lnSpc>
                <a:spcPct val="95000"/>
              </a:lnSpc>
              <a:spcBef>
                <a:spcPts val="0"/>
              </a:spcBef>
              <a:spcAft>
                <a:spcPts val="800"/>
              </a:spcAft>
              <a:defRPr lang="en-US" sz="1400" kern="1200" smtClean="0">
                <a:solidFill>
                  <a:schemeClr val="tx1"/>
                </a:solidFill>
                <a:latin typeface="Garamond" pitchFamily="18" charset="0"/>
                <a:ea typeface="+mn-ea"/>
                <a:cs typeface="+mn-cs"/>
              </a:defRPr>
            </a:lvl3pPr>
            <a:lvl4pPr algn="l" defTabSz="1019175" rtl="0" fontAlgn="base">
              <a:lnSpc>
                <a:spcPct val="95000"/>
              </a:lnSpc>
              <a:spcBef>
                <a:spcPts val="0"/>
              </a:spcBef>
              <a:spcAft>
                <a:spcPts val="800"/>
              </a:spcAft>
              <a:defRPr lang="en-US" sz="1400" kern="1200" smtClean="0">
                <a:solidFill>
                  <a:schemeClr val="tx1"/>
                </a:solidFill>
                <a:latin typeface="Garamond" pitchFamily="18" charset="0"/>
                <a:ea typeface="+mn-ea"/>
                <a:cs typeface="+mn-cs"/>
              </a:defRPr>
            </a:lvl4pPr>
            <a:lvl5pPr algn="l" defTabSz="1019175" rtl="0" fontAlgn="base">
              <a:lnSpc>
                <a:spcPct val="95000"/>
              </a:lnSpc>
              <a:spcBef>
                <a:spcPts val="0"/>
              </a:spcBef>
              <a:spcAft>
                <a:spcPts val="800"/>
              </a:spcAft>
              <a:defRPr lang="en-US" sz="1400" kern="1200">
                <a:solidFill>
                  <a:schemeClr val="tx1"/>
                </a:solidFill>
                <a:latin typeface="Garamond" pitchFamily="18" charset="0"/>
                <a:ea typeface="+mn-ea"/>
                <a:cs typeface="+mn-cs"/>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Content Placeholder 3"/>
          <p:cNvSpPr>
            <a:spLocks noGrp="1"/>
          </p:cNvSpPr>
          <p:nvPr>
            <p:ph sz="half" idx="13"/>
          </p:nvPr>
        </p:nvSpPr>
        <p:spPr>
          <a:xfrm>
            <a:off x="5254625" y="4270250"/>
            <a:ext cx="4343400" cy="2514600"/>
          </a:xfrm>
          <a:noFill/>
          <a:ln w="9525" algn="ctr">
            <a:noFill/>
            <a:miter lim="800000"/>
            <a:headEnd/>
            <a:tailEnd/>
          </a:ln>
          <a:effectLst/>
        </p:spPr>
        <p:txBody>
          <a:bodyPr tIns="91440" bIns="91440"/>
          <a:lstStyle>
            <a:lvl1pPr algn="l" defTabSz="1019175" rtl="0" fontAlgn="base">
              <a:lnSpc>
                <a:spcPct val="95000"/>
              </a:lnSpc>
              <a:spcBef>
                <a:spcPts val="0"/>
              </a:spcBef>
              <a:spcAft>
                <a:spcPts val="800"/>
              </a:spcAft>
              <a:defRPr lang="en-US" sz="1400" kern="1200" smtClean="0">
                <a:solidFill>
                  <a:schemeClr val="tx1"/>
                </a:solidFill>
                <a:latin typeface="Garamond" pitchFamily="18" charset="0"/>
                <a:ea typeface="+mn-ea"/>
                <a:cs typeface="+mn-cs"/>
              </a:defRPr>
            </a:lvl1pPr>
            <a:lvl2pPr algn="l" defTabSz="1019175" rtl="0" fontAlgn="base">
              <a:lnSpc>
                <a:spcPct val="95000"/>
              </a:lnSpc>
              <a:spcBef>
                <a:spcPts val="0"/>
              </a:spcBef>
              <a:spcAft>
                <a:spcPts val="800"/>
              </a:spcAft>
              <a:defRPr lang="en-US" sz="1400" kern="1200" smtClean="0">
                <a:solidFill>
                  <a:schemeClr val="tx1"/>
                </a:solidFill>
                <a:latin typeface="Garamond" pitchFamily="18" charset="0"/>
                <a:ea typeface="+mn-ea"/>
                <a:cs typeface="+mn-cs"/>
              </a:defRPr>
            </a:lvl2pPr>
            <a:lvl3pPr algn="l" defTabSz="1019175" rtl="0" fontAlgn="base">
              <a:lnSpc>
                <a:spcPct val="95000"/>
              </a:lnSpc>
              <a:spcBef>
                <a:spcPts val="0"/>
              </a:spcBef>
              <a:spcAft>
                <a:spcPts val="800"/>
              </a:spcAft>
              <a:defRPr lang="en-US" sz="1400" kern="1200" smtClean="0">
                <a:solidFill>
                  <a:schemeClr val="tx1"/>
                </a:solidFill>
                <a:latin typeface="Garamond" pitchFamily="18" charset="0"/>
                <a:ea typeface="+mn-ea"/>
                <a:cs typeface="+mn-cs"/>
              </a:defRPr>
            </a:lvl3pPr>
            <a:lvl4pPr algn="l" defTabSz="1019175" rtl="0" fontAlgn="base">
              <a:lnSpc>
                <a:spcPct val="95000"/>
              </a:lnSpc>
              <a:spcBef>
                <a:spcPts val="0"/>
              </a:spcBef>
              <a:spcAft>
                <a:spcPts val="800"/>
              </a:spcAft>
              <a:defRPr lang="en-US" sz="1400" kern="1200" smtClean="0">
                <a:solidFill>
                  <a:schemeClr val="tx1"/>
                </a:solidFill>
                <a:latin typeface="Garamond" pitchFamily="18" charset="0"/>
                <a:ea typeface="+mn-ea"/>
                <a:cs typeface="+mn-cs"/>
              </a:defRPr>
            </a:lvl4pPr>
            <a:lvl5pPr algn="l" defTabSz="1019175" rtl="0" fontAlgn="base">
              <a:lnSpc>
                <a:spcPct val="95000"/>
              </a:lnSpc>
              <a:spcBef>
                <a:spcPts val="0"/>
              </a:spcBef>
              <a:spcAft>
                <a:spcPts val="800"/>
              </a:spcAft>
              <a:defRPr lang="en-US" sz="1400" kern="1200">
                <a:solidFill>
                  <a:schemeClr val="tx1"/>
                </a:solidFill>
                <a:latin typeface="Garamond" pitchFamily="18" charset="0"/>
                <a:ea typeface="+mn-ea"/>
                <a:cs typeface="+mn-cs"/>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3_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8788" y="583370"/>
            <a:ext cx="9140825" cy="398463"/>
          </a:xfrm>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455613" y="1462088"/>
            <a:ext cx="9144000" cy="228600"/>
          </a:xfrm>
          <a:noFill/>
          <a:ln w="9525" algn="ctr">
            <a:noFill/>
            <a:miter lim="800000"/>
            <a:headEnd/>
            <a:tailEnd/>
          </a:ln>
          <a:effectLst/>
        </p:spPr>
        <p:txBody>
          <a:bodyPr tIns="91440" bIns="91440"/>
          <a:lstStyle>
            <a:lvl1pPr algn="l" defTabSz="1019175" rtl="0" fontAlgn="base">
              <a:lnSpc>
                <a:spcPct val="95000"/>
              </a:lnSpc>
              <a:spcBef>
                <a:spcPts val="0"/>
              </a:spcBef>
              <a:spcAft>
                <a:spcPts val="0"/>
              </a:spcAft>
              <a:defRPr lang="en-US" sz="900" kern="1200" smtClean="0">
                <a:solidFill>
                  <a:schemeClr val="tx1"/>
                </a:solidFill>
                <a:latin typeface="Garamond" pitchFamily="18" charset="0"/>
                <a:ea typeface="+mn-ea"/>
                <a:cs typeface="+mn-cs"/>
              </a:defRPr>
            </a:lvl1pPr>
            <a:lvl2pPr algn="l" defTabSz="1019175" rtl="0" fontAlgn="base">
              <a:lnSpc>
                <a:spcPct val="95000"/>
              </a:lnSpc>
              <a:spcBef>
                <a:spcPts val="0"/>
              </a:spcBef>
              <a:spcAft>
                <a:spcPts val="0"/>
              </a:spcAft>
              <a:defRPr lang="en-US" sz="900" kern="1200" smtClean="0">
                <a:solidFill>
                  <a:schemeClr val="tx1"/>
                </a:solidFill>
                <a:latin typeface="Garamond" pitchFamily="18" charset="0"/>
                <a:ea typeface="+mn-ea"/>
                <a:cs typeface="+mn-cs"/>
              </a:defRPr>
            </a:lvl2pPr>
            <a:lvl3pPr algn="l" defTabSz="1019175" rtl="0" fontAlgn="base">
              <a:lnSpc>
                <a:spcPct val="95000"/>
              </a:lnSpc>
              <a:spcBef>
                <a:spcPts val="0"/>
              </a:spcBef>
              <a:spcAft>
                <a:spcPts val="0"/>
              </a:spcAft>
              <a:defRPr lang="en-US" sz="900" kern="1200" smtClean="0">
                <a:solidFill>
                  <a:schemeClr val="tx1"/>
                </a:solidFill>
                <a:latin typeface="Garamond" pitchFamily="18" charset="0"/>
                <a:ea typeface="+mn-ea"/>
                <a:cs typeface="+mn-cs"/>
              </a:defRPr>
            </a:lvl3pPr>
            <a:lvl4pPr algn="l" defTabSz="1019175" rtl="0" fontAlgn="base">
              <a:lnSpc>
                <a:spcPct val="95000"/>
              </a:lnSpc>
              <a:spcBef>
                <a:spcPts val="0"/>
              </a:spcBef>
              <a:spcAft>
                <a:spcPts val="0"/>
              </a:spcAft>
              <a:defRPr lang="en-US" sz="900" kern="1200" smtClean="0">
                <a:solidFill>
                  <a:schemeClr val="tx1"/>
                </a:solidFill>
                <a:latin typeface="Garamond" pitchFamily="18" charset="0"/>
                <a:ea typeface="+mn-ea"/>
                <a:cs typeface="+mn-cs"/>
              </a:defRPr>
            </a:lvl4pPr>
            <a:lvl5pPr algn="l" defTabSz="1019175" rtl="0" fontAlgn="base">
              <a:lnSpc>
                <a:spcPct val="95000"/>
              </a:lnSpc>
              <a:spcBef>
                <a:spcPts val="0"/>
              </a:spcBef>
              <a:spcAft>
                <a:spcPts val="0"/>
              </a:spcAft>
              <a:defRPr lang="en-US" sz="900" kern="1200">
                <a:solidFill>
                  <a:schemeClr val="tx1"/>
                </a:solidFill>
                <a:latin typeface="Garamond" pitchFamily="18" charset="0"/>
                <a:ea typeface="+mn-ea"/>
                <a:cs typeface="+mn-cs"/>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55613" y="2791910"/>
            <a:ext cx="9144000" cy="228600"/>
          </a:xfrm>
          <a:noFill/>
          <a:ln w="9525" algn="ctr">
            <a:noFill/>
            <a:miter lim="800000"/>
            <a:headEnd/>
            <a:tailEnd/>
          </a:ln>
          <a:effectLst/>
        </p:spPr>
        <p:txBody>
          <a:bodyPr tIns="91440" bIns="91440"/>
          <a:lstStyle>
            <a:lvl1pPr algn="l" defTabSz="1019175" rtl="0" fontAlgn="base">
              <a:lnSpc>
                <a:spcPct val="95000"/>
              </a:lnSpc>
              <a:spcBef>
                <a:spcPts val="0"/>
              </a:spcBef>
              <a:spcAft>
                <a:spcPts val="0"/>
              </a:spcAft>
              <a:defRPr lang="en-US" sz="900" kern="1200" smtClean="0">
                <a:solidFill>
                  <a:schemeClr val="tx1"/>
                </a:solidFill>
                <a:latin typeface="Garamond" pitchFamily="18" charset="0"/>
                <a:ea typeface="+mn-ea"/>
                <a:cs typeface="+mn-cs"/>
              </a:defRPr>
            </a:lvl1pPr>
            <a:lvl2pPr algn="l" defTabSz="1019175" rtl="0" fontAlgn="base">
              <a:lnSpc>
                <a:spcPct val="95000"/>
              </a:lnSpc>
              <a:spcBef>
                <a:spcPts val="0"/>
              </a:spcBef>
              <a:spcAft>
                <a:spcPts val="0"/>
              </a:spcAft>
              <a:defRPr lang="en-US" sz="900" kern="1200" smtClean="0">
                <a:solidFill>
                  <a:schemeClr val="tx1"/>
                </a:solidFill>
                <a:latin typeface="Garamond" pitchFamily="18" charset="0"/>
                <a:ea typeface="+mn-ea"/>
                <a:cs typeface="+mn-cs"/>
              </a:defRPr>
            </a:lvl2pPr>
            <a:lvl3pPr algn="l" defTabSz="1019175" rtl="0" fontAlgn="base">
              <a:lnSpc>
                <a:spcPct val="95000"/>
              </a:lnSpc>
              <a:spcBef>
                <a:spcPts val="0"/>
              </a:spcBef>
              <a:spcAft>
                <a:spcPts val="0"/>
              </a:spcAft>
              <a:defRPr lang="en-US" sz="900" kern="1200" smtClean="0">
                <a:solidFill>
                  <a:schemeClr val="tx1"/>
                </a:solidFill>
                <a:latin typeface="Garamond" pitchFamily="18" charset="0"/>
                <a:ea typeface="+mn-ea"/>
                <a:cs typeface="+mn-cs"/>
              </a:defRPr>
            </a:lvl3pPr>
            <a:lvl4pPr algn="l" defTabSz="1019175" rtl="0" fontAlgn="base">
              <a:lnSpc>
                <a:spcPct val="95000"/>
              </a:lnSpc>
              <a:spcBef>
                <a:spcPts val="0"/>
              </a:spcBef>
              <a:spcAft>
                <a:spcPts val="0"/>
              </a:spcAft>
              <a:defRPr lang="en-US" sz="900" kern="1200" smtClean="0">
                <a:solidFill>
                  <a:schemeClr val="tx1"/>
                </a:solidFill>
                <a:latin typeface="Garamond" pitchFamily="18" charset="0"/>
                <a:ea typeface="+mn-ea"/>
                <a:cs typeface="+mn-cs"/>
              </a:defRPr>
            </a:lvl4pPr>
            <a:lvl5pPr algn="l" defTabSz="1019175" rtl="0" fontAlgn="base">
              <a:lnSpc>
                <a:spcPct val="95000"/>
              </a:lnSpc>
              <a:spcBef>
                <a:spcPts val="0"/>
              </a:spcBef>
              <a:spcAft>
                <a:spcPts val="0"/>
              </a:spcAft>
              <a:defRPr lang="en-US" sz="900" kern="1200">
                <a:solidFill>
                  <a:schemeClr val="tx1"/>
                </a:solidFill>
                <a:latin typeface="Garamond" pitchFamily="18" charset="0"/>
                <a:ea typeface="+mn-ea"/>
                <a:cs typeface="+mn-cs"/>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Slide Number Placeholder 4"/>
          <p:cNvSpPr>
            <a:spLocks noGrp="1"/>
          </p:cNvSpPr>
          <p:nvPr>
            <p:ph type="sldNum" sz="quarter" idx="10"/>
          </p:nvPr>
        </p:nvSpPr>
        <p:spPr/>
        <p:txBody>
          <a:bodyPr/>
          <a:lstStyle>
            <a:lvl1pPr>
              <a:defRPr/>
            </a:lvl1pPr>
          </a:lstStyle>
          <a:p>
            <a:fld id="{30BB1AA6-8851-4466-AE17-4AC41585A6C3}" type="slidenum">
              <a:rPr lang="en-US"/>
              <a:pPr/>
              <a:t>‹#›</a:t>
            </a:fld>
            <a:endParaRPr lang="en-US" dirty="0"/>
          </a:p>
        </p:txBody>
      </p:sp>
      <p:sp>
        <p:nvSpPr>
          <p:cNvPr id="7" name="Content Placeholder 2"/>
          <p:cNvSpPr>
            <a:spLocks noGrp="1"/>
          </p:cNvSpPr>
          <p:nvPr>
            <p:ph sz="half" idx="12"/>
          </p:nvPr>
        </p:nvSpPr>
        <p:spPr>
          <a:xfrm>
            <a:off x="455613" y="4121732"/>
            <a:ext cx="9144000" cy="228600"/>
          </a:xfrm>
          <a:noFill/>
          <a:ln w="9525" algn="ctr">
            <a:noFill/>
            <a:miter lim="800000"/>
            <a:headEnd/>
            <a:tailEnd/>
          </a:ln>
          <a:effectLst/>
        </p:spPr>
        <p:txBody>
          <a:bodyPr tIns="91440" bIns="91440"/>
          <a:lstStyle>
            <a:lvl1pPr algn="l" defTabSz="1019175" rtl="0" fontAlgn="base">
              <a:lnSpc>
                <a:spcPct val="95000"/>
              </a:lnSpc>
              <a:spcBef>
                <a:spcPts val="0"/>
              </a:spcBef>
              <a:spcAft>
                <a:spcPts val="0"/>
              </a:spcAft>
              <a:defRPr lang="en-US" sz="900" kern="1200" smtClean="0">
                <a:solidFill>
                  <a:schemeClr val="tx1"/>
                </a:solidFill>
                <a:latin typeface="Garamond" pitchFamily="18" charset="0"/>
                <a:ea typeface="+mn-ea"/>
                <a:cs typeface="+mn-cs"/>
              </a:defRPr>
            </a:lvl1pPr>
            <a:lvl2pPr algn="l" defTabSz="1019175" rtl="0" fontAlgn="base">
              <a:lnSpc>
                <a:spcPct val="95000"/>
              </a:lnSpc>
              <a:spcBef>
                <a:spcPts val="0"/>
              </a:spcBef>
              <a:spcAft>
                <a:spcPts val="0"/>
              </a:spcAft>
              <a:defRPr lang="en-US" sz="900" kern="1200" smtClean="0">
                <a:solidFill>
                  <a:schemeClr val="tx1"/>
                </a:solidFill>
                <a:latin typeface="Garamond" pitchFamily="18" charset="0"/>
                <a:ea typeface="+mn-ea"/>
                <a:cs typeface="+mn-cs"/>
              </a:defRPr>
            </a:lvl2pPr>
            <a:lvl3pPr algn="l" defTabSz="1019175" rtl="0" fontAlgn="base">
              <a:lnSpc>
                <a:spcPct val="95000"/>
              </a:lnSpc>
              <a:spcBef>
                <a:spcPts val="0"/>
              </a:spcBef>
              <a:spcAft>
                <a:spcPts val="0"/>
              </a:spcAft>
              <a:defRPr lang="en-US" sz="900" kern="1200" smtClean="0">
                <a:solidFill>
                  <a:schemeClr val="tx1"/>
                </a:solidFill>
                <a:latin typeface="Garamond" pitchFamily="18" charset="0"/>
                <a:ea typeface="+mn-ea"/>
                <a:cs typeface="+mn-cs"/>
              </a:defRPr>
            </a:lvl3pPr>
            <a:lvl4pPr algn="l" defTabSz="1019175" rtl="0" fontAlgn="base">
              <a:lnSpc>
                <a:spcPct val="95000"/>
              </a:lnSpc>
              <a:spcBef>
                <a:spcPts val="0"/>
              </a:spcBef>
              <a:spcAft>
                <a:spcPts val="0"/>
              </a:spcAft>
              <a:defRPr lang="en-US" sz="900" kern="1200" smtClean="0">
                <a:solidFill>
                  <a:schemeClr val="tx1"/>
                </a:solidFill>
                <a:latin typeface="Garamond" pitchFamily="18" charset="0"/>
                <a:ea typeface="+mn-ea"/>
                <a:cs typeface="+mn-cs"/>
              </a:defRPr>
            </a:lvl4pPr>
            <a:lvl5pPr algn="l" defTabSz="1019175" rtl="0" fontAlgn="base">
              <a:lnSpc>
                <a:spcPct val="95000"/>
              </a:lnSpc>
              <a:spcBef>
                <a:spcPts val="0"/>
              </a:spcBef>
              <a:spcAft>
                <a:spcPts val="0"/>
              </a:spcAft>
              <a:defRPr lang="en-US" sz="900" kern="1200">
                <a:solidFill>
                  <a:schemeClr val="tx1"/>
                </a:solidFill>
                <a:latin typeface="Garamond" pitchFamily="18" charset="0"/>
                <a:ea typeface="+mn-ea"/>
                <a:cs typeface="+mn-cs"/>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Content Placeholder 3"/>
          <p:cNvSpPr>
            <a:spLocks noGrp="1"/>
          </p:cNvSpPr>
          <p:nvPr>
            <p:ph sz="half" idx="13"/>
          </p:nvPr>
        </p:nvSpPr>
        <p:spPr>
          <a:xfrm>
            <a:off x="455613" y="5451554"/>
            <a:ext cx="9144000" cy="228600"/>
          </a:xfrm>
          <a:noFill/>
          <a:ln w="9525" algn="ctr">
            <a:noFill/>
            <a:miter lim="800000"/>
            <a:headEnd/>
            <a:tailEnd/>
          </a:ln>
          <a:effectLst/>
        </p:spPr>
        <p:txBody>
          <a:bodyPr tIns="91440" bIns="91440"/>
          <a:lstStyle>
            <a:lvl1pPr algn="l" defTabSz="1019175" rtl="0" fontAlgn="base">
              <a:lnSpc>
                <a:spcPct val="95000"/>
              </a:lnSpc>
              <a:spcBef>
                <a:spcPts val="0"/>
              </a:spcBef>
              <a:spcAft>
                <a:spcPts val="0"/>
              </a:spcAft>
              <a:defRPr lang="en-US" sz="900" kern="1200" smtClean="0">
                <a:solidFill>
                  <a:schemeClr val="tx1"/>
                </a:solidFill>
                <a:latin typeface="Garamond" pitchFamily="18" charset="0"/>
                <a:ea typeface="+mn-ea"/>
                <a:cs typeface="+mn-cs"/>
              </a:defRPr>
            </a:lvl1pPr>
            <a:lvl2pPr algn="l" defTabSz="1019175" rtl="0" fontAlgn="base">
              <a:lnSpc>
                <a:spcPct val="95000"/>
              </a:lnSpc>
              <a:spcBef>
                <a:spcPts val="0"/>
              </a:spcBef>
              <a:spcAft>
                <a:spcPts val="0"/>
              </a:spcAft>
              <a:defRPr lang="en-US" sz="900" kern="1200" smtClean="0">
                <a:solidFill>
                  <a:schemeClr val="tx1"/>
                </a:solidFill>
                <a:latin typeface="Garamond" pitchFamily="18" charset="0"/>
                <a:ea typeface="+mn-ea"/>
                <a:cs typeface="+mn-cs"/>
              </a:defRPr>
            </a:lvl2pPr>
            <a:lvl3pPr algn="l" defTabSz="1019175" rtl="0" fontAlgn="base">
              <a:lnSpc>
                <a:spcPct val="95000"/>
              </a:lnSpc>
              <a:spcBef>
                <a:spcPts val="0"/>
              </a:spcBef>
              <a:spcAft>
                <a:spcPts val="0"/>
              </a:spcAft>
              <a:defRPr lang="en-US" sz="900" kern="1200" smtClean="0">
                <a:solidFill>
                  <a:schemeClr val="tx1"/>
                </a:solidFill>
                <a:latin typeface="Garamond" pitchFamily="18" charset="0"/>
                <a:ea typeface="+mn-ea"/>
                <a:cs typeface="+mn-cs"/>
              </a:defRPr>
            </a:lvl3pPr>
            <a:lvl4pPr algn="l" defTabSz="1019175" rtl="0" fontAlgn="base">
              <a:lnSpc>
                <a:spcPct val="95000"/>
              </a:lnSpc>
              <a:spcBef>
                <a:spcPts val="0"/>
              </a:spcBef>
              <a:spcAft>
                <a:spcPts val="0"/>
              </a:spcAft>
              <a:defRPr lang="en-US" sz="900" kern="1200" smtClean="0">
                <a:solidFill>
                  <a:schemeClr val="tx1"/>
                </a:solidFill>
                <a:latin typeface="Garamond" pitchFamily="18" charset="0"/>
                <a:ea typeface="+mn-ea"/>
                <a:cs typeface="+mn-cs"/>
              </a:defRPr>
            </a:lvl4pPr>
            <a:lvl5pPr algn="l" defTabSz="1019175" rtl="0" fontAlgn="base">
              <a:lnSpc>
                <a:spcPct val="95000"/>
              </a:lnSpc>
              <a:spcBef>
                <a:spcPts val="0"/>
              </a:spcBef>
              <a:spcAft>
                <a:spcPts val="0"/>
              </a:spcAft>
              <a:defRPr lang="en-US" sz="900" kern="1200">
                <a:solidFill>
                  <a:schemeClr val="tx1"/>
                </a:solidFill>
                <a:latin typeface="Garamond" pitchFamily="18" charset="0"/>
                <a:ea typeface="+mn-ea"/>
                <a:cs typeface="+mn-cs"/>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Content Placeholder 2"/>
          <p:cNvSpPr>
            <a:spLocks noGrp="1"/>
          </p:cNvSpPr>
          <p:nvPr>
            <p:ph sz="half" idx="14"/>
          </p:nvPr>
        </p:nvSpPr>
        <p:spPr>
          <a:xfrm>
            <a:off x="455613" y="2126999"/>
            <a:ext cx="9144000" cy="228600"/>
          </a:xfrm>
          <a:noFill/>
          <a:ln w="9525" algn="ctr">
            <a:noFill/>
            <a:miter lim="800000"/>
            <a:headEnd/>
            <a:tailEnd/>
          </a:ln>
          <a:effectLst/>
        </p:spPr>
        <p:txBody>
          <a:bodyPr tIns="91440" bIns="91440"/>
          <a:lstStyle>
            <a:lvl1pPr algn="l" defTabSz="1019175" rtl="0" fontAlgn="base">
              <a:lnSpc>
                <a:spcPct val="95000"/>
              </a:lnSpc>
              <a:spcBef>
                <a:spcPts val="0"/>
              </a:spcBef>
              <a:spcAft>
                <a:spcPts val="0"/>
              </a:spcAft>
              <a:defRPr lang="en-US" sz="900" kern="1200" smtClean="0">
                <a:solidFill>
                  <a:schemeClr val="tx1"/>
                </a:solidFill>
                <a:latin typeface="Garamond" pitchFamily="18" charset="0"/>
                <a:ea typeface="+mn-ea"/>
                <a:cs typeface="+mn-cs"/>
              </a:defRPr>
            </a:lvl1pPr>
            <a:lvl2pPr algn="l" defTabSz="1019175" rtl="0" fontAlgn="base">
              <a:lnSpc>
                <a:spcPct val="95000"/>
              </a:lnSpc>
              <a:spcBef>
                <a:spcPts val="0"/>
              </a:spcBef>
              <a:spcAft>
                <a:spcPts val="0"/>
              </a:spcAft>
              <a:defRPr lang="en-US" sz="900" kern="1200" smtClean="0">
                <a:solidFill>
                  <a:schemeClr val="tx1"/>
                </a:solidFill>
                <a:latin typeface="Garamond" pitchFamily="18" charset="0"/>
                <a:ea typeface="+mn-ea"/>
                <a:cs typeface="+mn-cs"/>
              </a:defRPr>
            </a:lvl2pPr>
            <a:lvl3pPr algn="l" defTabSz="1019175" rtl="0" fontAlgn="base">
              <a:lnSpc>
                <a:spcPct val="95000"/>
              </a:lnSpc>
              <a:spcBef>
                <a:spcPts val="0"/>
              </a:spcBef>
              <a:spcAft>
                <a:spcPts val="0"/>
              </a:spcAft>
              <a:defRPr lang="en-US" sz="900" kern="1200" smtClean="0">
                <a:solidFill>
                  <a:schemeClr val="tx1"/>
                </a:solidFill>
                <a:latin typeface="Garamond" pitchFamily="18" charset="0"/>
                <a:ea typeface="+mn-ea"/>
                <a:cs typeface="+mn-cs"/>
              </a:defRPr>
            </a:lvl3pPr>
            <a:lvl4pPr algn="l" defTabSz="1019175" rtl="0" fontAlgn="base">
              <a:lnSpc>
                <a:spcPct val="95000"/>
              </a:lnSpc>
              <a:spcBef>
                <a:spcPts val="0"/>
              </a:spcBef>
              <a:spcAft>
                <a:spcPts val="0"/>
              </a:spcAft>
              <a:defRPr lang="en-US" sz="900" kern="1200" smtClean="0">
                <a:solidFill>
                  <a:schemeClr val="tx1"/>
                </a:solidFill>
                <a:latin typeface="Garamond" pitchFamily="18" charset="0"/>
                <a:ea typeface="+mn-ea"/>
                <a:cs typeface="+mn-cs"/>
              </a:defRPr>
            </a:lvl4pPr>
            <a:lvl5pPr algn="l" defTabSz="1019175" rtl="0" fontAlgn="base">
              <a:lnSpc>
                <a:spcPct val="95000"/>
              </a:lnSpc>
              <a:spcBef>
                <a:spcPts val="0"/>
              </a:spcBef>
              <a:spcAft>
                <a:spcPts val="0"/>
              </a:spcAft>
              <a:defRPr lang="en-US" sz="900" kern="1200">
                <a:solidFill>
                  <a:schemeClr val="tx1"/>
                </a:solidFill>
                <a:latin typeface="Garamond" pitchFamily="18" charset="0"/>
                <a:ea typeface="+mn-ea"/>
                <a:cs typeface="+mn-cs"/>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0" name="Content Placeholder 3"/>
          <p:cNvSpPr>
            <a:spLocks noGrp="1"/>
          </p:cNvSpPr>
          <p:nvPr>
            <p:ph sz="half" idx="15"/>
          </p:nvPr>
        </p:nvSpPr>
        <p:spPr>
          <a:xfrm>
            <a:off x="455613" y="3456821"/>
            <a:ext cx="9144000" cy="228600"/>
          </a:xfrm>
          <a:noFill/>
          <a:ln w="9525" algn="ctr">
            <a:noFill/>
            <a:miter lim="800000"/>
            <a:headEnd/>
            <a:tailEnd/>
          </a:ln>
          <a:effectLst/>
        </p:spPr>
        <p:txBody>
          <a:bodyPr tIns="91440" bIns="91440"/>
          <a:lstStyle>
            <a:lvl1pPr algn="l" defTabSz="1019175" rtl="0" fontAlgn="base">
              <a:lnSpc>
                <a:spcPct val="95000"/>
              </a:lnSpc>
              <a:spcBef>
                <a:spcPts val="0"/>
              </a:spcBef>
              <a:spcAft>
                <a:spcPts val="0"/>
              </a:spcAft>
              <a:defRPr lang="en-US" sz="900" kern="1200" smtClean="0">
                <a:solidFill>
                  <a:schemeClr val="tx1"/>
                </a:solidFill>
                <a:latin typeface="Garamond" pitchFamily="18" charset="0"/>
                <a:ea typeface="+mn-ea"/>
                <a:cs typeface="+mn-cs"/>
              </a:defRPr>
            </a:lvl1pPr>
            <a:lvl2pPr algn="l" defTabSz="1019175" rtl="0" fontAlgn="base">
              <a:lnSpc>
                <a:spcPct val="95000"/>
              </a:lnSpc>
              <a:spcBef>
                <a:spcPts val="0"/>
              </a:spcBef>
              <a:spcAft>
                <a:spcPts val="0"/>
              </a:spcAft>
              <a:defRPr lang="en-US" sz="900" kern="1200" smtClean="0">
                <a:solidFill>
                  <a:schemeClr val="tx1"/>
                </a:solidFill>
                <a:latin typeface="Garamond" pitchFamily="18" charset="0"/>
                <a:ea typeface="+mn-ea"/>
                <a:cs typeface="+mn-cs"/>
              </a:defRPr>
            </a:lvl2pPr>
            <a:lvl3pPr algn="l" defTabSz="1019175" rtl="0" fontAlgn="base">
              <a:lnSpc>
                <a:spcPct val="95000"/>
              </a:lnSpc>
              <a:spcBef>
                <a:spcPts val="0"/>
              </a:spcBef>
              <a:spcAft>
                <a:spcPts val="0"/>
              </a:spcAft>
              <a:defRPr lang="en-US" sz="900" kern="1200" smtClean="0">
                <a:solidFill>
                  <a:schemeClr val="tx1"/>
                </a:solidFill>
                <a:latin typeface="Garamond" pitchFamily="18" charset="0"/>
                <a:ea typeface="+mn-ea"/>
                <a:cs typeface="+mn-cs"/>
              </a:defRPr>
            </a:lvl3pPr>
            <a:lvl4pPr algn="l" defTabSz="1019175" rtl="0" fontAlgn="base">
              <a:lnSpc>
                <a:spcPct val="95000"/>
              </a:lnSpc>
              <a:spcBef>
                <a:spcPts val="0"/>
              </a:spcBef>
              <a:spcAft>
                <a:spcPts val="0"/>
              </a:spcAft>
              <a:defRPr lang="en-US" sz="900" kern="1200" smtClean="0">
                <a:solidFill>
                  <a:schemeClr val="tx1"/>
                </a:solidFill>
                <a:latin typeface="Garamond" pitchFamily="18" charset="0"/>
                <a:ea typeface="+mn-ea"/>
                <a:cs typeface="+mn-cs"/>
              </a:defRPr>
            </a:lvl4pPr>
            <a:lvl5pPr algn="l" defTabSz="1019175" rtl="0" fontAlgn="base">
              <a:lnSpc>
                <a:spcPct val="95000"/>
              </a:lnSpc>
              <a:spcBef>
                <a:spcPts val="0"/>
              </a:spcBef>
              <a:spcAft>
                <a:spcPts val="0"/>
              </a:spcAft>
              <a:defRPr lang="en-US" sz="900" kern="1200">
                <a:solidFill>
                  <a:schemeClr val="tx1"/>
                </a:solidFill>
                <a:latin typeface="Garamond" pitchFamily="18" charset="0"/>
                <a:ea typeface="+mn-ea"/>
                <a:cs typeface="+mn-cs"/>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1" name="Content Placeholder 2"/>
          <p:cNvSpPr>
            <a:spLocks noGrp="1"/>
          </p:cNvSpPr>
          <p:nvPr>
            <p:ph sz="half" idx="16"/>
          </p:nvPr>
        </p:nvSpPr>
        <p:spPr>
          <a:xfrm>
            <a:off x="455613" y="4786643"/>
            <a:ext cx="9144000" cy="228600"/>
          </a:xfrm>
          <a:noFill/>
          <a:ln w="9525" algn="ctr">
            <a:noFill/>
            <a:miter lim="800000"/>
            <a:headEnd/>
            <a:tailEnd/>
          </a:ln>
          <a:effectLst/>
        </p:spPr>
        <p:txBody>
          <a:bodyPr tIns="91440" bIns="91440"/>
          <a:lstStyle>
            <a:lvl1pPr algn="l" defTabSz="1019175" rtl="0" fontAlgn="base">
              <a:lnSpc>
                <a:spcPct val="95000"/>
              </a:lnSpc>
              <a:spcBef>
                <a:spcPts val="0"/>
              </a:spcBef>
              <a:spcAft>
                <a:spcPts val="0"/>
              </a:spcAft>
              <a:defRPr lang="en-US" sz="900" kern="1200" smtClean="0">
                <a:solidFill>
                  <a:schemeClr val="tx1"/>
                </a:solidFill>
                <a:latin typeface="Garamond" pitchFamily="18" charset="0"/>
                <a:ea typeface="+mn-ea"/>
                <a:cs typeface="+mn-cs"/>
              </a:defRPr>
            </a:lvl1pPr>
            <a:lvl2pPr algn="l" defTabSz="1019175" rtl="0" fontAlgn="base">
              <a:lnSpc>
                <a:spcPct val="95000"/>
              </a:lnSpc>
              <a:spcBef>
                <a:spcPts val="0"/>
              </a:spcBef>
              <a:spcAft>
                <a:spcPts val="0"/>
              </a:spcAft>
              <a:defRPr lang="en-US" sz="900" kern="1200" smtClean="0">
                <a:solidFill>
                  <a:schemeClr val="tx1"/>
                </a:solidFill>
                <a:latin typeface="Garamond" pitchFamily="18" charset="0"/>
                <a:ea typeface="+mn-ea"/>
                <a:cs typeface="+mn-cs"/>
              </a:defRPr>
            </a:lvl2pPr>
            <a:lvl3pPr algn="l" defTabSz="1019175" rtl="0" fontAlgn="base">
              <a:lnSpc>
                <a:spcPct val="95000"/>
              </a:lnSpc>
              <a:spcBef>
                <a:spcPts val="0"/>
              </a:spcBef>
              <a:spcAft>
                <a:spcPts val="0"/>
              </a:spcAft>
              <a:defRPr lang="en-US" sz="900" kern="1200" smtClean="0">
                <a:solidFill>
                  <a:schemeClr val="tx1"/>
                </a:solidFill>
                <a:latin typeface="Garamond" pitchFamily="18" charset="0"/>
                <a:ea typeface="+mn-ea"/>
                <a:cs typeface="+mn-cs"/>
              </a:defRPr>
            </a:lvl3pPr>
            <a:lvl4pPr algn="l" defTabSz="1019175" rtl="0" fontAlgn="base">
              <a:lnSpc>
                <a:spcPct val="95000"/>
              </a:lnSpc>
              <a:spcBef>
                <a:spcPts val="0"/>
              </a:spcBef>
              <a:spcAft>
                <a:spcPts val="0"/>
              </a:spcAft>
              <a:defRPr lang="en-US" sz="900" kern="1200" smtClean="0">
                <a:solidFill>
                  <a:schemeClr val="tx1"/>
                </a:solidFill>
                <a:latin typeface="Garamond" pitchFamily="18" charset="0"/>
                <a:ea typeface="+mn-ea"/>
                <a:cs typeface="+mn-cs"/>
              </a:defRPr>
            </a:lvl4pPr>
            <a:lvl5pPr algn="l" defTabSz="1019175" rtl="0" fontAlgn="base">
              <a:lnSpc>
                <a:spcPct val="95000"/>
              </a:lnSpc>
              <a:spcBef>
                <a:spcPts val="0"/>
              </a:spcBef>
              <a:spcAft>
                <a:spcPts val="0"/>
              </a:spcAft>
              <a:defRPr lang="en-US" sz="900" kern="1200">
                <a:solidFill>
                  <a:schemeClr val="tx1"/>
                </a:solidFill>
                <a:latin typeface="Garamond" pitchFamily="18" charset="0"/>
                <a:ea typeface="+mn-ea"/>
                <a:cs typeface="+mn-cs"/>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2" name="Content Placeholder 3"/>
          <p:cNvSpPr>
            <a:spLocks noGrp="1"/>
          </p:cNvSpPr>
          <p:nvPr>
            <p:ph sz="half" idx="17"/>
          </p:nvPr>
        </p:nvSpPr>
        <p:spPr>
          <a:xfrm>
            <a:off x="455613" y="6116462"/>
            <a:ext cx="9144000" cy="228600"/>
          </a:xfrm>
          <a:noFill/>
          <a:ln w="9525" algn="ctr">
            <a:noFill/>
            <a:miter lim="800000"/>
            <a:headEnd/>
            <a:tailEnd/>
          </a:ln>
          <a:effectLst/>
        </p:spPr>
        <p:txBody>
          <a:bodyPr tIns="91440" bIns="91440"/>
          <a:lstStyle>
            <a:lvl1pPr algn="l" defTabSz="1019175" rtl="0" fontAlgn="base">
              <a:lnSpc>
                <a:spcPct val="95000"/>
              </a:lnSpc>
              <a:spcBef>
                <a:spcPts val="0"/>
              </a:spcBef>
              <a:spcAft>
                <a:spcPts val="0"/>
              </a:spcAft>
              <a:defRPr lang="en-US" sz="900" kern="1200" smtClean="0">
                <a:solidFill>
                  <a:schemeClr val="tx1"/>
                </a:solidFill>
                <a:latin typeface="Garamond" pitchFamily="18" charset="0"/>
                <a:ea typeface="+mn-ea"/>
                <a:cs typeface="+mn-cs"/>
              </a:defRPr>
            </a:lvl1pPr>
            <a:lvl2pPr algn="l" defTabSz="1019175" rtl="0" fontAlgn="base">
              <a:lnSpc>
                <a:spcPct val="95000"/>
              </a:lnSpc>
              <a:spcBef>
                <a:spcPts val="0"/>
              </a:spcBef>
              <a:spcAft>
                <a:spcPts val="0"/>
              </a:spcAft>
              <a:defRPr lang="en-US" sz="900" kern="1200" smtClean="0">
                <a:solidFill>
                  <a:schemeClr val="tx1"/>
                </a:solidFill>
                <a:latin typeface="Garamond" pitchFamily="18" charset="0"/>
                <a:ea typeface="+mn-ea"/>
                <a:cs typeface="+mn-cs"/>
              </a:defRPr>
            </a:lvl2pPr>
            <a:lvl3pPr algn="l" defTabSz="1019175" rtl="0" fontAlgn="base">
              <a:lnSpc>
                <a:spcPct val="95000"/>
              </a:lnSpc>
              <a:spcBef>
                <a:spcPts val="0"/>
              </a:spcBef>
              <a:spcAft>
                <a:spcPts val="0"/>
              </a:spcAft>
              <a:defRPr lang="en-US" sz="900" kern="1200" smtClean="0">
                <a:solidFill>
                  <a:schemeClr val="tx1"/>
                </a:solidFill>
                <a:latin typeface="Garamond" pitchFamily="18" charset="0"/>
                <a:ea typeface="+mn-ea"/>
                <a:cs typeface="+mn-cs"/>
              </a:defRPr>
            </a:lvl3pPr>
            <a:lvl4pPr algn="l" defTabSz="1019175" rtl="0" fontAlgn="base">
              <a:lnSpc>
                <a:spcPct val="95000"/>
              </a:lnSpc>
              <a:spcBef>
                <a:spcPts val="0"/>
              </a:spcBef>
              <a:spcAft>
                <a:spcPts val="0"/>
              </a:spcAft>
              <a:defRPr lang="en-US" sz="900" kern="1200" smtClean="0">
                <a:solidFill>
                  <a:schemeClr val="tx1"/>
                </a:solidFill>
                <a:latin typeface="Garamond" pitchFamily="18" charset="0"/>
                <a:ea typeface="+mn-ea"/>
                <a:cs typeface="+mn-cs"/>
              </a:defRPr>
            </a:lvl4pPr>
            <a:lvl5pPr algn="l" defTabSz="1019175" rtl="0" fontAlgn="base">
              <a:lnSpc>
                <a:spcPct val="95000"/>
              </a:lnSpc>
              <a:spcBef>
                <a:spcPts val="0"/>
              </a:spcBef>
              <a:spcAft>
                <a:spcPts val="0"/>
              </a:spcAft>
              <a:defRPr lang="en-US" sz="900" kern="1200">
                <a:solidFill>
                  <a:schemeClr val="tx1"/>
                </a:solidFill>
                <a:latin typeface="Garamond" pitchFamily="18" charset="0"/>
                <a:ea typeface="+mn-ea"/>
                <a:cs typeface="+mn-cs"/>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5613" y="506412"/>
            <a:ext cx="9140825" cy="398463"/>
          </a:xfrm>
        </p:spPr>
        <p:txBody>
          <a:bodyPr/>
          <a:lstStyle/>
          <a:p>
            <a:r>
              <a:rPr lang="en-US" smtClean="0"/>
              <a:t>Click to edit Master title style</a:t>
            </a:r>
            <a:endParaRPr lang="en-US"/>
          </a:p>
        </p:txBody>
      </p:sp>
      <p:sp>
        <p:nvSpPr>
          <p:cNvPr id="3" name="Slide Number Placeholder 2"/>
          <p:cNvSpPr>
            <a:spLocks noGrp="1"/>
          </p:cNvSpPr>
          <p:nvPr>
            <p:ph type="sldNum" sz="quarter" idx="10"/>
          </p:nvPr>
        </p:nvSpPr>
        <p:spPr/>
        <p:txBody>
          <a:bodyPr/>
          <a:lstStyle>
            <a:lvl1pPr>
              <a:defRPr/>
            </a:lvl1pPr>
          </a:lstStyle>
          <a:p>
            <a:fld id="{269817DF-B0A6-415D-B80D-19EDA792ACFD}" type="slidenum">
              <a:rPr lang="en-US"/>
              <a:pPr/>
              <a:t>‹#›</a:t>
            </a:fld>
            <a:endParaRPr lang="en-US" dirty="0"/>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a:lvl1pPr>
          </a:lstStyle>
          <a:p>
            <a:fld id="{A873DB3E-44AC-499C-A452-54056FFA04FD}" type="slidenum">
              <a:rPr lang="en-US"/>
              <a:pPr/>
              <a:t>‹#›</a:t>
            </a:fld>
            <a:endParaRPr lang="en-US" dirty="0"/>
          </a:p>
        </p:txBody>
      </p:sp>
      <p:sp>
        <p:nvSpPr>
          <p:cNvPr id="3" name="Footer Placeholder 2"/>
          <p:cNvSpPr>
            <a:spLocks noGrp="1"/>
          </p:cNvSpPr>
          <p:nvPr>
            <p:ph type="ftr" sz="quarter" idx="11"/>
          </p:nvPr>
        </p:nvSpPr>
        <p:spPr>
          <a:xfrm>
            <a:off x="455613" y="365125"/>
            <a:ext cx="7697787" cy="539750"/>
          </a:xfrm>
          <a:prstGeom prst="rect">
            <a:avLst/>
          </a:prstGeom>
        </p:spPr>
        <p:txBody>
          <a:bodyPr/>
          <a:lstStyle>
            <a:lvl1pPr>
              <a:defRPr/>
            </a:lvl1pPr>
          </a:lstStyle>
          <a:p>
            <a:endParaRPr lang="en-US" dirty="0" smtClean="0"/>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5613" y="506412"/>
            <a:ext cx="6032977" cy="398463"/>
          </a:xfrm>
        </p:spPr>
        <p:txBody>
          <a:bodyPr/>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455613" y="1473788"/>
            <a:ext cx="9140825" cy="5484812"/>
          </a:xfrm>
        </p:spPr>
        <p:txBody>
          <a:bodyPr vert="eaVer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Slide Number Placeholder 3"/>
          <p:cNvSpPr>
            <a:spLocks noGrp="1"/>
          </p:cNvSpPr>
          <p:nvPr>
            <p:ph type="sldNum" sz="quarter" idx="10"/>
          </p:nvPr>
        </p:nvSpPr>
        <p:spPr/>
        <p:txBody>
          <a:bodyPr/>
          <a:lstStyle>
            <a:lvl1pPr>
              <a:defRPr/>
            </a:lvl1pPr>
          </a:lstStyle>
          <a:p>
            <a:fld id="{EAE8D2B1-E975-4076-9958-8671F4B05261}" type="slidenum">
              <a:rPr lang="en-US"/>
              <a:pPr/>
              <a:t>‹#›</a:t>
            </a:fld>
            <a:endParaRPr lang="en-US" dirty="0"/>
          </a:p>
        </p:txBody>
      </p:sp>
      <p:sp>
        <p:nvSpPr>
          <p:cNvPr id="5" name="Footer Placeholder 4"/>
          <p:cNvSpPr>
            <a:spLocks noGrp="1"/>
          </p:cNvSpPr>
          <p:nvPr>
            <p:ph type="ftr" sz="quarter" idx="11"/>
          </p:nvPr>
        </p:nvSpPr>
        <p:spPr>
          <a:xfrm>
            <a:off x="455613" y="365125"/>
            <a:ext cx="5956167" cy="539750"/>
          </a:xfrm>
          <a:prstGeom prst="rect">
            <a:avLst/>
          </a:prstGeom>
        </p:spPr>
        <p:txBody>
          <a:bodyPr/>
          <a:lstStyle>
            <a:lvl1pPr>
              <a:defRPr/>
            </a:lvl1pPr>
          </a:lstStyle>
          <a:p>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theme" Target="../theme/theme1.xml"/><Relationship Id="rId11" Type="http://schemas.openxmlformats.org/officeDocument/2006/relationships/image" Target="../media/image1.emf"/><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7" name="Rectangle 3"/>
          <p:cNvSpPr>
            <a:spLocks noGrp="1" noChangeArrowheads="1"/>
          </p:cNvSpPr>
          <p:nvPr>
            <p:ph type="body" idx="1"/>
          </p:nvPr>
        </p:nvSpPr>
        <p:spPr bwMode="gray">
          <a:xfrm>
            <a:off x="455613" y="1462088"/>
            <a:ext cx="9140825" cy="5484812"/>
          </a:xfrm>
          <a:prstGeom prst="rect">
            <a:avLst/>
          </a:prstGeom>
          <a:noFill/>
          <a:ln w="9525" algn="ctr">
            <a:noFill/>
            <a:miter lim="800000"/>
            <a:headEnd/>
            <a:tailEnd/>
          </a:ln>
          <a:effectLst/>
        </p:spPr>
        <p:txBody>
          <a:bodyPr vert="horz" wrap="square" lIns="91440" tIns="91440" rIns="91440" bIns="9144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30" name="Rectangle 6"/>
          <p:cNvSpPr>
            <a:spLocks noGrp="1" noChangeArrowheads="1"/>
          </p:cNvSpPr>
          <p:nvPr>
            <p:ph type="sldNum" sz="quarter" idx="4"/>
          </p:nvPr>
        </p:nvSpPr>
        <p:spPr bwMode="gray">
          <a:xfrm>
            <a:off x="4732338" y="7221538"/>
            <a:ext cx="593725" cy="144462"/>
          </a:xfrm>
          <a:prstGeom prst="rect">
            <a:avLst/>
          </a:prstGeom>
          <a:noFill/>
          <a:ln w="9525">
            <a:noFill/>
            <a:miter lim="800000"/>
            <a:headEnd/>
            <a:tailEnd/>
          </a:ln>
          <a:effectLst/>
        </p:spPr>
        <p:txBody>
          <a:bodyPr vert="horz" wrap="square" lIns="0" tIns="0" rIns="0" bIns="0" numCol="1" anchor="b" anchorCtr="1" compatLnSpc="1">
            <a:prstTxWarp prst="textNoShape">
              <a:avLst/>
            </a:prstTxWarp>
            <a:spAutoFit/>
          </a:bodyPr>
          <a:lstStyle>
            <a:lvl1pPr algn="ctr" defTabSz="1019175">
              <a:lnSpc>
                <a:spcPct val="95000"/>
              </a:lnSpc>
              <a:defRPr sz="1000"/>
            </a:lvl1pPr>
          </a:lstStyle>
          <a:p>
            <a:fld id="{4A60DD37-E680-40B9-9CF5-A94C8441277E}" type="slidenum">
              <a:rPr lang="en-US"/>
              <a:pPr/>
              <a:t>‹#›</a:t>
            </a:fld>
            <a:endParaRPr lang="en-US" dirty="0"/>
          </a:p>
        </p:txBody>
      </p:sp>
      <p:sp>
        <p:nvSpPr>
          <p:cNvPr id="1100" name="Line 76"/>
          <p:cNvSpPr>
            <a:spLocks noChangeShapeType="1"/>
          </p:cNvSpPr>
          <p:nvPr/>
        </p:nvSpPr>
        <p:spPr bwMode="gray">
          <a:xfrm>
            <a:off x="455613" y="958850"/>
            <a:ext cx="9140825" cy="0"/>
          </a:xfrm>
          <a:prstGeom prst="line">
            <a:avLst/>
          </a:prstGeom>
          <a:noFill/>
          <a:ln w="25400">
            <a:solidFill>
              <a:schemeClr val="accent1"/>
            </a:solidFill>
            <a:round/>
            <a:headEnd/>
            <a:tailEnd/>
          </a:ln>
          <a:effectLst/>
        </p:spPr>
        <p:txBody>
          <a:bodyPr/>
          <a:lstStyle/>
          <a:p>
            <a:endParaRPr lang="en-US" dirty="0"/>
          </a:p>
        </p:txBody>
      </p:sp>
      <p:sp>
        <p:nvSpPr>
          <p:cNvPr id="1129" name="Line 105"/>
          <p:cNvSpPr>
            <a:spLocks noChangeShapeType="1"/>
          </p:cNvSpPr>
          <p:nvPr/>
        </p:nvSpPr>
        <p:spPr bwMode="gray">
          <a:xfrm>
            <a:off x="455613" y="7119938"/>
            <a:ext cx="9140825" cy="0"/>
          </a:xfrm>
          <a:prstGeom prst="line">
            <a:avLst/>
          </a:prstGeom>
          <a:noFill/>
          <a:ln w="19050">
            <a:solidFill>
              <a:schemeClr val="accent1"/>
            </a:solidFill>
            <a:round/>
            <a:headEnd/>
            <a:tailEnd/>
          </a:ln>
          <a:effectLst/>
        </p:spPr>
        <p:txBody>
          <a:bodyPr/>
          <a:lstStyle/>
          <a:p>
            <a:endParaRPr lang="en-US" dirty="0"/>
          </a:p>
        </p:txBody>
      </p:sp>
      <p:sp>
        <p:nvSpPr>
          <p:cNvPr id="1134" name="Rectangle 110"/>
          <p:cNvSpPr>
            <a:spLocks noGrp="1" noChangeArrowheads="1"/>
          </p:cNvSpPr>
          <p:nvPr>
            <p:ph type="title"/>
          </p:nvPr>
        </p:nvSpPr>
        <p:spPr bwMode="gray">
          <a:xfrm>
            <a:off x="457200" y="958850"/>
            <a:ext cx="9140825" cy="398463"/>
          </a:xfrm>
          <a:prstGeom prst="rect">
            <a:avLst/>
          </a:prstGeom>
          <a:noFill/>
          <a:ln w="9525" algn="ctr">
            <a:noFill/>
            <a:miter lim="800000"/>
            <a:headEnd/>
            <a:tailEnd/>
          </a:ln>
          <a:effectLst/>
        </p:spPr>
        <p:txBody>
          <a:bodyPr vert="horz" wrap="square" lIns="91440" tIns="45720" rIns="91440" bIns="91440" numCol="1" anchor="t" anchorCtr="0" compatLnSpc="1">
            <a:prstTxWarp prst="textNoShape">
              <a:avLst/>
            </a:prstTxWarp>
            <a:spAutoFit/>
          </a:bodyPr>
          <a:lstStyle/>
          <a:p>
            <a:pPr lvl="0"/>
            <a:r>
              <a:rPr lang="en-US" dirty="0" smtClean="0"/>
              <a:t>Click to edit Master title style</a:t>
            </a:r>
          </a:p>
        </p:txBody>
      </p:sp>
      <p:pic>
        <p:nvPicPr>
          <p:cNvPr id="13" name="Picture 12"/>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546100" y="7202488"/>
            <a:ext cx="810221" cy="1280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9" r:id="rId4"/>
    <p:sldLayoutId id="2147483660" r:id="rId5"/>
    <p:sldLayoutId id="2147483661" r:id="rId6"/>
    <p:sldLayoutId id="2147483654" r:id="rId7"/>
    <p:sldLayoutId id="2147483655" r:id="rId8"/>
    <p:sldLayoutId id="2147483658" r:id="rId9"/>
  </p:sldLayoutIdLst>
  <p:timing>
    <p:tnLst>
      <p:par>
        <p:cTn id="1" dur="indefinite" restart="never" nodeType="tmRoot"/>
      </p:par>
    </p:tnLst>
  </p:timing>
  <p:hf hdr="0" ftr="0" dt="0"/>
  <p:txStyles>
    <p:titleStyle>
      <a:lvl1pPr algn="l" defTabSz="1019175" rtl="0" fontAlgn="base">
        <a:lnSpc>
          <a:spcPct val="95000"/>
        </a:lnSpc>
        <a:spcBef>
          <a:spcPct val="0"/>
        </a:spcBef>
        <a:spcAft>
          <a:spcPct val="0"/>
        </a:spcAft>
        <a:tabLst>
          <a:tab pos="8921750" algn="r"/>
        </a:tabLst>
        <a:defRPr b="1">
          <a:solidFill>
            <a:schemeClr val="tx2"/>
          </a:solidFill>
          <a:latin typeface="+mj-lt"/>
          <a:ea typeface="+mj-ea"/>
          <a:cs typeface="+mj-cs"/>
        </a:defRPr>
      </a:lvl1pPr>
      <a:lvl2pPr algn="l" defTabSz="1019175" rtl="0" fontAlgn="base">
        <a:lnSpc>
          <a:spcPct val="95000"/>
        </a:lnSpc>
        <a:spcBef>
          <a:spcPct val="0"/>
        </a:spcBef>
        <a:spcAft>
          <a:spcPct val="0"/>
        </a:spcAft>
        <a:tabLst>
          <a:tab pos="8921750" algn="r"/>
        </a:tabLst>
        <a:defRPr b="1">
          <a:solidFill>
            <a:schemeClr val="tx2"/>
          </a:solidFill>
          <a:latin typeface="Garamond" pitchFamily="18" charset="0"/>
        </a:defRPr>
      </a:lvl2pPr>
      <a:lvl3pPr algn="l" defTabSz="1019175" rtl="0" fontAlgn="base">
        <a:lnSpc>
          <a:spcPct val="95000"/>
        </a:lnSpc>
        <a:spcBef>
          <a:spcPct val="0"/>
        </a:spcBef>
        <a:spcAft>
          <a:spcPct val="0"/>
        </a:spcAft>
        <a:tabLst>
          <a:tab pos="8921750" algn="r"/>
        </a:tabLst>
        <a:defRPr b="1">
          <a:solidFill>
            <a:schemeClr val="tx2"/>
          </a:solidFill>
          <a:latin typeface="Garamond" pitchFamily="18" charset="0"/>
        </a:defRPr>
      </a:lvl3pPr>
      <a:lvl4pPr algn="l" defTabSz="1019175" rtl="0" fontAlgn="base">
        <a:lnSpc>
          <a:spcPct val="95000"/>
        </a:lnSpc>
        <a:spcBef>
          <a:spcPct val="0"/>
        </a:spcBef>
        <a:spcAft>
          <a:spcPct val="0"/>
        </a:spcAft>
        <a:tabLst>
          <a:tab pos="8921750" algn="r"/>
        </a:tabLst>
        <a:defRPr b="1">
          <a:solidFill>
            <a:schemeClr val="tx2"/>
          </a:solidFill>
          <a:latin typeface="Garamond" pitchFamily="18" charset="0"/>
        </a:defRPr>
      </a:lvl4pPr>
      <a:lvl5pPr algn="l" defTabSz="1019175" rtl="0" fontAlgn="base">
        <a:lnSpc>
          <a:spcPct val="95000"/>
        </a:lnSpc>
        <a:spcBef>
          <a:spcPct val="0"/>
        </a:spcBef>
        <a:spcAft>
          <a:spcPct val="0"/>
        </a:spcAft>
        <a:tabLst>
          <a:tab pos="8921750" algn="r"/>
        </a:tabLst>
        <a:defRPr b="1">
          <a:solidFill>
            <a:schemeClr val="tx2"/>
          </a:solidFill>
          <a:latin typeface="Garamond" pitchFamily="18" charset="0"/>
        </a:defRPr>
      </a:lvl5pPr>
      <a:lvl6pPr marL="457200" algn="l" defTabSz="1019175" rtl="0" fontAlgn="base">
        <a:lnSpc>
          <a:spcPct val="95000"/>
        </a:lnSpc>
        <a:spcBef>
          <a:spcPct val="0"/>
        </a:spcBef>
        <a:spcAft>
          <a:spcPct val="0"/>
        </a:spcAft>
        <a:tabLst>
          <a:tab pos="8921750" algn="r"/>
        </a:tabLst>
        <a:defRPr b="1">
          <a:solidFill>
            <a:schemeClr val="tx2"/>
          </a:solidFill>
          <a:latin typeface="Garamond" pitchFamily="18" charset="0"/>
        </a:defRPr>
      </a:lvl6pPr>
      <a:lvl7pPr marL="914400" algn="l" defTabSz="1019175" rtl="0" fontAlgn="base">
        <a:lnSpc>
          <a:spcPct val="95000"/>
        </a:lnSpc>
        <a:spcBef>
          <a:spcPct val="0"/>
        </a:spcBef>
        <a:spcAft>
          <a:spcPct val="0"/>
        </a:spcAft>
        <a:tabLst>
          <a:tab pos="8921750" algn="r"/>
        </a:tabLst>
        <a:defRPr b="1">
          <a:solidFill>
            <a:schemeClr val="tx2"/>
          </a:solidFill>
          <a:latin typeface="Garamond" pitchFamily="18" charset="0"/>
        </a:defRPr>
      </a:lvl7pPr>
      <a:lvl8pPr marL="1371600" algn="l" defTabSz="1019175" rtl="0" fontAlgn="base">
        <a:lnSpc>
          <a:spcPct val="95000"/>
        </a:lnSpc>
        <a:spcBef>
          <a:spcPct val="0"/>
        </a:spcBef>
        <a:spcAft>
          <a:spcPct val="0"/>
        </a:spcAft>
        <a:tabLst>
          <a:tab pos="8921750" algn="r"/>
        </a:tabLst>
        <a:defRPr b="1">
          <a:solidFill>
            <a:schemeClr val="tx2"/>
          </a:solidFill>
          <a:latin typeface="Garamond" pitchFamily="18" charset="0"/>
        </a:defRPr>
      </a:lvl8pPr>
      <a:lvl9pPr marL="1828800" algn="l" defTabSz="1019175" rtl="0" fontAlgn="base">
        <a:lnSpc>
          <a:spcPct val="95000"/>
        </a:lnSpc>
        <a:spcBef>
          <a:spcPct val="0"/>
        </a:spcBef>
        <a:spcAft>
          <a:spcPct val="0"/>
        </a:spcAft>
        <a:tabLst>
          <a:tab pos="8921750" algn="r"/>
        </a:tabLst>
        <a:defRPr b="1">
          <a:solidFill>
            <a:schemeClr val="tx2"/>
          </a:solidFill>
          <a:latin typeface="Garamond" pitchFamily="18" charset="0"/>
        </a:defRPr>
      </a:lvl9pPr>
    </p:titleStyle>
    <p:bodyStyle>
      <a:lvl1pPr marL="287338" indent="-287338" algn="l" defTabSz="1019175" rtl="0" fontAlgn="base">
        <a:lnSpc>
          <a:spcPct val="95000"/>
        </a:lnSpc>
        <a:spcBef>
          <a:spcPts val="0"/>
        </a:spcBef>
        <a:spcAft>
          <a:spcPts val="800"/>
        </a:spcAft>
        <a:buClr>
          <a:schemeClr val="accent1"/>
        </a:buClr>
        <a:buSzPct val="75000"/>
        <a:buFont typeface="Wingdings" pitchFamily="2" charset="2"/>
        <a:buChar char="n"/>
        <a:defRPr sz="1400">
          <a:solidFill>
            <a:schemeClr val="tx1"/>
          </a:solidFill>
          <a:latin typeface="+mn-lt"/>
          <a:ea typeface="+mn-ea"/>
          <a:cs typeface="+mn-cs"/>
        </a:defRPr>
      </a:lvl1pPr>
      <a:lvl2pPr marL="685800" indent="-280988" algn="l" defTabSz="1019175" rtl="0" fontAlgn="base">
        <a:lnSpc>
          <a:spcPct val="95000"/>
        </a:lnSpc>
        <a:spcBef>
          <a:spcPts val="0"/>
        </a:spcBef>
        <a:spcAft>
          <a:spcPts val="800"/>
        </a:spcAft>
        <a:buClr>
          <a:schemeClr val="tx1"/>
        </a:buClr>
        <a:buFont typeface="Garamond" pitchFamily="18" charset="0"/>
        <a:buChar char="–"/>
        <a:defRPr sz="1400">
          <a:solidFill>
            <a:schemeClr val="tx1"/>
          </a:solidFill>
          <a:latin typeface="+mn-lt"/>
        </a:defRPr>
      </a:lvl2pPr>
      <a:lvl3pPr marL="1028700" indent="-228600" algn="l" defTabSz="1019175" rtl="0" fontAlgn="base">
        <a:lnSpc>
          <a:spcPct val="95000"/>
        </a:lnSpc>
        <a:spcBef>
          <a:spcPts val="0"/>
        </a:spcBef>
        <a:spcAft>
          <a:spcPts val="800"/>
        </a:spcAft>
        <a:buClr>
          <a:schemeClr val="bg2"/>
        </a:buClr>
        <a:buFont typeface="Garamond" pitchFamily="18" charset="0"/>
        <a:buChar char="●"/>
        <a:defRPr sz="1400">
          <a:solidFill>
            <a:schemeClr val="tx1"/>
          </a:solidFill>
          <a:latin typeface="+mn-lt"/>
        </a:defRPr>
      </a:lvl3pPr>
      <a:lvl4pPr marL="1371600" indent="-228600" algn="l" defTabSz="1019175" rtl="0" fontAlgn="base">
        <a:lnSpc>
          <a:spcPct val="95000"/>
        </a:lnSpc>
        <a:spcBef>
          <a:spcPts val="0"/>
        </a:spcBef>
        <a:spcAft>
          <a:spcPts val="800"/>
        </a:spcAft>
        <a:buClr>
          <a:schemeClr val="tx1"/>
        </a:buClr>
        <a:buFont typeface="Garamond" pitchFamily="18" charset="0"/>
        <a:buChar char="−"/>
        <a:defRPr sz="1400">
          <a:solidFill>
            <a:schemeClr val="tx1"/>
          </a:solidFill>
          <a:latin typeface="+mn-lt"/>
        </a:defRPr>
      </a:lvl4pPr>
      <a:lvl5pPr marL="1657350" indent="-171450" algn="l" defTabSz="1019175" rtl="0" fontAlgn="base">
        <a:lnSpc>
          <a:spcPct val="95000"/>
        </a:lnSpc>
        <a:spcBef>
          <a:spcPts val="0"/>
        </a:spcBef>
        <a:spcAft>
          <a:spcPts val="800"/>
        </a:spcAft>
        <a:buClr>
          <a:schemeClr val="bg2"/>
        </a:buClr>
        <a:buFont typeface="Wingdings" pitchFamily="2" charset="2"/>
        <a:buChar char="§"/>
        <a:defRPr sz="1400">
          <a:solidFill>
            <a:schemeClr val="tx1"/>
          </a:solidFill>
          <a:latin typeface="+mn-lt"/>
        </a:defRPr>
      </a:lvl5pPr>
      <a:lvl6pPr marL="2114550" indent="-171450" algn="l" defTabSz="1019175" rtl="0" fontAlgn="base">
        <a:lnSpc>
          <a:spcPct val="95000"/>
        </a:lnSpc>
        <a:spcBef>
          <a:spcPct val="50000"/>
        </a:spcBef>
        <a:spcAft>
          <a:spcPct val="0"/>
        </a:spcAft>
        <a:buClr>
          <a:schemeClr val="bg2"/>
        </a:buClr>
        <a:buFont typeface="Wingdings" pitchFamily="2" charset="2"/>
        <a:buChar char="§"/>
        <a:defRPr sz="1400">
          <a:solidFill>
            <a:schemeClr val="tx1"/>
          </a:solidFill>
          <a:latin typeface="+mn-lt"/>
        </a:defRPr>
      </a:lvl6pPr>
      <a:lvl7pPr marL="2571750" indent="-171450" algn="l" defTabSz="1019175" rtl="0" fontAlgn="base">
        <a:lnSpc>
          <a:spcPct val="95000"/>
        </a:lnSpc>
        <a:spcBef>
          <a:spcPct val="50000"/>
        </a:spcBef>
        <a:spcAft>
          <a:spcPct val="0"/>
        </a:spcAft>
        <a:buClr>
          <a:schemeClr val="bg2"/>
        </a:buClr>
        <a:buFont typeface="Wingdings" pitchFamily="2" charset="2"/>
        <a:buChar char="§"/>
        <a:defRPr sz="1400">
          <a:solidFill>
            <a:schemeClr val="tx1"/>
          </a:solidFill>
          <a:latin typeface="+mn-lt"/>
        </a:defRPr>
      </a:lvl7pPr>
      <a:lvl8pPr marL="3028950" indent="-171450" algn="l" defTabSz="1019175" rtl="0" fontAlgn="base">
        <a:lnSpc>
          <a:spcPct val="95000"/>
        </a:lnSpc>
        <a:spcBef>
          <a:spcPct val="50000"/>
        </a:spcBef>
        <a:spcAft>
          <a:spcPct val="0"/>
        </a:spcAft>
        <a:buClr>
          <a:schemeClr val="bg2"/>
        </a:buClr>
        <a:buFont typeface="Wingdings" pitchFamily="2" charset="2"/>
        <a:buChar char="§"/>
        <a:defRPr sz="1400">
          <a:solidFill>
            <a:schemeClr val="tx1"/>
          </a:solidFill>
          <a:latin typeface="+mn-lt"/>
        </a:defRPr>
      </a:lvl8pPr>
      <a:lvl9pPr marL="3486150" indent="-171450" algn="l" defTabSz="1019175" rtl="0" fontAlgn="base">
        <a:lnSpc>
          <a:spcPct val="95000"/>
        </a:lnSpc>
        <a:spcBef>
          <a:spcPct val="50000"/>
        </a:spcBef>
        <a:spcAft>
          <a:spcPct val="0"/>
        </a:spcAft>
        <a:buClr>
          <a:schemeClr val="bg2"/>
        </a:buClr>
        <a:buFont typeface="Wingdings" pitchFamily="2" charset="2"/>
        <a:buChar char="§"/>
        <a:defRPr sz="1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emf"/><Relationship Id="rId3" Type="http://schemas.openxmlformats.org/officeDocument/2006/relationships/image" Target="../media/image6.emf"/></Relationships>
</file>

<file path=ppt/slides/_rels/slide6.xml.rels><?xml version="1.0" encoding="UTF-8" standalone="yes"?>
<Relationships xmlns="http://schemas.openxmlformats.org/package/2006/relationships"><Relationship Id="rId3" Type="http://schemas.openxmlformats.org/officeDocument/2006/relationships/image" Target="../media/image7.emf"/><Relationship Id="rId4" Type="http://schemas.openxmlformats.org/officeDocument/2006/relationships/image" Target="../media/image8.emf"/><Relationship Id="rId5" Type="http://schemas.openxmlformats.org/officeDocument/2006/relationships/image" Target="../media/image9.emf"/><Relationship Id="rId6" Type="http://schemas.openxmlformats.org/officeDocument/2006/relationships/image" Target="../media/image10.emf"/><Relationship Id="rId1" Type="http://schemas.openxmlformats.org/officeDocument/2006/relationships/tags" Target="../tags/tag2.xml"/><Relationship Id="rId2"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emf"/><Relationship Id="rId4" Type="http://schemas.openxmlformats.org/officeDocument/2006/relationships/image" Target="../media/image9.emf"/><Relationship Id="rId5" Type="http://schemas.openxmlformats.org/officeDocument/2006/relationships/image" Target="../media/image11.emf"/><Relationship Id="rId6" Type="http://schemas.openxmlformats.org/officeDocument/2006/relationships/image" Target="../media/image12.emf"/><Relationship Id="rId1" Type="http://schemas.openxmlformats.org/officeDocument/2006/relationships/tags" Target="../tags/tag3.xml"/><Relationship Id="rId2"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38960" y="352940"/>
            <a:ext cx="9388183" cy="7069907"/>
          </a:xfrm>
          <a:prstGeom prst="rect">
            <a:avLst/>
          </a:prstGeom>
          <a:solidFill>
            <a:srgbClr val="264D82"/>
          </a:solidFill>
          <a:ln>
            <a:noFill/>
          </a:ln>
          <a:effectLst/>
        </p:spPr>
        <p:style>
          <a:lnRef idx="1">
            <a:schemeClr val="accent1"/>
          </a:lnRef>
          <a:fillRef idx="3">
            <a:schemeClr val="accent1"/>
          </a:fillRef>
          <a:effectRef idx="2">
            <a:schemeClr val="accent1"/>
          </a:effectRef>
          <a:fontRef idx="minor">
            <a:schemeClr val="lt1"/>
          </a:fontRef>
        </p:style>
        <p:txBody>
          <a:bodyPr lIns="101882" tIns="50941" rIns="101882" bIns="50941" rtlCol="0" anchor="ctr"/>
          <a:lstStyle/>
          <a:p>
            <a:pPr algn="ctr"/>
            <a:endParaRPr lang="en-US" dirty="0"/>
          </a:p>
        </p:txBody>
      </p:sp>
      <p:sp>
        <p:nvSpPr>
          <p:cNvPr id="6" name="Rectangle 5"/>
          <p:cNvSpPr/>
          <p:nvPr/>
        </p:nvSpPr>
        <p:spPr>
          <a:xfrm>
            <a:off x="414867" y="466694"/>
            <a:ext cx="9220201" cy="6852099"/>
          </a:xfrm>
          <a:prstGeom prst="rect">
            <a:avLst/>
          </a:prstGeom>
          <a:noFill/>
          <a:ln>
            <a:solidFill>
              <a:srgbClr val="E6E6E6"/>
            </a:solidFill>
          </a:ln>
          <a:effectLst/>
        </p:spPr>
        <p:style>
          <a:lnRef idx="1">
            <a:schemeClr val="accent1"/>
          </a:lnRef>
          <a:fillRef idx="3">
            <a:schemeClr val="accent1"/>
          </a:fillRef>
          <a:effectRef idx="2">
            <a:schemeClr val="accent1"/>
          </a:effectRef>
          <a:fontRef idx="minor">
            <a:schemeClr val="lt1"/>
          </a:fontRef>
        </p:style>
        <p:txBody>
          <a:bodyPr lIns="101882" tIns="50941" rIns="101882" bIns="50941" rtlCol="0" anchor="ctr"/>
          <a:lstStyle/>
          <a:p>
            <a:pPr algn="ctr"/>
            <a:endParaRPr lang="en-US" dirty="0">
              <a:solidFill>
                <a:schemeClr val="bg1"/>
              </a:solidFill>
            </a:endParaRPr>
          </a:p>
        </p:txBody>
      </p:sp>
      <p:cxnSp>
        <p:nvCxnSpPr>
          <p:cNvPr id="8" name="Straight Connector 7"/>
          <p:cNvCxnSpPr/>
          <p:nvPr/>
        </p:nvCxnSpPr>
        <p:spPr>
          <a:xfrm>
            <a:off x="635002" y="1268533"/>
            <a:ext cx="8813800" cy="0"/>
          </a:xfrm>
          <a:prstGeom prst="line">
            <a:avLst/>
          </a:prstGeom>
          <a:ln w="12700" cmpd="sng">
            <a:solidFill>
              <a:schemeClr val="bg1"/>
            </a:solidFill>
            <a:prstDash val="sysDot"/>
            <a:round/>
          </a:ln>
          <a:effectLst/>
        </p:spPr>
        <p:style>
          <a:lnRef idx="2">
            <a:schemeClr val="accent1"/>
          </a:lnRef>
          <a:fillRef idx="0">
            <a:schemeClr val="accent1"/>
          </a:fillRef>
          <a:effectRef idx="1">
            <a:schemeClr val="accent1"/>
          </a:effectRef>
          <a:fontRef idx="minor">
            <a:schemeClr val="tx1"/>
          </a:fontRef>
        </p:style>
      </p:cxnSp>
      <p:sp>
        <p:nvSpPr>
          <p:cNvPr id="9" name="Rectangle 8"/>
          <p:cNvSpPr/>
          <p:nvPr/>
        </p:nvSpPr>
        <p:spPr>
          <a:xfrm>
            <a:off x="0" y="0"/>
            <a:ext cx="10058400" cy="7772400"/>
          </a:xfrm>
          <a:prstGeom prst="rect">
            <a:avLst/>
          </a:prstGeom>
          <a:noFill/>
          <a:ln>
            <a:solidFill>
              <a:srgbClr val="002B5C"/>
            </a:solidFill>
          </a:ln>
          <a:effectLst/>
        </p:spPr>
        <p:style>
          <a:lnRef idx="1">
            <a:schemeClr val="accent1"/>
          </a:lnRef>
          <a:fillRef idx="3">
            <a:schemeClr val="accent1"/>
          </a:fillRef>
          <a:effectRef idx="2">
            <a:schemeClr val="accent1"/>
          </a:effectRef>
          <a:fontRef idx="minor">
            <a:schemeClr val="lt1"/>
          </a:fontRef>
        </p:style>
        <p:txBody>
          <a:bodyPr lIns="101882" tIns="50941" rIns="101882" bIns="50941" rtlCol="0" anchor="ctr"/>
          <a:lstStyle/>
          <a:p>
            <a:pPr algn="ctr"/>
            <a:endParaRPr lang="en-US" dirty="0">
              <a:solidFill>
                <a:schemeClr val="bg1"/>
              </a:solidFill>
            </a:endParaRPr>
          </a:p>
        </p:txBody>
      </p:sp>
      <p:sp>
        <p:nvSpPr>
          <p:cNvPr id="12" name="Rectangle 11"/>
          <p:cNvSpPr/>
          <p:nvPr/>
        </p:nvSpPr>
        <p:spPr>
          <a:xfrm>
            <a:off x="8843010" y="1885660"/>
            <a:ext cx="502920" cy="753141"/>
          </a:xfrm>
          <a:prstGeom prst="rect">
            <a:avLst/>
          </a:prstGeom>
          <a:solidFill>
            <a:srgbClr val="264D82"/>
          </a:solidFill>
          <a:ln>
            <a:noFill/>
          </a:ln>
          <a:effectLst/>
        </p:spPr>
        <p:style>
          <a:lnRef idx="1">
            <a:schemeClr val="accent1"/>
          </a:lnRef>
          <a:fillRef idx="3">
            <a:schemeClr val="accent1"/>
          </a:fillRef>
          <a:effectRef idx="2">
            <a:schemeClr val="accent1"/>
          </a:effectRef>
          <a:fontRef idx="minor">
            <a:schemeClr val="lt1"/>
          </a:fontRef>
        </p:style>
        <p:txBody>
          <a:bodyPr lIns="101882" tIns="50941" rIns="101882" bIns="50941" rtlCol="0" anchor="ctr"/>
          <a:lstStyle/>
          <a:p>
            <a:pPr algn="ctr"/>
            <a:endParaRPr lang="en-US" dirty="0"/>
          </a:p>
        </p:txBody>
      </p:sp>
      <p:pic>
        <p:nvPicPr>
          <p:cNvPr id="11" name="Picture 2"/>
          <p:cNvPicPr>
            <a:picLocks noChangeAspect="1" noChangeArrowheads="1"/>
          </p:cNvPicPr>
          <p:nvPr/>
        </p:nvPicPr>
        <p:blipFill>
          <a:blip r:embed="rId2"/>
          <a:srcRect/>
          <a:stretch>
            <a:fillRect/>
          </a:stretch>
        </p:blipFill>
        <p:spPr bwMode="auto">
          <a:xfrm>
            <a:off x="558167" y="655463"/>
            <a:ext cx="7698103" cy="565267"/>
          </a:xfrm>
          <a:prstGeom prst="rect">
            <a:avLst/>
          </a:prstGeom>
          <a:noFill/>
          <a:ln w="9525">
            <a:noFill/>
            <a:miter lim="800000"/>
            <a:headEnd/>
            <a:tailEnd/>
          </a:ln>
          <a:effectLst/>
        </p:spPr>
      </p:pic>
      <p:sp>
        <p:nvSpPr>
          <p:cNvPr id="7" name="Rectangle 6"/>
          <p:cNvSpPr/>
          <p:nvPr/>
        </p:nvSpPr>
        <p:spPr>
          <a:xfrm>
            <a:off x="8095614" y="546946"/>
            <a:ext cx="391160" cy="673783"/>
          </a:xfrm>
          <a:prstGeom prst="rect">
            <a:avLst/>
          </a:prstGeom>
          <a:solidFill>
            <a:srgbClr val="264D82"/>
          </a:solidFill>
          <a:ln>
            <a:noFill/>
          </a:ln>
          <a:effectLst/>
        </p:spPr>
        <p:style>
          <a:lnRef idx="1">
            <a:schemeClr val="accent1"/>
          </a:lnRef>
          <a:fillRef idx="3">
            <a:schemeClr val="accent1"/>
          </a:fillRef>
          <a:effectRef idx="2">
            <a:schemeClr val="accent1"/>
          </a:effectRef>
          <a:fontRef idx="minor">
            <a:schemeClr val="lt1"/>
          </a:fontRef>
        </p:style>
        <p:txBody>
          <a:bodyPr lIns="101882" tIns="50941" rIns="101882" bIns="50941" rtlCol="0" anchor="ctr"/>
          <a:lstStyle/>
          <a:p>
            <a:pPr algn="ctr"/>
            <a:endParaRPr lang="en-US" dirty="0"/>
          </a:p>
        </p:txBody>
      </p:sp>
      <p:sp>
        <p:nvSpPr>
          <p:cNvPr id="13" name="TextBox 12"/>
          <p:cNvSpPr txBox="1"/>
          <p:nvPr/>
        </p:nvSpPr>
        <p:spPr>
          <a:xfrm>
            <a:off x="1737627" y="2426810"/>
            <a:ext cx="6608550" cy="1949536"/>
          </a:xfrm>
          <a:prstGeom prst="rect">
            <a:avLst/>
          </a:prstGeom>
          <a:noFill/>
        </p:spPr>
        <p:txBody>
          <a:bodyPr wrap="square" lIns="101882" tIns="50941" rIns="101882" bIns="50941" rtlCol="0">
            <a:spAutoFit/>
          </a:bodyPr>
          <a:lstStyle/>
          <a:p>
            <a:pPr algn="ctr"/>
            <a:r>
              <a:rPr lang="en-US" sz="2800" b="1" dirty="0" smtClean="0">
                <a:solidFill>
                  <a:schemeClr val="bg1"/>
                </a:solidFill>
                <a:latin typeface="+mj-lt"/>
                <a:cs typeface="Arial" panose="020B0604020202020204" pitchFamily="34" charset="0"/>
              </a:rPr>
              <a:t>Thoughts On Valuations Across Utilities and Midstream</a:t>
            </a:r>
          </a:p>
          <a:p>
            <a:pPr algn="ctr"/>
            <a:endParaRPr lang="en-US" sz="1800" dirty="0" smtClean="0">
              <a:solidFill>
                <a:schemeClr val="bg1"/>
              </a:solidFill>
              <a:latin typeface="+mj-lt"/>
              <a:cs typeface="Arial" panose="020B0604020202020204" pitchFamily="34" charset="0"/>
            </a:endParaRPr>
          </a:p>
          <a:p>
            <a:pPr algn="ctr"/>
            <a:endParaRPr lang="en-US" sz="1800" dirty="0">
              <a:solidFill>
                <a:schemeClr val="bg1"/>
              </a:solidFill>
              <a:latin typeface="+mj-lt"/>
              <a:cs typeface="Arial" panose="020B0604020202020204" pitchFamily="34" charset="0"/>
            </a:endParaRPr>
          </a:p>
          <a:p>
            <a:pPr algn="ctr"/>
            <a:r>
              <a:rPr lang="en-US" sz="1600" i="1" dirty="0">
                <a:solidFill>
                  <a:schemeClr val="bg1"/>
                </a:solidFill>
                <a:latin typeface="+mj-lt"/>
                <a:cs typeface="Arial" panose="020B0604020202020204" pitchFamily="34" charset="0"/>
              </a:rPr>
              <a:t>hosted by</a:t>
            </a:r>
          </a:p>
          <a:p>
            <a:pPr algn="ctr"/>
            <a:endParaRPr lang="en-US" dirty="0" smtClean="0">
              <a:solidFill>
                <a:schemeClr val="bg1"/>
              </a:solidFill>
              <a:latin typeface="+mj-lt"/>
              <a:cs typeface="Arial" panose="020B0604020202020204" pitchFamily="34" charset="0"/>
            </a:endParaRPr>
          </a:p>
        </p:txBody>
      </p:sp>
      <p:sp>
        <p:nvSpPr>
          <p:cNvPr id="15" name="TextBox 14"/>
          <p:cNvSpPr txBox="1"/>
          <p:nvPr/>
        </p:nvSpPr>
        <p:spPr>
          <a:xfrm>
            <a:off x="414867" y="4231845"/>
            <a:ext cx="9220201" cy="1118540"/>
          </a:xfrm>
          <a:prstGeom prst="rect">
            <a:avLst/>
          </a:prstGeom>
          <a:noFill/>
        </p:spPr>
        <p:txBody>
          <a:bodyPr wrap="square" lIns="101882" tIns="50941" rIns="101882" bIns="50941" rtlCol="0">
            <a:spAutoFit/>
          </a:bodyPr>
          <a:lstStyle/>
          <a:p>
            <a:pPr algn="ctr"/>
            <a:r>
              <a:rPr lang="en-US" sz="2200" b="1" dirty="0" smtClean="0">
                <a:solidFill>
                  <a:schemeClr val="bg1"/>
                </a:solidFill>
                <a:latin typeface="+mj-lt"/>
                <a:cs typeface="Arial" panose="020B0604020202020204" pitchFamily="34" charset="0"/>
              </a:rPr>
              <a:t>Greg Gordon</a:t>
            </a:r>
          </a:p>
          <a:p>
            <a:pPr algn="ctr"/>
            <a:r>
              <a:rPr lang="en-US" sz="2200" b="1" dirty="0" err="1" smtClean="0">
                <a:solidFill>
                  <a:schemeClr val="bg1"/>
                </a:solidFill>
                <a:latin typeface="+mj-lt"/>
                <a:cs typeface="Arial" panose="020B0604020202020204" pitchFamily="34" charset="0"/>
              </a:rPr>
              <a:t>Evercore</a:t>
            </a:r>
            <a:r>
              <a:rPr lang="en-US" sz="2200" b="1" dirty="0" smtClean="0">
                <a:solidFill>
                  <a:schemeClr val="bg1"/>
                </a:solidFill>
                <a:latin typeface="+mj-lt"/>
                <a:cs typeface="Arial" panose="020B0604020202020204" pitchFamily="34" charset="0"/>
              </a:rPr>
              <a:t> ISI</a:t>
            </a:r>
          </a:p>
          <a:p>
            <a:pPr algn="ctr"/>
            <a:endParaRPr lang="en-US" sz="2200" b="1" dirty="0">
              <a:latin typeface="+mj-lt"/>
            </a:endParaRPr>
          </a:p>
        </p:txBody>
      </p:sp>
      <p:sp>
        <p:nvSpPr>
          <p:cNvPr id="16" name="TextBox 15"/>
          <p:cNvSpPr txBox="1"/>
          <p:nvPr/>
        </p:nvSpPr>
        <p:spPr>
          <a:xfrm>
            <a:off x="3307579" y="6190500"/>
            <a:ext cx="3434776" cy="379876"/>
          </a:xfrm>
          <a:prstGeom prst="rect">
            <a:avLst/>
          </a:prstGeom>
          <a:noFill/>
        </p:spPr>
        <p:txBody>
          <a:bodyPr wrap="square" lIns="101882" tIns="50941" rIns="101882" bIns="50941" rtlCol="0">
            <a:spAutoFit/>
          </a:bodyPr>
          <a:lstStyle/>
          <a:p>
            <a:pPr algn="ctr"/>
            <a:r>
              <a:rPr lang="en-US" sz="1800" dirty="0" smtClean="0">
                <a:solidFill>
                  <a:schemeClr val="bg1"/>
                </a:solidFill>
                <a:latin typeface="+mj-lt"/>
                <a:cs typeface="Arial" panose="020B0604020202020204" pitchFamily="34" charset="0"/>
              </a:rPr>
              <a:t>Thursday, April 4</a:t>
            </a:r>
            <a:r>
              <a:rPr lang="en-US" sz="1800" baseline="30000" dirty="0" smtClean="0">
                <a:solidFill>
                  <a:schemeClr val="bg1"/>
                </a:solidFill>
                <a:latin typeface="+mj-lt"/>
                <a:cs typeface="Arial" panose="020B0604020202020204" pitchFamily="34" charset="0"/>
              </a:rPr>
              <a:t>th</a:t>
            </a:r>
            <a:r>
              <a:rPr lang="en-US" sz="1800" dirty="0" smtClean="0">
                <a:solidFill>
                  <a:schemeClr val="bg1"/>
                </a:solidFill>
                <a:latin typeface="+mj-lt"/>
                <a:cs typeface="Arial" panose="020B0604020202020204" pitchFamily="34" charset="0"/>
              </a:rPr>
              <a:t>, 2019</a:t>
            </a:r>
            <a:endParaRPr lang="en-US" sz="1800" dirty="0">
              <a:solidFill>
                <a:schemeClr val="bg1"/>
              </a:solidFill>
              <a:latin typeface="+mj-lt"/>
              <a:cs typeface="Arial" panose="020B0604020202020204" pitchFamily="34" charset="0"/>
            </a:endParaRPr>
          </a:p>
        </p:txBody>
      </p:sp>
    </p:spTree>
    <p:extLst>
      <p:ext uri="{BB962C8B-B14F-4D97-AF65-F5344CB8AC3E}">
        <p14:creationId xmlns:p14="http://schemas.microsoft.com/office/powerpoint/2010/main" val="6279143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3"/>
          <p:cNvSpPr>
            <a:spLocks noGrp="1"/>
          </p:cNvSpPr>
          <p:nvPr>
            <p:ph type="sldNum" sz="quarter" idx="10"/>
          </p:nvPr>
        </p:nvSpPr>
        <p:spPr>
          <a:xfrm>
            <a:off x="4732338" y="7219806"/>
            <a:ext cx="593725" cy="146194"/>
          </a:xfrm>
        </p:spPr>
        <p:txBody>
          <a:bodyPr/>
          <a:lstStyle/>
          <a:p>
            <a:fld id="{23F895D3-31F0-4131-A796-A165A6A07612}" type="slidenum">
              <a:rPr lang="en-US">
                <a:solidFill>
                  <a:srgbClr val="000000"/>
                </a:solidFill>
              </a:rPr>
              <a:pPr/>
              <a:t>2</a:t>
            </a:fld>
            <a:endParaRPr lang="en-US" dirty="0">
              <a:solidFill>
                <a:srgbClr val="000000"/>
              </a:solidFill>
            </a:endParaRPr>
          </a:p>
        </p:txBody>
      </p:sp>
      <p:sp>
        <p:nvSpPr>
          <p:cNvPr id="761859" name="Rectangle 3"/>
          <p:cNvSpPr>
            <a:spLocks noGrp="1" noChangeArrowheads="1"/>
          </p:cNvSpPr>
          <p:nvPr>
            <p:ph type="body" idx="1"/>
          </p:nvPr>
        </p:nvSpPr>
        <p:spPr>
          <a:xfrm>
            <a:off x="455613" y="999405"/>
            <a:ext cx="9140825" cy="2387530"/>
          </a:xfrm>
        </p:spPr>
        <p:txBody>
          <a:bodyPr/>
          <a:lstStyle/>
          <a:p>
            <a:pPr algn="just">
              <a:spcAft>
                <a:spcPts val="400"/>
              </a:spcAft>
            </a:pPr>
            <a:r>
              <a:rPr lang="en-US" b="1" dirty="0"/>
              <a:t>Our dividend discount model guides us to our target </a:t>
            </a:r>
            <a:r>
              <a:rPr lang="en-US" b="1" dirty="0" smtClean="0"/>
              <a:t>P/E </a:t>
            </a:r>
            <a:r>
              <a:rPr lang="en-US" b="1" dirty="0"/>
              <a:t>multiple given the following inputs:</a:t>
            </a:r>
          </a:p>
          <a:p>
            <a:pPr lvl="1" algn="just">
              <a:spcAft>
                <a:spcPts val="400"/>
              </a:spcAft>
            </a:pPr>
            <a:r>
              <a:rPr lang="en-US" dirty="0"/>
              <a:t>The group’s current equity discount rate, based on the current risk-free rate (10 year US Treasury bond), the current adjusted beta of the regulated utility group (average of a subset of regulated utilities vs. the S&amp;P 500 over the past 3 years, trending toward one), and an assumed equity risk premium</a:t>
            </a:r>
          </a:p>
          <a:p>
            <a:pPr lvl="1" algn="just">
              <a:spcAft>
                <a:spcPts val="400"/>
              </a:spcAft>
            </a:pPr>
            <a:r>
              <a:rPr lang="en-US" dirty="0"/>
              <a:t>An estimate of near term and longer term earned returns on equity (ROEs) and equity ratios from the valuation date</a:t>
            </a:r>
          </a:p>
          <a:p>
            <a:pPr lvl="1" algn="just">
              <a:spcAft>
                <a:spcPts val="400"/>
              </a:spcAft>
            </a:pPr>
            <a:r>
              <a:rPr lang="en-US" dirty="0"/>
              <a:t>An estimate of near-term and longer term rate base growth from the valuation date</a:t>
            </a:r>
          </a:p>
          <a:p>
            <a:pPr algn="just">
              <a:spcAft>
                <a:spcPts val="400"/>
              </a:spcAft>
            </a:pPr>
            <a:r>
              <a:rPr lang="en-US" b="1" dirty="0"/>
              <a:t>We consider three “stages” for these inputs:</a:t>
            </a:r>
          </a:p>
          <a:p>
            <a:pPr lvl="1" algn="just">
              <a:spcAft>
                <a:spcPts val="400"/>
              </a:spcAft>
            </a:pPr>
            <a:r>
              <a:rPr lang="en-US" dirty="0"/>
              <a:t>The annual equity cash flows from stages 1, 2 and 3 as well as the terminal value is discounted back to a valuation date, and expressed as a multiple of first year’s EPS</a:t>
            </a:r>
          </a:p>
        </p:txBody>
      </p:sp>
      <p:sp>
        <p:nvSpPr>
          <p:cNvPr id="2" name="Title 1"/>
          <p:cNvSpPr>
            <a:spLocks noGrp="1"/>
          </p:cNvSpPr>
          <p:nvPr>
            <p:ph type="title"/>
          </p:nvPr>
        </p:nvSpPr>
        <p:spPr>
          <a:xfrm>
            <a:off x="457200" y="476954"/>
            <a:ext cx="9140825" cy="401648"/>
          </a:xfrm>
        </p:spPr>
        <p:txBody>
          <a:bodyPr/>
          <a:lstStyle/>
          <a:p>
            <a:r>
              <a:rPr lang="en-US" dirty="0" smtClean="0">
                <a:solidFill>
                  <a:schemeClr val="tx1"/>
                </a:solidFill>
              </a:rPr>
              <a:t>Our DDM Valuation Methodology</a:t>
            </a:r>
            <a:endParaRPr lang="en-US" dirty="0">
              <a:solidFill>
                <a:schemeClr val="tx1"/>
              </a:solidFill>
            </a:endParaRPr>
          </a:p>
        </p:txBody>
      </p:sp>
      <p:sp>
        <p:nvSpPr>
          <p:cNvPr id="11" name="TextBox 10"/>
          <p:cNvSpPr txBox="1"/>
          <p:nvPr/>
        </p:nvSpPr>
        <p:spPr>
          <a:xfrm>
            <a:off x="612625" y="6881790"/>
            <a:ext cx="6165096" cy="215444"/>
          </a:xfrm>
          <a:prstGeom prst="rect">
            <a:avLst/>
          </a:prstGeom>
          <a:noFill/>
        </p:spPr>
        <p:txBody>
          <a:bodyPr wrap="square" rtlCol="0">
            <a:spAutoFit/>
          </a:bodyPr>
          <a:lstStyle/>
          <a:p>
            <a:r>
              <a:rPr lang="en-US" sz="800" dirty="0" smtClean="0">
                <a:solidFill>
                  <a:srgbClr val="000000"/>
                </a:solidFill>
              </a:rPr>
              <a:t>Source</a:t>
            </a:r>
            <a:r>
              <a:rPr lang="en-US" sz="800" dirty="0">
                <a:solidFill>
                  <a:srgbClr val="000000"/>
                </a:solidFill>
              </a:rPr>
              <a:t>: Evercore ISI Research, </a:t>
            </a:r>
            <a:r>
              <a:rPr lang="en-US" sz="800" dirty="0" smtClean="0">
                <a:solidFill>
                  <a:srgbClr val="000000"/>
                </a:solidFill>
              </a:rPr>
              <a:t>Factset.</a:t>
            </a:r>
            <a:endParaRPr lang="en-US" sz="800" dirty="0">
              <a:solidFill>
                <a:srgbClr val="000000"/>
              </a:solidFill>
            </a:endParaRP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69821" y="3242583"/>
            <a:ext cx="7118758" cy="38312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8728306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3"/>
          <p:cNvSpPr>
            <a:spLocks noGrp="1"/>
          </p:cNvSpPr>
          <p:nvPr>
            <p:ph type="sldNum" sz="quarter" idx="10"/>
          </p:nvPr>
        </p:nvSpPr>
        <p:spPr>
          <a:xfrm>
            <a:off x="4732338" y="7219806"/>
            <a:ext cx="593725" cy="146194"/>
          </a:xfrm>
        </p:spPr>
        <p:txBody>
          <a:bodyPr/>
          <a:lstStyle/>
          <a:p>
            <a:fld id="{23F895D3-31F0-4131-A796-A165A6A07612}" type="slidenum">
              <a:rPr lang="en-US"/>
              <a:pPr/>
              <a:t>3</a:t>
            </a:fld>
            <a:endParaRPr lang="en-US" dirty="0"/>
          </a:p>
        </p:txBody>
      </p:sp>
      <p:sp>
        <p:nvSpPr>
          <p:cNvPr id="761859" name="Rectangle 3"/>
          <p:cNvSpPr>
            <a:spLocks noGrp="1" noChangeArrowheads="1"/>
          </p:cNvSpPr>
          <p:nvPr>
            <p:ph type="body" idx="1"/>
          </p:nvPr>
        </p:nvSpPr>
        <p:spPr>
          <a:xfrm>
            <a:off x="455613" y="999405"/>
            <a:ext cx="9140825" cy="3770110"/>
          </a:xfrm>
        </p:spPr>
        <p:txBody>
          <a:bodyPr/>
          <a:lstStyle/>
          <a:p>
            <a:pPr algn="just">
              <a:spcAft>
                <a:spcPts val="400"/>
              </a:spcAft>
            </a:pPr>
            <a:r>
              <a:rPr lang="en-US" b="1" dirty="0"/>
              <a:t>What Is The Theoretical Impact On The Value Of A Regulated Utility If They Have Stranded Generation And Or Transmission Assets Due To Radical Transformation Of Future Energy Infrastructure? </a:t>
            </a:r>
          </a:p>
          <a:p>
            <a:pPr lvl="1" algn="just">
              <a:spcAft>
                <a:spcPts val="400"/>
              </a:spcAft>
            </a:pPr>
            <a:r>
              <a:rPr lang="en-US" dirty="0"/>
              <a:t>This scenario is a 4-stage dividend discount model that simulates a relatively quick transition from status quo assumptions about infrastructure investment and rate base growth</a:t>
            </a:r>
          </a:p>
          <a:p>
            <a:pPr lvl="1" algn="just">
              <a:spcAft>
                <a:spcPts val="400"/>
              </a:spcAft>
            </a:pPr>
            <a:r>
              <a:rPr lang="en-US" dirty="0" smtClean="0"/>
              <a:t>At </a:t>
            </a:r>
            <a:r>
              <a:rPr lang="en-US" dirty="0"/>
              <a:t>a high level we simulate a massive technological disruption that makes vast portions of current investment in electricity infrastructure under or un-utilized. </a:t>
            </a:r>
          </a:p>
          <a:p>
            <a:pPr lvl="1" algn="just">
              <a:spcAft>
                <a:spcPts val="400"/>
              </a:spcAft>
            </a:pPr>
            <a:r>
              <a:rPr lang="en-US" dirty="0"/>
              <a:t>We use our experience with stranded cost recovery models in the late 1990’s as a loose template.  </a:t>
            </a:r>
          </a:p>
          <a:p>
            <a:pPr lvl="1" algn="just">
              <a:spcAft>
                <a:spcPts val="400"/>
              </a:spcAft>
            </a:pPr>
            <a:r>
              <a:rPr lang="en-US" dirty="0"/>
              <a:t>The simulation assumes that rate base growth starts to decline after year 5 due to a scenario in which demand growth either slows or infrastructure investment is being facilitate by third party capital deploying new technologies near or at the load center. </a:t>
            </a:r>
          </a:p>
          <a:p>
            <a:pPr lvl="1" algn="just">
              <a:spcAft>
                <a:spcPts val="400"/>
              </a:spcAft>
            </a:pPr>
            <a:r>
              <a:rPr lang="en-US" dirty="0"/>
              <a:t>We then assume beginning in year 10 that regulators determine large portions of the legacy generation and perhaps even the transmission grid should no longer be depreciated and recovered over their assumed remaining useful lives. </a:t>
            </a:r>
          </a:p>
          <a:p>
            <a:pPr lvl="1" algn="just">
              <a:spcAft>
                <a:spcPts val="400"/>
              </a:spcAft>
            </a:pPr>
            <a:r>
              <a:rPr lang="en-US" dirty="0"/>
              <a:t>The model assumes that between years 10-20 </a:t>
            </a:r>
            <a:r>
              <a:rPr lang="en-US" dirty="0" smtClean="0"/>
              <a:t>a </a:t>
            </a:r>
            <a:r>
              <a:rPr lang="en-US" dirty="0"/>
              <a:t>simple stranded cost recovery scheme in which those assets are depreciated the cash is returned to the company.</a:t>
            </a:r>
          </a:p>
          <a:p>
            <a:pPr lvl="1" algn="just">
              <a:spcAft>
                <a:spcPts val="400"/>
              </a:spcAft>
            </a:pPr>
            <a:r>
              <a:rPr lang="en-US" dirty="0"/>
              <a:t>Lacking an opportunity to re-invest those cash flows in the business we assume that cash is returned to shareholders. </a:t>
            </a:r>
          </a:p>
        </p:txBody>
      </p:sp>
      <p:sp>
        <p:nvSpPr>
          <p:cNvPr id="2" name="Title 1"/>
          <p:cNvSpPr>
            <a:spLocks noGrp="1"/>
          </p:cNvSpPr>
          <p:nvPr>
            <p:ph type="title"/>
          </p:nvPr>
        </p:nvSpPr>
        <p:spPr>
          <a:xfrm>
            <a:off x="457200" y="476954"/>
            <a:ext cx="9140825" cy="401648"/>
          </a:xfrm>
        </p:spPr>
        <p:txBody>
          <a:bodyPr/>
          <a:lstStyle/>
          <a:p>
            <a:r>
              <a:rPr lang="en-US" dirty="0" smtClean="0">
                <a:solidFill>
                  <a:schemeClr val="tx1"/>
                </a:solidFill>
              </a:rPr>
              <a:t>Utilities - Stranded Asset Analysis</a:t>
            </a:r>
            <a:endParaRPr lang="en-US" dirty="0">
              <a:solidFill>
                <a:schemeClr val="tx1"/>
              </a:solidFill>
            </a:endParaRPr>
          </a:p>
        </p:txBody>
      </p:sp>
    </p:spTree>
    <p:extLst>
      <p:ext uri="{BB962C8B-B14F-4D97-AF65-F5344CB8AC3E}">
        <p14:creationId xmlns:p14="http://schemas.microsoft.com/office/powerpoint/2010/main" val="266240918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3"/>
          <p:cNvSpPr>
            <a:spLocks noGrp="1"/>
          </p:cNvSpPr>
          <p:nvPr>
            <p:ph type="sldNum" sz="quarter" idx="10"/>
          </p:nvPr>
        </p:nvSpPr>
        <p:spPr>
          <a:xfrm>
            <a:off x="4732338" y="7219806"/>
            <a:ext cx="593725" cy="146194"/>
          </a:xfrm>
        </p:spPr>
        <p:txBody>
          <a:bodyPr/>
          <a:lstStyle/>
          <a:p>
            <a:fld id="{23F895D3-31F0-4131-A796-A165A6A07612}" type="slidenum">
              <a:rPr lang="en-US"/>
              <a:pPr/>
              <a:t>4</a:t>
            </a:fld>
            <a:endParaRPr lang="en-US" dirty="0"/>
          </a:p>
        </p:txBody>
      </p:sp>
      <p:sp>
        <p:nvSpPr>
          <p:cNvPr id="761859" name="Rectangle 3"/>
          <p:cNvSpPr>
            <a:spLocks noGrp="1" noChangeArrowheads="1"/>
          </p:cNvSpPr>
          <p:nvPr>
            <p:ph type="body" idx="1"/>
          </p:nvPr>
        </p:nvSpPr>
        <p:spPr>
          <a:xfrm>
            <a:off x="455613" y="999405"/>
            <a:ext cx="9140825" cy="3770110"/>
          </a:xfrm>
        </p:spPr>
        <p:txBody>
          <a:bodyPr/>
          <a:lstStyle/>
          <a:p>
            <a:pPr algn="just">
              <a:spcAft>
                <a:spcPts val="400"/>
              </a:spcAft>
            </a:pPr>
            <a:r>
              <a:rPr lang="en-US" b="1" dirty="0"/>
              <a:t>What Is The Theoretical Impact On The Value Of A Regulated Utility If They Have Stranded Generation / Transmission Assets?</a:t>
            </a:r>
          </a:p>
          <a:p>
            <a:pPr lvl="1" algn="just">
              <a:spcAft>
                <a:spcPts val="400"/>
              </a:spcAft>
            </a:pPr>
            <a:r>
              <a:rPr lang="en-US" dirty="0"/>
              <a:t>Our DDM derives a fair value for the regulated utility experiencing this scenario of </a:t>
            </a:r>
            <a:r>
              <a:rPr lang="en-US" dirty="0" smtClean="0"/>
              <a:t>14.4x ‘21 EPS</a:t>
            </a:r>
            <a:endParaRPr lang="en-US" dirty="0"/>
          </a:p>
          <a:p>
            <a:pPr lvl="1" algn="just">
              <a:spcAft>
                <a:spcPts val="400"/>
              </a:spcAft>
            </a:pPr>
            <a:r>
              <a:rPr lang="en-US" dirty="0"/>
              <a:t>Today the average regulated utility is trading at </a:t>
            </a:r>
            <a:r>
              <a:rPr lang="en-US" dirty="0" smtClean="0"/>
              <a:t>18.0x ‘21 </a:t>
            </a:r>
            <a:r>
              <a:rPr lang="en-US" dirty="0"/>
              <a:t>EPS with a range of </a:t>
            </a:r>
            <a:r>
              <a:rPr lang="en-US" dirty="0" smtClean="0"/>
              <a:t>12.2x-19.9x</a:t>
            </a:r>
            <a:endParaRPr lang="en-US" dirty="0"/>
          </a:p>
          <a:p>
            <a:pPr lvl="1" algn="just">
              <a:spcAft>
                <a:spcPts val="400"/>
              </a:spcAft>
            </a:pPr>
            <a:r>
              <a:rPr lang="en-US" dirty="0"/>
              <a:t>That is </a:t>
            </a:r>
            <a:r>
              <a:rPr lang="en-US" dirty="0" smtClean="0"/>
              <a:t>20% </a:t>
            </a:r>
            <a:r>
              <a:rPr lang="en-US" dirty="0"/>
              <a:t>lower than </a:t>
            </a:r>
            <a:r>
              <a:rPr lang="en-US" dirty="0" smtClean="0"/>
              <a:t>the current </a:t>
            </a:r>
            <a:r>
              <a:rPr lang="en-US" dirty="0"/>
              <a:t>valuation. We think this understates the potential market reaction</a:t>
            </a:r>
          </a:p>
        </p:txBody>
      </p:sp>
      <p:sp>
        <p:nvSpPr>
          <p:cNvPr id="2" name="Title 1"/>
          <p:cNvSpPr>
            <a:spLocks noGrp="1"/>
          </p:cNvSpPr>
          <p:nvPr>
            <p:ph type="title"/>
          </p:nvPr>
        </p:nvSpPr>
        <p:spPr>
          <a:xfrm>
            <a:off x="457200" y="476954"/>
            <a:ext cx="9140825" cy="401648"/>
          </a:xfrm>
        </p:spPr>
        <p:txBody>
          <a:bodyPr/>
          <a:lstStyle/>
          <a:p>
            <a:r>
              <a:rPr lang="en-US" dirty="0" smtClean="0">
                <a:solidFill>
                  <a:schemeClr val="tx1"/>
                </a:solidFill>
              </a:rPr>
              <a:t>Utilities - Stranded Asset Analysis, Continued</a:t>
            </a:r>
            <a:endParaRPr lang="en-US" dirty="0">
              <a:solidFill>
                <a:schemeClr val="tx1"/>
              </a:solidFill>
            </a:endParaRPr>
          </a:p>
        </p:txBody>
      </p:sp>
      <p:sp>
        <p:nvSpPr>
          <p:cNvPr id="11" name="TextBox 10"/>
          <p:cNvSpPr txBox="1"/>
          <p:nvPr/>
        </p:nvSpPr>
        <p:spPr>
          <a:xfrm>
            <a:off x="612625" y="6881790"/>
            <a:ext cx="6165096" cy="215444"/>
          </a:xfrm>
          <a:prstGeom prst="rect">
            <a:avLst/>
          </a:prstGeom>
          <a:noFill/>
        </p:spPr>
        <p:txBody>
          <a:bodyPr wrap="square" rtlCol="0">
            <a:spAutoFit/>
          </a:bodyPr>
          <a:lstStyle/>
          <a:p>
            <a:r>
              <a:rPr lang="en-US" sz="800" dirty="0" smtClean="0"/>
              <a:t>Source</a:t>
            </a:r>
            <a:r>
              <a:rPr lang="en-US" sz="800" dirty="0"/>
              <a:t>: Evercore ISI Research, </a:t>
            </a:r>
            <a:r>
              <a:rPr lang="en-US" sz="800" dirty="0" smtClean="0"/>
              <a:t>Factset.</a:t>
            </a:r>
            <a:endParaRPr lang="en-US" sz="800"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25618" y="2426810"/>
            <a:ext cx="8207165" cy="4322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0247876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3"/>
          <p:cNvSpPr>
            <a:spLocks noGrp="1"/>
          </p:cNvSpPr>
          <p:nvPr>
            <p:ph type="sldNum" sz="quarter" idx="10"/>
          </p:nvPr>
        </p:nvSpPr>
        <p:spPr>
          <a:xfrm>
            <a:off x="4732338" y="7219806"/>
            <a:ext cx="593725" cy="146194"/>
          </a:xfrm>
        </p:spPr>
        <p:txBody>
          <a:bodyPr/>
          <a:lstStyle/>
          <a:p>
            <a:fld id="{23F895D3-31F0-4131-A796-A165A6A07612}" type="slidenum">
              <a:rPr lang="en-US"/>
              <a:pPr/>
              <a:t>5</a:t>
            </a:fld>
            <a:endParaRPr lang="en-US" dirty="0"/>
          </a:p>
        </p:txBody>
      </p:sp>
      <p:sp>
        <p:nvSpPr>
          <p:cNvPr id="761859" name="Rectangle 3"/>
          <p:cNvSpPr>
            <a:spLocks noGrp="1" noChangeArrowheads="1"/>
          </p:cNvSpPr>
          <p:nvPr>
            <p:ph type="body" idx="1"/>
          </p:nvPr>
        </p:nvSpPr>
        <p:spPr>
          <a:xfrm>
            <a:off x="455613" y="999405"/>
            <a:ext cx="9140825" cy="3770110"/>
          </a:xfrm>
        </p:spPr>
        <p:txBody>
          <a:bodyPr/>
          <a:lstStyle/>
          <a:p>
            <a:pPr algn="just">
              <a:spcAft>
                <a:spcPts val="400"/>
              </a:spcAft>
            </a:pPr>
            <a:r>
              <a:rPr lang="en-US" dirty="0"/>
              <a:t>The forward P/E multiple that utility investors are willing to pay (based on our DDM) is highly influenced by how quickly investors believe the yield curve will </a:t>
            </a:r>
            <a:r>
              <a:rPr lang="en-US" dirty="0" smtClean="0"/>
              <a:t>steepen.</a:t>
            </a:r>
          </a:p>
          <a:p>
            <a:pPr lvl="1" algn="just">
              <a:spcAft>
                <a:spcPts val="400"/>
              </a:spcAft>
            </a:pPr>
            <a:r>
              <a:rPr lang="en-US" dirty="0"/>
              <a:t>Back in December ’18 they were discounting something closer to case 2, in which utility companies’ ability to essentially over-earn is maintained (earnings declining but still robust authorized </a:t>
            </a:r>
            <a:r>
              <a:rPr lang="en-US" dirty="0" smtClean="0"/>
              <a:t>ROEs </a:t>
            </a:r>
            <a:r>
              <a:rPr lang="en-US" dirty="0"/>
              <a:t>in a sustained low interest rate environment) and we achieve status quo rate base growth </a:t>
            </a:r>
            <a:r>
              <a:rPr lang="en-US" dirty="0" smtClean="0"/>
              <a:t>expectations.</a:t>
            </a:r>
          </a:p>
          <a:p>
            <a:pPr lvl="1" algn="just">
              <a:spcAft>
                <a:spcPts val="400"/>
              </a:spcAft>
            </a:pPr>
            <a:r>
              <a:rPr lang="en-US" dirty="0"/>
              <a:t>When you look at the current valuation of ~</a:t>
            </a:r>
            <a:r>
              <a:rPr lang="en-US" dirty="0" smtClean="0"/>
              <a:t>18.0x </a:t>
            </a:r>
            <a:r>
              <a:rPr lang="en-US" dirty="0"/>
              <a:t>’21 it is once again </a:t>
            </a:r>
            <a:r>
              <a:rPr lang="en-US" dirty="0" smtClean="0"/>
              <a:t>partly </a:t>
            </a:r>
            <a:r>
              <a:rPr lang="en-US" dirty="0"/>
              <a:t>reflective of our “case 2” scenario which means we are discounting </a:t>
            </a:r>
            <a:r>
              <a:rPr lang="en-US" dirty="0" smtClean="0"/>
              <a:t>some insurance </a:t>
            </a:r>
            <a:r>
              <a:rPr lang="en-US" dirty="0"/>
              <a:t>premium against an economic downturn. </a:t>
            </a:r>
          </a:p>
          <a:p>
            <a:pPr lvl="1" algn="just">
              <a:spcAft>
                <a:spcPts val="400"/>
              </a:spcAft>
            </a:pPr>
            <a:r>
              <a:rPr lang="en-US" dirty="0"/>
              <a:t>Our base case assumes an orderly transition to higher interest rates, with authorized ROEs falling to 9.25% from 9.75%, and 10- year Treasury yields rising over the next several  years, resulting at the end in a 2.25% spread between the return on equity and the calculated cost of </a:t>
            </a:r>
            <a:r>
              <a:rPr lang="en-US" dirty="0" smtClean="0"/>
              <a:t>equity.</a:t>
            </a:r>
            <a:endParaRPr lang="en-US" dirty="0"/>
          </a:p>
          <a:p>
            <a:pPr algn="just">
              <a:spcAft>
                <a:spcPts val="400"/>
              </a:spcAft>
            </a:pPr>
            <a:r>
              <a:rPr lang="en-US" b="1" dirty="0"/>
              <a:t>Using this framework our DDM analysis more or less explains the assumptions implicit in recent peak and trough valuations </a:t>
            </a:r>
            <a:r>
              <a:rPr lang="en-US" b="1" dirty="0" smtClean="0"/>
              <a:t>for electric and gas </a:t>
            </a:r>
            <a:r>
              <a:rPr lang="en-US" b="1" dirty="0"/>
              <a:t>utility stocks. Our target P/E multiple of </a:t>
            </a:r>
            <a:r>
              <a:rPr lang="en-US" b="1" dirty="0" smtClean="0"/>
              <a:t>17.1x </a:t>
            </a:r>
            <a:r>
              <a:rPr lang="en-US" b="1" dirty="0"/>
              <a:t>‘21 EPS is basically assuming we trend to economic assumptions in our base </a:t>
            </a:r>
            <a:r>
              <a:rPr lang="en-US" b="1" dirty="0" smtClean="0"/>
              <a:t>case.</a:t>
            </a:r>
            <a:endParaRPr lang="en-US" b="1" dirty="0" smtClean="0">
              <a:solidFill>
                <a:srgbClr val="C00000"/>
              </a:solidFill>
            </a:endParaRPr>
          </a:p>
        </p:txBody>
      </p:sp>
      <p:sp>
        <p:nvSpPr>
          <p:cNvPr id="2" name="Title 1"/>
          <p:cNvSpPr>
            <a:spLocks noGrp="1"/>
          </p:cNvSpPr>
          <p:nvPr>
            <p:ph type="title"/>
          </p:nvPr>
        </p:nvSpPr>
        <p:spPr>
          <a:xfrm>
            <a:off x="457200" y="476954"/>
            <a:ext cx="9140825" cy="401648"/>
          </a:xfrm>
        </p:spPr>
        <p:txBody>
          <a:bodyPr/>
          <a:lstStyle/>
          <a:p>
            <a:r>
              <a:rPr lang="en-US" dirty="0">
                <a:solidFill>
                  <a:schemeClr val="tx1"/>
                </a:solidFill>
              </a:rPr>
              <a:t>Our Proprietary DDM </a:t>
            </a:r>
            <a:r>
              <a:rPr lang="en-US" dirty="0" smtClean="0">
                <a:solidFill>
                  <a:schemeClr val="tx1"/>
                </a:solidFill>
              </a:rPr>
              <a:t>Shows Electric Utilities </a:t>
            </a:r>
            <a:r>
              <a:rPr lang="en-US" dirty="0">
                <a:solidFill>
                  <a:schemeClr val="tx1"/>
                </a:solidFill>
              </a:rPr>
              <a:t>Are Now Trading Above Fair </a:t>
            </a:r>
            <a:r>
              <a:rPr lang="en-US" dirty="0" smtClean="0">
                <a:solidFill>
                  <a:schemeClr val="tx1"/>
                </a:solidFill>
              </a:rPr>
              <a:t>Value</a:t>
            </a:r>
            <a:endParaRPr lang="en-US" dirty="0">
              <a:solidFill>
                <a:schemeClr val="tx1"/>
              </a:solidFill>
            </a:endParaRPr>
          </a:p>
        </p:txBody>
      </p:sp>
      <p:sp>
        <p:nvSpPr>
          <p:cNvPr id="11" name="TextBox 10"/>
          <p:cNvSpPr txBox="1"/>
          <p:nvPr/>
        </p:nvSpPr>
        <p:spPr>
          <a:xfrm>
            <a:off x="612625" y="6881790"/>
            <a:ext cx="6165096" cy="215444"/>
          </a:xfrm>
          <a:prstGeom prst="rect">
            <a:avLst/>
          </a:prstGeom>
          <a:noFill/>
        </p:spPr>
        <p:txBody>
          <a:bodyPr wrap="square" rtlCol="0">
            <a:spAutoFit/>
          </a:bodyPr>
          <a:lstStyle/>
          <a:p>
            <a:r>
              <a:rPr lang="en-US" sz="800" dirty="0" smtClean="0"/>
              <a:t>Source</a:t>
            </a:r>
            <a:r>
              <a:rPr lang="en-US" sz="800" dirty="0"/>
              <a:t>: Evercore ISI Research, </a:t>
            </a:r>
            <a:r>
              <a:rPr lang="en-US" sz="800" dirty="0" smtClean="0"/>
              <a:t>Factset.</a:t>
            </a:r>
            <a:endParaRPr lang="en-US" sz="800" dirty="0"/>
          </a:p>
        </p:txBody>
      </p:sp>
      <p:pic>
        <p:nvPicPr>
          <p:cNvPr id="2053" name="Picture 5"/>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609685" y="5299086"/>
            <a:ext cx="4572000" cy="1684262"/>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4" name="Picture 6"/>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341205" y="3963010"/>
            <a:ext cx="3108960" cy="122951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2485104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3"/>
          <p:cNvSpPr>
            <a:spLocks noGrp="1"/>
          </p:cNvSpPr>
          <p:nvPr>
            <p:ph type="sldNum" sz="quarter" idx="10"/>
          </p:nvPr>
        </p:nvSpPr>
        <p:spPr>
          <a:xfrm>
            <a:off x="4732338" y="7219806"/>
            <a:ext cx="593725" cy="146194"/>
          </a:xfrm>
        </p:spPr>
        <p:txBody>
          <a:bodyPr/>
          <a:lstStyle/>
          <a:p>
            <a:fld id="{23F895D3-31F0-4131-A796-A165A6A07612}" type="slidenum">
              <a:rPr lang="en-US"/>
              <a:pPr/>
              <a:t>6</a:t>
            </a:fld>
            <a:endParaRPr lang="en-US" dirty="0"/>
          </a:p>
        </p:txBody>
      </p:sp>
      <p:sp>
        <p:nvSpPr>
          <p:cNvPr id="761859" name="Rectangle 3"/>
          <p:cNvSpPr>
            <a:spLocks noGrp="1" noChangeArrowheads="1"/>
          </p:cNvSpPr>
          <p:nvPr>
            <p:ph type="body" idx="1"/>
          </p:nvPr>
        </p:nvSpPr>
        <p:spPr>
          <a:xfrm>
            <a:off x="455613" y="999405"/>
            <a:ext cx="9140825" cy="3770110"/>
          </a:xfrm>
        </p:spPr>
        <p:txBody>
          <a:bodyPr/>
          <a:lstStyle/>
          <a:p>
            <a:pPr algn="just">
              <a:spcAft>
                <a:spcPts val="400"/>
              </a:spcAft>
            </a:pPr>
            <a:r>
              <a:rPr lang="en-US" dirty="0" smtClean="0"/>
              <a:t>Our utility dividend </a:t>
            </a:r>
            <a:r>
              <a:rPr lang="en-US" dirty="0"/>
              <a:t>discount model (DDM) </a:t>
            </a:r>
            <a:r>
              <a:rPr lang="en-US" dirty="0" smtClean="0"/>
              <a:t>determines fair </a:t>
            </a:r>
            <a:r>
              <a:rPr lang="en-US" dirty="0"/>
              <a:t>valuation for an average </a:t>
            </a:r>
            <a:r>
              <a:rPr lang="en-US" dirty="0" smtClean="0"/>
              <a:t>water utility </a:t>
            </a:r>
            <a:r>
              <a:rPr lang="en-US" dirty="0"/>
              <a:t>at </a:t>
            </a:r>
            <a:r>
              <a:rPr lang="en-US" dirty="0" smtClean="0"/>
              <a:t>23.3x ’21 </a:t>
            </a:r>
            <a:r>
              <a:rPr lang="en-US" dirty="0"/>
              <a:t>P/E</a:t>
            </a:r>
            <a:r>
              <a:rPr lang="en-US" dirty="0" smtClean="0"/>
              <a:t>.</a:t>
            </a:r>
            <a:endParaRPr lang="en-US" dirty="0"/>
          </a:p>
          <a:p>
            <a:pPr algn="just">
              <a:spcAft>
                <a:spcPts val="400"/>
              </a:spcAft>
            </a:pPr>
            <a:r>
              <a:rPr lang="en-US" dirty="0" smtClean="0"/>
              <a:t>As it compares to our </a:t>
            </a:r>
            <a:r>
              <a:rPr lang="en-US" dirty="0"/>
              <a:t>electric </a:t>
            </a:r>
            <a:r>
              <a:rPr lang="en-US" dirty="0" smtClean="0"/>
              <a:t>utility valuation, our water utility DDM is based on the following assumptions:</a:t>
            </a:r>
            <a:endParaRPr lang="en-US" dirty="0"/>
          </a:p>
          <a:p>
            <a:pPr lvl="1" algn="just">
              <a:spcAft>
                <a:spcPts val="400"/>
              </a:spcAft>
            </a:pPr>
            <a:r>
              <a:rPr lang="en-US" dirty="0" smtClean="0"/>
              <a:t>Higher projected rate base growth vs. electric utilities as we see more growth opportunities in the former.</a:t>
            </a:r>
          </a:p>
          <a:p>
            <a:pPr lvl="1" algn="just">
              <a:spcAft>
                <a:spcPts val="400"/>
              </a:spcAft>
            </a:pPr>
            <a:r>
              <a:rPr lang="en-US" dirty="0" smtClean="0"/>
              <a:t>Slower annual ROE fade of 5bp vs 10bp for electric utilities.</a:t>
            </a:r>
          </a:p>
          <a:p>
            <a:pPr lvl="1" algn="just">
              <a:spcAft>
                <a:spcPts val="400"/>
              </a:spcAft>
            </a:pPr>
            <a:r>
              <a:rPr lang="en-US" dirty="0" smtClean="0"/>
              <a:t>Lower final ROE of 8.75% vs 9.25% for electric utilities.</a:t>
            </a:r>
          </a:p>
          <a:p>
            <a:pPr algn="just">
              <a:spcAft>
                <a:spcPts val="400"/>
              </a:spcAft>
            </a:pPr>
            <a:r>
              <a:rPr lang="en-US" dirty="0" smtClean="0"/>
              <a:t>Modeling these assumptions derives our 23.3x ’21 P/E fair valuation for water utilities, which supports a 36% premium to the 17.1x fair value we derive for their electric peers.</a:t>
            </a:r>
          </a:p>
          <a:p>
            <a:pPr lvl="1" algn="just">
              <a:spcAft>
                <a:spcPts val="400"/>
              </a:spcAft>
            </a:pPr>
            <a:endParaRPr lang="en-US" dirty="0" smtClean="0"/>
          </a:p>
          <a:p>
            <a:pPr lvl="1" algn="just">
              <a:spcAft>
                <a:spcPts val="400"/>
              </a:spcAft>
            </a:pPr>
            <a:endParaRPr lang="en-US" b="1" dirty="0" smtClean="0">
              <a:solidFill>
                <a:srgbClr val="C00000"/>
              </a:solidFill>
            </a:endParaRPr>
          </a:p>
        </p:txBody>
      </p:sp>
      <p:sp>
        <p:nvSpPr>
          <p:cNvPr id="2" name="Title 1"/>
          <p:cNvSpPr>
            <a:spLocks noGrp="1"/>
          </p:cNvSpPr>
          <p:nvPr>
            <p:ph type="title"/>
          </p:nvPr>
        </p:nvSpPr>
        <p:spPr>
          <a:xfrm>
            <a:off x="457200" y="476954"/>
            <a:ext cx="9140825" cy="401648"/>
          </a:xfrm>
        </p:spPr>
        <p:txBody>
          <a:bodyPr/>
          <a:lstStyle/>
          <a:p>
            <a:r>
              <a:rPr lang="en-US" dirty="0" smtClean="0">
                <a:solidFill>
                  <a:schemeClr val="tx1"/>
                </a:solidFill>
              </a:rPr>
              <a:t>Our Proprietary DDM Valuation of Water Utilities Is Higher Than That of Electric Utilities</a:t>
            </a:r>
            <a:endParaRPr lang="en-US" dirty="0">
              <a:solidFill>
                <a:schemeClr val="tx1"/>
              </a:solidFill>
            </a:endParaRPr>
          </a:p>
        </p:txBody>
      </p:sp>
      <p:sp>
        <p:nvSpPr>
          <p:cNvPr id="11" name="TextBox 10"/>
          <p:cNvSpPr txBox="1"/>
          <p:nvPr/>
        </p:nvSpPr>
        <p:spPr>
          <a:xfrm>
            <a:off x="612625" y="6881790"/>
            <a:ext cx="6165096" cy="215444"/>
          </a:xfrm>
          <a:prstGeom prst="rect">
            <a:avLst/>
          </a:prstGeom>
          <a:noFill/>
        </p:spPr>
        <p:txBody>
          <a:bodyPr wrap="square" rtlCol="0">
            <a:spAutoFit/>
          </a:bodyPr>
          <a:lstStyle/>
          <a:p>
            <a:r>
              <a:rPr lang="en-US" sz="800" dirty="0" smtClean="0"/>
              <a:t>Source</a:t>
            </a:r>
            <a:r>
              <a:rPr lang="en-US" sz="800" dirty="0"/>
              <a:t>: Evercore ISI Research, </a:t>
            </a:r>
            <a:r>
              <a:rPr lang="en-US" sz="800" dirty="0" smtClean="0"/>
              <a:t>Factset.</a:t>
            </a:r>
            <a:endParaRPr lang="en-US" sz="800" dirty="0"/>
          </a:p>
        </p:txBody>
      </p:sp>
      <p:pic>
        <p:nvPicPr>
          <p:cNvPr id="1029" name="Picture 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874110" y="3655770"/>
            <a:ext cx="3108960" cy="122951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Text Box 5"/>
          <p:cNvSpPr txBox="1">
            <a:spLocks noChangeArrowheads="1"/>
          </p:cNvSpPr>
          <p:nvPr/>
        </p:nvSpPr>
        <p:spPr bwMode="auto">
          <a:xfrm>
            <a:off x="495362" y="3194910"/>
            <a:ext cx="4458050" cy="344710"/>
          </a:xfrm>
          <a:prstGeom prst="rect">
            <a:avLst/>
          </a:prstGeom>
          <a:solidFill>
            <a:schemeClr val="accent1"/>
          </a:solidFill>
          <a:ln w="9525" algn="ctr">
            <a:noFill/>
            <a:miter lim="800000"/>
            <a:headEnd/>
            <a:tailEnd/>
          </a:ln>
          <a:effectLst/>
        </p:spPr>
        <p:txBody>
          <a:bodyPr wrap="square" tIns="64008" bIns="64008" anchorCtr="1">
            <a:spAutoFit/>
          </a:bodyPr>
          <a:lstStyle/>
          <a:p>
            <a:pPr algn="ctr" defTabSz="1019175"/>
            <a:r>
              <a:rPr lang="en-US" sz="1400" b="1" dirty="0" smtClean="0">
                <a:solidFill>
                  <a:schemeClr val="bg1"/>
                </a:solidFill>
              </a:rPr>
              <a:t>Electric Utility Forward P/E – 17.1x</a:t>
            </a:r>
            <a:endParaRPr lang="en-US" sz="1400" b="1" dirty="0">
              <a:solidFill>
                <a:schemeClr val="bg1"/>
              </a:solidFill>
            </a:endParaRPr>
          </a:p>
        </p:txBody>
      </p:sp>
      <p:sp>
        <p:nvSpPr>
          <p:cNvPr id="9" name="Rectangle 11"/>
          <p:cNvSpPr>
            <a:spLocks noChangeArrowheads="1"/>
          </p:cNvSpPr>
          <p:nvPr>
            <p:custDataLst>
              <p:tags r:id="rId1"/>
            </p:custDataLst>
          </p:nvPr>
        </p:nvSpPr>
        <p:spPr bwMode="auto">
          <a:xfrm>
            <a:off x="497410" y="3539620"/>
            <a:ext cx="4456002" cy="3142871"/>
          </a:xfrm>
          <a:prstGeom prst="rect">
            <a:avLst/>
          </a:prstGeom>
          <a:noFill/>
          <a:ln w="9525" algn="ctr">
            <a:solidFill>
              <a:schemeClr val="tx1"/>
            </a:solidFill>
            <a:miter lim="800000"/>
            <a:headEnd/>
            <a:tailEnd/>
          </a:ln>
          <a:effectLst/>
        </p:spPr>
        <p:txBody>
          <a:bodyPr wrap="none" anchor="ctr"/>
          <a:lstStyle/>
          <a:p>
            <a:pPr algn="ctr"/>
            <a:endParaRPr lang="en-US" dirty="0">
              <a:solidFill>
                <a:srgbClr val="C00000"/>
              </a:solidFill>
            </a:endParaRPr>
          </a:p>
          <a:p>
            <a:pPr algn="ctr"/>
            <a:endParaRPr lang="en-US" dirty="0">
              <a:solidFill>
                <a:srgbClr val="C00000"/>
              </a:solidFill>
            </a:endParaRPr>
          </a:p>
        </p:txBody>
      </p:sp>
      <p:pic>
        <p:nvPicPr>
          <p:cNvPr id="13" name="Picture 3"/>
          <p:cNvPicPr>
            <a:picLocks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261700" y="3655770"/>
            <a:ext cx="3108960" cy="1197864"/>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4" name="Picture 4"/>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253147" y="5003839"/>
            <a:ext cx="3108960" cy="1532306"/>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5" name="Oval 14"/>
          <p:cNvSpPr/>
          <p:nvPr/>
        </p:nvSpPr>
        <p:spPr>
          <a:xfrm>
            <a:off x="3666770" y="6355409"/>
            <a:ext cx="614480" cy="180736"/>
          </a:xfrm>
          <a:prstGeom prst="ellipse">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sp>
        <p:nvSpPr>
          <p:cNvPr id="16" name="Text Box 5"/>
          <p:cNvSpPr txBox="1">
            <a:spLocks noChangeArrowheads="1"/>
          </p:cNvSpPr>
          <p:nvPr/>
        </p:nvSpPr>
        <p:spPr bwMode="auto">
          <a:xfrm>
            <a:off x="5226729" y="3194910"/>
            <a:ext cx="4363745" cy="344710"/>
          </a:xfrm>
          <a:prstGeom prst="rect">
            <a:avLst/>
          </a:prstGeom>
          <a:solidFill>
            <a:schemeClr val="accent1"/>
          </a:solidFill>
          <a:ln w="9525" algn="ctr">
            <a:noFill/>
            <a:miter lim="800000"/>
            <a:headEnd/>
            <a:tailEnd/>
          </a:ln>
          <a:effectLst/>
        </p:spPr>
        <p:txBody>
          <a:bodyPr wrap="square" tIns="64008" bIns="64008" anchorCtr="1">
            <a:spAutoFit/>
          </a:bodyPr>
          <a:lstStyle/>
          <a:p>
            <a:pPr algn="ctr" defTabSz="1019175"/>
            <a:r>
              <a:rPr lang="en-US" sz="1400" b="1" dirty="0" smtClean="0">
                <a:solidFill>
                  <a:schemeClr val="bg1"/>
                </a:solidFill>
              </a:rPr>
              <a:t>Water Utility Forward P/E – 23.3x</a:t>
            </a:r>
          </a:p>
        </p:txBody>
      </p:sp>
      <p:sp>
        <p:nvSpPr>
          <p:cNvPr id="17" name="Rectangle 16"/>
          <p:cNvSpPr>
            <a:spLocks noChangeArrowheads="1"/>
          </p:cNvSpPr>
          <p:nvPr/>
        </p:nvSpPr>
        <p:spPr bwMode="auto">
          <a:xfrm>
            <a:off x="5237696" y="3539620"/>
            <a:ext cx="4341812" cy="3142871"/>
          </a:xfrm>
          <a:prstGeom prst="rect">
            <a:avLst/>
          </a:prstGeom>
          <a:noFill/>
          <a:ln w="9525" algn="ctr">
            <a:solidFill>
              <a:schemeClr val="tx1"/>
            </a:solidFill>
            <a:miter lim="800000"/>
            <a:headEnd/>
            <a:tailEnd/>
          </a:ln>
          <a:effectLst/>
        </p:spPr>
        <p:txBody>
          <a:bodyPr wrap="none" anchor="ctr"/>
          <a:lstStyle/>
          <a:p>
            <a:pPr algn="ctr"/>
            <a:endParaRPr lang="en-US" dirty="0">
              <a:solidFill>
                <a:srgbClr val="C00000"/>
              </a:solidFill>
            </a:endParaRPr>
          </a:p>
          <a:p>
            <a:pPr algn="ctr"/>
            <a:endParaRPr lang="en-US" dirty="0">
              <a:solidFill>
                <a:srgbClr val="C00000"/>
              </a:solidFill>
            </a:endParaRPr>
          </a:p>
        </p:txBody>
      </p:sp>
      <p:pic>
        <p:nvPicPr>
          <p:cNvPr id="1026" name="Picture 2"/>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5874110" y="4999945"/>
            <a:ext cx="3108960" cy="153230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8" name="Oval 17"/>
          <p:cNvSpPr/>
          <p:nvPr/>
        </p:nvSpPr>
        <p:spPr>
          <a:xfrm>
            <a:off x="8293625" y="6355409"/>
            <a:ext cx="614480" cy="180736"/>
          </a:xfrm>
          <a:prstGeom prst="ellipse">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spTree>
    <p:extLst>
      <p:ext uri="{BB962C8B-B14F-4D97-AF65-F5344CB8AC3E}">
        <p14:creationId xmlns:p14="http://schemas.microsoft.com/office/powerpoint/2010/main" val="255862863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3"/>
          <p:cNvSpPr>
            <a:spLocks noGrp="1"/>
          </p:cNvSpPr>
          <p:nvPr>
            <p:ph type="sldNum" sz="quarter" idx="10"/>
          </p:nvPr>
        </p:nvSpPr>
        <p:spPr>
          <a:xfrm>
            <a:off x="4732338" y="7219806"/>
            <a:ext cx="593725" cy="146194"/>
          </a:xfrm>
        </p:spPr>
        <p:txBody>
          <a:bodyPr/>
          <a:lstStyle/>
          <a:p>
            <a:fld id="{23F895D3-31F0-4131-A796-A165A6A07612}" type="slidenum">
              <a:rPr lang="en-US"/>
              <a:pPr/>
              <a:t>7</a:t>
            </a:fld>
            <a:endParaRPr lang="en-US" dirty="0"/>
          </a:p>
        </p:txBody>
      </p:sp>
      <p:sp>
        <p:nvSpPr>
          <p:cNvPr id="761859" name="Rectangle 3"/>
          <p:cNvSpPr>
            <a:spLocks noGrp="1" noChangeArrowheads="1"/>
          </p:cNvSpPr>
          <p:nvPr>
            <p:ph type="body" idx="1"/>
          </p:nvPr>
        </p:nvSpPr>
        <p:spPr>
          <a:xfrm>
            <a:off x="455613" y="999405"/>
            <a:ext cx="9140825" cy="2328164"/>
          </a:xfrm>
        </p:spPr>
        <p:txBody>
          <a:bodyPr/>
          <a:lstStyle/>
          <a:p>
            <a:pPr algn="just">
              <a:spcAft>
                <a:spcPts val="400"/>
              </a:spcAft>
            </a:pPr>
            <a:r>
              <a:rPr lang="en-US" dirty="0" smtClean="0"/>
              <a:t>Our dividend discount model (DDM) computes fair valuation for an average electric utility at 17.1x on ’21 P/E. </a:t>
            </a:r>
          </a:p>
          <a:p>
            <a:pPr algn="just">
              <a:spcAft>
                <a:spcPts val="400"/>
              </a:spcAft>
            </a:pPr>
            <a:r>
              <a:rPr lang="en-US" dirty="0" smtClean="0"/>
              <a:t>Utilizing </a:t>
            </a:r>
            <a:r>
              <a:rPr lang="en-US" dirty="0"/>
              <a:t>the same tool and adjusting the inputs to reflect </a:t>
            </a:r>
            <a:r>
              <a:rPr lang="en-US" dirty="0" smtClean="0"/>
              <a:t>the characteristics </a:t>
            </a:r>
            <a:r>
              <a:rPr lang="en-US" dirty="0"/>
              <a:t>of our midstream coverage </a:t>
            </a:r>
            <a:r>
              <a:rPr lang="en-US" dirty="0" smtClean="0"/>
              <a:t>universe, </a:t>
            </a:r>
            <a:r>
              <a:rPr lang="en-US" dirty="0"/>
              <a:t>we arrive at </a:t>
            </a:r>
            <a:r>
              <a:rPr lang="en-US" dirty="0" smtClean="0"/>
              <a:t>fair valuation </a:t>
            </a:r>
            <a:r>
              <a:rPr lang="en-US" dirty="0"/>
              <a:t>for our stocks of </a:t>
            </a:r>
            <a:r>
              <a:rPr lang="en-US" dirty="0" smtClean="0"/>
              <a:t>15.9x 2021 </a:t>
            </a:r>
            <a:r>
              <a:rPr lang="en-US" dirty="0"/>
              <a:t>P/E (</a:t>
            </a:r>
            <a:r>
              <a:rPr lang="en-US" dirty="0" smtClean="0"/>
              <a:t>1.2x </a:t>
            </a:r>
            <a:r>
              <a:rPr lang="en-US" dirty="0"/>
              <a:t>below utilities). </a:t>
            </a:r>
            <a:endParaRPr lang="en-US" dirty="0" smtClean="0"/>
          </a:p>
          <a:p>
            <a:pPr lvl="1" algn="just">
              <a:spcAft>
                <a:spcPts val="400"/>
              </a:spcAft>
            </a:pPr>
            <a:r>
              <a:rPr lang="en-US" dirty="0" smtClean="0"/>
              <a:t>For valuing </a:t>
            </a:r>
            <a:r>
              <a:rPr lang="en-US" dirty="0"/>
              <a:t>midstream stocks through our DDM we use a higher cost </a:t>
            </a:r>
            <a:r>
              <a:rPr lang="en-US" dirty="0" smtClean="0"/>
              <a:t>of capital</a:t>
            </a:r>
            <a:r>
              <a:rPr lang="en-US" dirty="0"/>
              <a:t>, higher payout ratio, higher initial growth (but lower </a:t>
            </a:r>
            <a:r>
              <a:rPr lang="en-US" dirty="0" smtClean="0"/>
              <a:t>terminal growth</a:t>
            </a:r>
            <a:r>
              <a:rPr lang="en-US" dirty="0"/>
              <a:t>) versus utilities. </a:t>
            </a:r>
            <a:endParaRPr lang="en-US" dirty="0" smtClean="0"/>
          </a:p>
          <a:p>
            <a:pPr algn="just">
              <a:spcAft>
                <a:spcPts val="400"/>
              </a:spcAft>
            </a:pPr>
            <a:r>
              <a:rPr lang="en-US" dirty="0"/>
              <a:t>Using current Utility P/E trading multiples </a:t>
            </a:r>
            <a:r>
              <a:rPr lang="en-US" dirty="0" smtClean="0"/>
              <a:t>’21 </a:t>
            </a:r>
            <a:r>
              <a:rPr lang="en-US" dirty="0"/>
              <a:t>P/E is above fair value in our DDM at </a:t>
            </a:r>
            <a:r>
              <a:rPr lang="en-US" dirty="0" smtClean="0"/>
              <a:t>18.0X ’21 </a:t>
            </a:r>
            <a:r>
              <a:rPr lang="en-US" dirty="0"/>
              <a:t>EPS vs fair value of </a:t>
            </a:r>
            <a:r>
              <a:rPr lang="en-US" dirty="0" smtClean="0"/>
              <a:t>17.1X</a:t>
            </a:r>
            <a:r>
              <a:rPr lang="en-US" dirty="0"/>
              <a:t>. Using that as a baseline, </a:t>
            </a:r>
            <a:r>
              <a:rPr lang="en-US" b="1" dirty="0"/>
              <a:t>we estimate ‘fair value’ for our coverage group in this market is </a:t>
            </a:r>
            <a:r>
              <a:rPr lang="en-US" b="1" dirty="0" smtClean="0"/>
              <a:t>16.8x</a:t>
            </a:r>
            <a:r>
              <a:rPr lang="en-US" dirty="0"/>
              <a:t>, (</a:t>
            </a:r>
            <a:r>
              <a:rPr lang="en-US" dirty="0" smtClean="0"/>
              <a:t>1.2x </a:t>
            </a:r>
            <a:r>
              <a:rPr lang="en-US" dirty="0"/>
              <a:t>lower than </a:t>
            </a:r>
            <a:r>
              <a:rPr lang="en-US" dirty="0" smtClean="0"/>
              <a:t>Utilities at 18.0x</a:t>
            </a:r>
            <a:r>
              <a:rPr lang="en-US" dirty="0"/>
              <a:t>). </a:t>
            </a:r>
            <a:endParaRPr lang="en-US" dirty="0" smtClean="0"/>
          </a:p>
        </p:txBody>
      </p:sp>
      <p:sp>
        <p:nvSpPr>
          <p:cNvPr id="2" name="Title 1"/>
          <p:cNvSpPr>
            <a:spLocks noGrp="1"/>
          </p:cNvSpPr>
          <p:nvPr>
            <p:ph type="title"/>
          </p:nvPr>
        </p:nvSpPr>
        <p:spPr>
          <a:xfrm>
            <a:off x="457200" y="476954"/>
            <a:ext cx="9140825" cy="401648"/>
          </a:xfrm>
        </p:spPr>
        <p:txBody>
          <a:bodyPr/>
          <a:lstStyle/>
          <a:p>
            <a:r>
              <a:rPr lang="en-US" dirty="0" smtClean="0">
                <a:solidFill>
                  <a:schemeClr val="tx1"/>
                </a:solidFill>
              </a:rPr>
              <a:t>Our Proprietary DDM Shows Midstream FV 1.2x Below Utilities on a Forward P/E Basis</a:t>
            </a:r>
            <a:endParaRPr lang="en-US" dirty="0">
              <a:solidFill>
                <a:schemeClr val="tx1"/>
              </a:solidFill>
            </a:endParaRPr>
          </a:p>
        </p:txBody>
      </p:sp>
      <p:sp>
        <p:nvSpPr>
          <p:cNvPr id="11" name="TextBox 10"/>
          <p:cNvSpPr txBox="1"/>
          <p:nvPr/>
        </p:nvSpPr>
        <p:spPr>
          <a:xfrm>
            <a:off x="457200" y="6696826"/>
            <a:ext cx="4457702" cy="215444"/>
          </a:xfrm>
          <a:prstGeom prst="rect">
            <a:avLst/>
          </a:prstGeom>
          <a:noFill/>
        </p:spPr>
        <p:txBody>
          <a:bodyPr wrap="square" rtlCol="0">
            <a:spAutoFit/>
          </a:bodyPr>
          <a:lstStyle/>
          <a:p>
            <a:r>
              <a:rPr lang="en-US" sz="800" dirty="0" smtClean="0"/>
              <a:t>Source: </a:t>
            </a:r>
            <a:r>
              <a:rPr lang="en-US" sz="800" dirty="0"/>
              <a:t>Evercore ISI Research, Factset, Company Reports</a:t>
            </a:r>
          </a:p>
        </p:txBody>
      </p:sp>
      <p:sp>
        <p:nvSpPr>
          <p:cNvPr id="16" name="Text Box 5"/>
          <p:cNvSpPr txBox="1">
            <a:spLocks noChangeArrowheads="1"/>
          </p:cNvSpPr>
          <p:nvPr/>
        </p:nvSpPr>
        <p:spPr bwMode="auto">
          <a:xfrm>
            <a:off x="495362" y="3194910"/>
            <a:ext cx="4458050" cy="344710"/>
          </a:xfrm>
          <a:prstGeom prst="rect">
            <a:avLst/>
          </a:prstGeom>
          <a:solidFill>
            <a:schemeClr val="accent1"/>
          </a:solidFill>
          <a:ln w="9525" algn="ctr">
            <a:noFill/>
            <a:miter lim="800000"/>
            <a:headEnd/>
            <a:tailEnd/>
          </a:ln>
          <a:effectLst/>
        </p:spPr>
        <p:txBody>
          <a:bodyPr wrap="square" tIns="64008" bIns="64008" anchorCtr="1">
            <a:spAutoFit/>
          </a:bodyPr>
          <a:lstStyle/>
          <a:p>
            <a:pPr algn="ctr" defTabSz="1019175"/>
            <a:r>
              <a:rPr lang="en-US" sz="1400" b="1" dirty="0" smtClean="0">
                <a:solidFill>
                  <a:schemeClr val="bg1"/>
                </a:solidFill>
              </a:rPr>
              <a:t>Utility Forward P/E – 17.1x</a:t>
            </a:r>
            <a:endParaRPr lang="en-US" sz="1400" b="1" dirty="0">
              <a:solidFill>
                <a:schemeClr val="bg1"/>
              </a:solidFill>
            </a:endParaRPr>
          </a:p>
        </p:txBody>
      </p:sp>
      <p:sp>
        <p:nvSpPr>
          <p:cNvPr id="17" name="Text Box 5"/>
          <p:cNvSpPr txBox="1">
            <a:spLocks noChangeArrowheads="1"/>
          </p:cNvSpPr>
          <p:nvPr/>
        </p:nvSpPr>
        <p:spPr bwMode="auto">
          <a:xfrm>
            <a:off x="5226729" y="3194910"/>
            <a:ext cx="4363745" cy="344710"/>
          </a:xfrm>
          <a:prstGeom prst="rect">
            <a:avLst/>
          </a:prstGeom>
          <a:solidFill>
            <a:schemeClr val="accent1"/>
          </a:solidFill>
          <a:ln w="9525" algn="ctr">
            <a:noFill/>
            <a:miter lim="800000"/>
            <a:headEnd/>
            <a:tailEnd/>
          </a:ln>
          <a:effectLst/>
        </p:spPr>
        <p:txBody>
          <a:bodyPr wrap="square" tIns="64008" bIns="64008" anchorCtr="1">
            <a:spAutoFit/>
          </a:bodyPr>
          <a:lstStyle/>
          <a:p>
            <a:pPr algn="ctr" defTabSz="1019175"/>
            <a:r>
              <a:rPr lang="en-US" sz="1400" b="1" dirty="0" smtClean="0">
                <a:solidFill>
                  <a:schemeClr val="bg1"/>
                </a:solidFill>
              </a:rPr>
              <a:t>Midstream Forward P/E – 15.9x</a:t>
            </a:r>
          </a:p>
        </p:txBody>
      </p:sp>
      <p:sp>
        <p:nvSpPr>
          <p:cNvPr id="18" name="Rectangle 17"/>
          <p:cNvSpPr>
            <a:spLocks noChangeArrowheads="1"/>
          </p:cNvSpPr>
          <p:nvPr/>
        </p:nvSpPr>
        <p:spPr bwMode="auto">
          <a:xfrm>
            <a:off x="5237696" y="3539620"/>
            <a:ext cx="4341812" cy="3142871"/>
          </a:xfrm>
          <a:prstGeom prst="rect">
            <a:avLst/>
          </a:prstGeom>
          <a:noFill/>
          <a:ln w="9525" algn="ctr">
            <a:solidFill>
              <a:schemeClr val="tx1"/>
            </a:solidFill>
            <a:miter lim="800000"/>
            <a:headEnd/>
            <a:tailEnd/>
          </a:ln>
          <a:effectLst/>
        </p:spPr>
        <p:txBody>
          <a:bodyPr wrap="none" anchor="ctr"/>
          <a:lstStyle/>
          <a:p>
            <a:pPr algn="ctr"/>
            <a:endParaRPr lang="en-US" dirty="0">
              <a:solidFill>
                <a:srgbClr val="C00000"/>
              </a:solidFill>
            </a:endParaRPr>
          </a:p>
          <a:p>
            <a:pPr algn="ctr"/>
            <a:endParaRPr lang="en-US" dirty="0">
              <a:solidFill>
                <a:srgbClr val="C00000"/>
              </a:solidFill>
            </a:endParaRPr>
          </a:p>
        </p:txBody>
      </p:sp>
      <p:sp>
        <p:nvSpPr>
          <p:cNvPr id="19" name="Rectangle 11"/>
          <p:cNvSpPr>
            <a:spLocks noChangeArrowheads="1"/>
          </p:cNvSpPr>
          <p:nvPr>
            <p:custDataLst>
              <p:tags r:id="rId1"/>
            </p:custDataLst>
          </p:nvPr>
        </p:nvSpPr>
        <p:spPr bwMode="auto">
          <a:xfrm>
            <a:off x="497410" y="3539620"/>
            <a:ext cx="4456002" cy="3142871"/>
          </a:xfrm>
          <a:prstGeom prst="rect">
            <a:avLst/>
          </a:prstGeom>
          <a:noFill/>
          <a:ln w="9525" algn="ctr">
            <a:solidFill>
              <a:schemeClr val="tx1"/>
            </a:solidFill>
            <a:miter lim="800000"/>
            <a:headEnd/>
            <a:tailEnd/>
          </a:ln>
          <a:effectLst/>
        </p:spPr>
        <p:txBody>
          <a:bodyPr wrap="none" anchor="ctr"/>
          <a:lstStyle/>
          <a:p>
            <a:pPr algn="ctr"/>
            <a:endParaRPr lang="en-US" dirty="0">
              <a:solidFill>
                <a:srgbClr val="C00000"/>
              </a:solidFill>
            </a:endParaRPr>
          </a:p>
          <a:p>
            <a:pPr algn="ctr"/>
            <a:endParaRPr lang="en-US" dirty="0">
              <a:solidFill>
                <a:srgbClr val="C00000"/>
              </a:solidFill>
            </a:endParaRPr>
          </a:p>
        </p:txBody>
      </p:sp>
      <p:pic>
        <p:nvPicPr>
          <p:cNvPr id="3075" name="Picture 3"/>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261700" y="3655770"/>
            <a:ext cx="3108960" cy="1197864"/>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6" name="Picture 4"/>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253147" y="5003839"/>
            <a:ext cx="3108960" cy="1532306"/>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2" name="Oval 21"/>
          <p:cNvSpPr/>
          <p:nvPr/>
        </p:nvSpPr>
        <p:spPr>
          <a:xfrm>
            <a:off x="3666770" y="6355409"/>
            <a:ext cx="614480" cy="180736"/>
          </a:xfrm>
          <a:prstGeom prst="ellipse">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pic>
        <p:nvPicPr>
          <p:cNvPr id="3077" name="Picture 5"/>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875955" y="3655770"/>
            <a:ext cx="3108960" cy="11944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8" name="Picture 6"/>
          <p:cNvPicPr>
            <a:picLocks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5875955" y="4999953"/>
            <a:ext cx="3108960" cy="1536192"/>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6" name="Oval 25"/>
          <p:cNvSpPr/>
          <p:nvPr/>
        </p:nvSpPr>
        <p:spPr>
          <a:xfrm>
            <a:off x="8293625" y="6355409"/>
            <a:ext cx="614480" cy="180736"/>
          </a:xfrm>
          <a:prstGeom prst="ellipse">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spTree>
    <p:extLst>
      <p:ext uri="{BB962C8B-B14F-4D97-AF65-F5344CB8AC3E}">
        <p14:creationId xmlns:p14="http://schemas.microsoft.com/office/powerpoint/2010/main" val="397372643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DMINPROTECTIONOFF" val="False"/>
</p:tagLst>
</file>

<file path=ppt/tags/tag2.xml><?xml version="1.0" encoding="utf-8"?>
<p:tagLst xmlns:a="http://schemas.openxmlformats.org/drawingml/2006/main" xmlns:r="http://schemas.openxmlformats.org/officeDocument/2006/relationships" xmlns:p="http://schemas.openxmlformats.org/presentationml/2006/main">
  <p:tag name="DMSOFTTAG" val="&lt;Data vendor=&quot;FactSet&quot; application=&quot;PresLink&quot; version=&quot;2013.1&quot; XMLVersion=&quot;C591227E-C126-49DE-B816-0EB840665770&quot; iXMLVersion=&quot;1&quot;&gt;&#10;  &lt;Main FileType=&quot;2&quot; FileUID=&quot;&quot; FileName=&quot;Consensus vs EVRISI Cap Efficiency_Adjusted for NG_20180813.xlsx&quot; Path=&quot;\\isigrp.com\dfs\users\Research\Exploration &amp;amp; Production\Industry\Charts\Capital Efficiency&quot; Landmark=&quot;Chart 3&quot; LMFriendly=&quot;Chart 3 (Main comparison)&quot; SheetSlideName=&quot;_bdm.647e127e8edb45b1a895d6f249784580.edm&quot; Address=&quot;Main comparison!Chart 3&quot; AddrAdjusted=&quot;Main comparison!Chart 3&quot; LastUpdate=&quot;2018.08.30:13.01.25&quot; FileDesc=&quot;Consensus vs EVRISI Cap Efficiency_Adjusted for NG_20180813.xlsx&quot; Text=&quot;&quot; Value=&quot;&quot; Inst=&quot;0&quot; SBR=&quot;False&quot; SBC=&quot;False&quot; DestType=&quot;1&quot; HeaderRows=&quot;0&quot; /&gt;&#10;&lt;/Data&gt;"/>
</p:tagLst>
</file>

<file path=ppt/tags/tag3.xml><?xml version="1.0" encoding="utf-8"?>
<p:tagLst xmlns:a="http://schemas.openxmlformats.org/drawingml/2006/main" xmlns:r="http://schemas.openxmlformats.org/officeDocument/2006/relationships" xmlns:p="http://schemas.openxmlformats.org/presentationml/2006/main">
  <p:tag name="DMSOFTTAG" val="&lt;Data vendor=&quot;FactSet&quot; application=&quot;PresLink&quot; version=&quot;2013.1&quot; XMLVersion=&quot;C591227E-C126-49DE-B816-0EB840665770&quot; iXMLVersion=&quot;1&quot;&gt;&#10;  &lt;Main FileType=&quot;2&quot; FileUID=&quot;&quot; FileName=&quot;Consensus vs EVRISI Cap Efficiency_Adjusted for NG_20180813.xlsx&quot; Path=&quot;\\isigrp.com\dfs\users\Research\Exploration &amp;amp; Production\Industry\Charts\Capital Efficiency&quot; Landmark=&quot;Chart 3&quot; LMFriendly=&quot;Chart 3 (Main comparison)&quot; SheetSlideName=&quot;_bdm.647e127e8edb45b1a895d6f249784580.edm&quot; Address=&quot;Main comparison!Chart 3&quot; AddrAdjusted=&quot;Main comparison!Chart 3&quot; LastUpdate=&quot;2018.08.30:13.01.25&quot; FileDesc=&quot;Consensus vs EVRISI Cap Efficiency_Adjusted for NG_20180813.xlsx&quot; Text=&quot;&quot; Value=&quot;&quot; Inst=&quot;0&quot; SBR=&quot;False&quot; SBC=&quot;False&quot; DestType=&quot;1&quot; HeaderRows=&quot;0&quot; /&gt;&#10;&lt;/Data&gt;"/>
</p:tagLst>
</file>

<file path=ppt/theme/theme1.xml><?xml version="1.0" encoding="utf-8"?>
<a:theme xmlns:a="http://schemas.openxmlformats.org/drawingml/2006/main" name="Blank">
  <a:themeElements>
    <a:clrScheme name="">
      <a:dk1>
        <a:srgbClr val="000000"/>
      </a:dk1>
      <a:lt1>
        <a:srgbClr val="FFFFFF"/>
      </a:lt1>
      <a:dk2>
        <a:srgbClr val="000000"/>
      </a:dk2>
      <a:lt2>
        <a:srgbClr val="969696"/>
      </a:lt2>
      <a:accent1>
        <a:srgbClr val="264D82"/>
      </a:accent1>
      <a:accent2>
        <a:srgbClr val="6A97D4"/>
      </a:accent2>
      <a:accent3>
        <a:srgbClr val="FFFFFF"/>
      </a:accent3>
      <a:accent4>
        <a:srgbClr val="000000"/>
      </a:accent4>
      <a:accent5>
        <a:srgbClr val="ACB2C1"/>
      </a:accent5>
      <a:accent6>
        <a:srgbClr val="5F88C0"/>
      </a:accent6>
      <a:hlink>
        <a:srgbClr val="B7CDEB"/>
      </a:hlink>
      <a:folHlink>
        <a:srgbClr val="F0F0F0"/>
      </a:folHlink>
    </a:clrScheme>
    <a:fontScheme name="Blank">
      <a:majorFont>
        <a:latin typeface="Garamond"/>
        <a:ea typeface=""/>
        <a:cs typeface=""/>
      </a:majorFont>
      <a:minorFont>
        <a:latin typeface="Garamon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Garamond"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Garamond" pitchFamily="18" charset="0"/>
          </a:defRPr>
        </a:defPPr>
      </a:lstStyle>
    </a:lnDef>
  </a:objectDefaults>
  <a:extraClrSchemeLst>
    <a:extraClrScheme>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Blank 13">
        <a:dk1>
          <a:srgbClr val="000000"/>
        </a:dk1>
        <a:lt1>
          <a:srgbClr val="FFFFFF"/>
        </a:lt1>
        <a:dk2>
          <a:srgbClr val="0E659A"/>
        </a:dk2>
        <a:lt2>
          <a:srgbClr val="808080"/>
        </a:lt2>
        <a:accent1>
          <a:srgbClr val="0E659A"/>
        </a:accent1>
        <a:accent2>
          <a:srgbClr val="F0F0F0"/>
        </a:accent2>
        <a:accent3>
          <a:srgbClr val="FFFFFF"/>
        </a:accent3>
        <a:accent4>
          <a:srgbClr val="000000"/>
        </a:accent4>
        <a:accent5>
          <a:srgbClr val="AAB8CA"/>
        </a:accent5>
        <a:accent6>
          <a:srgbClr val="D9D9D9"/>
        </a:accent6>
        <a:hlink>
          <a:srgbClr val="88BEBD"/>
        </a:hlink>
        <a:folHlink>
          <a:srgbClr val="31BD31"/>
        </a:folHlink>
      </a:clrScheme>
      <a:clrMap bg1="lt1" tx1="dk1" bg2="lt2" tx2="dk2" accent1="accent1" accent2="accent2" accent3="accent3" accent4="accent4" accent5="accent5" accent6="accent6" hlink="hlink" folHlink="folHlink"/>
    </a:extraClrScheme>
    <a:extraClrScheme>
      <a:clrScheme name="Blank 14">
        <a:dk1>
          <a:srgbClr val="000000"/>
        </a:dk1>
        <a:lt1>
          <a:srgbClr val="FFFFFF"/>
        </a:lt1>
        <a:dk2>
          <a:srgbClr val="1076B4"/>
        </a:dk2>
        <a:lt2>
          <a:srgbClr val="808080"/>
        </a:lt2>
        <a:accent1>
          <a:srgbClr val="1076B4"/>
        </a:accent1>
        <a:accent2>
          <a:srgbClr val="F0F0F0"/>
        </a:accent2>
        <a:accent3>
          <a:srgbClr val="FFFFFF"/>
        </a:accent3>
        <a:accent4>
          <a:srgbClr val="000000"/>
        </a:accent4>
        <a:accent5>
          <a:srgbClr val="AABDD6"/>
        </a:accent5>
        <a:accent6>
          <a:srgbClr val="D9D9D9"/>
        </a:accent6>
        <a:hlink>
          <a:srgbClr val="88CABD"/>
        </a:hlink>
        <a:folHlink>
          <a:srgbClr val="A77BF5"/>
        </a:folHlink>
      </a:clrScheme>
      <a:clrMap bg1="lt1" tx1="dk1" bg2="lt2" tx2="dk2" accent1="accent1" accent2="accent2" accent3="accent3" accent4="accent4" accent5="accent5" accent6="accent6" hlink="hlink" folHlink="folHlink"/>
    </a:extraClrScheme>
    <a:extraClrScheme>
      <a:clrScheme name="Blank 15">
        <a:dk1>
          <a:srgbClr val="000000"/>
        </a:dk1>
        <a:lt1>
          <a:srgbClr val="FFFFFF"/>
        </a:lt1>
        <a:dk2>
          <a:srgbClr val="1076B4"/>
        </a:dk2>
        <a:lt2>
          <a:srgbClr val="969696"/>
        </a:lt2>
        <a:accent1>
          <a:srgbClr val="1076B4"/>
        </a:accent1>
        <a:accent2>
          <a:srgbClr val="F0F0F0"/>
        </a:accent2>
        <a:accent3>
          <a:srgbClr val="FFFFFF"/>
        </a:accent3>
        <a:accent4>
          <a:srgbClr val="000000"/>
        </a:accent4>
        <a:accent5>
          <a:srgbClr val="AABDD6"/>
        </a:accent5>
        <a:accent6>
          <a:srgbClr val="D9D9D9"/>
        </a:accent6>
        <a:hlink>
          <a:srgbClr val="88CABD"/>
        </a:hlink>
        <a:folHlink>
          <a:srgbClr val="A77BF5"/>
        </a:folHlink>
      </a:clrScheme>
      <a:clrMap bg1="lt1" tx1="dk1" bg2="lt2" tx2="dk2" accent1="accent1" accent2="accent2" accent3="accent3" accent4="accent4" accent5="accent5" accent6="accent6" hlink="hlink" folHlink="folHlink"/>
    </a:extraClrScheme>
    <a:extraClrScheme>
      <a:clrScheme name="Blank 16">
        <a:dk1>
          <a:srgbClr val="000000"/>
        </a:dk1>
        <a:lt1>
          <a:srgbClr val="FFFFFF"/>
        </a:lt1>
        <a:dk2>
          <a:srgbClr val="264D82"/>
        </a:dk2>
        <a:lt2>
          <a:srgbClr val="969696"/>
        </a:lt2>
        <a:accent1>
          <a:srgbClr val="264D82"/>
        </a:accent1>
        <a:accent2>
          <a:srgbClr val="F0F0F0"/>
        </a:accent2>
        <a:accent3>
          <a:srgbClr val="FFFFFF"/>
        </a:accent3>
        <a:accent4>
          <a:srgbClr val="000000"/>
        </a:accent4>
        <a:accent5>
          <a:srgbClr val="ACB2C1"/>
        </a:accent5>
        <a:accent6>
          <a:srgbClr val="D9D9D9"/>
        </a:accent6>
        <a:hlink>
          <a:srgbClr val="88CABD"/>
        </a:hlink>
        <a:folHlink>
          <a:srgbClr val="A77BF5"/>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47089</TotalTime>
  <Words>1077</Words>
  <Application>Microsoft Macintosh PowerPoint</Application>
  <PresentationFormat>Custom</PresentationFormat>
  <Paragraphs>61</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Garamond</vt:lpstr>
      <vt:lpstr>Wingdings</vt:lpstr>
      <vt:lpstr>Blank</vt:lpstr>
      <vt:lpstr>PowerPoint Presentation</vt:lpstr>
      <vt:lpstr>Our DDM Valuation Methodology</vt:lpstr>
      <vt:lpstr>Utilities - Stranded Asset Analysis</vt:lpstr>
      <vt:lpstr>Utilities - Stranded Asset Analysis, Continued</vt:lpstr>
      <vt:lpstr>Our Proprietary DDM Shows Electric Utilities Are Now Trading Above Fair Value</vt:lpstr>
      <vt:lpstr>Our Proprietary DDM Valuation of Water Utilities Is Higher Than That of Electric Utilities</vt:lpstr>
      <vt:lpstr>Our Proprietary DDM Shows Midstream FV 1.2x Below Utilities on a Forward P/E Basis</vt:lpstr>
    </vt:vector>
  </TitlesOfParts>
  <Company>Evercore Partners</Company>
  <LinksUpToDate>false</LinksUpToDate>
  <SharedDoc>false</SharedDoc>
  <HyperlinksChanged>false</HyperlinksChanged>
  <AppVersion>15.0034</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CLIENT  NAME</dc:title>
  <dc:creator>baggenstossd</dc:creator>
  <cp:lastModifiedBy>Enrique Bacalao</cp:lastModifiedBy>
  <cp:revision>2643</cp:revision>
  <cp:lastPrinted>2019-02-01T14:55:47Z</cp:lastPrinted>
  <dcterms:created xsi:type="dcterms:W3CDTF">2006-07-05T15:24:30Z</dcterms:created>
  <dcterms:modified xsi:type="dcterms:W3CDTF">2019-04-06T14:13:16Z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HighlightLinks~0">
    <vt:lpwstr>False</vt:lpwstr>
  </property>
  <property fmtid="{D5CDD505-2E9C-101B-9397-08002B2CF9AE}" pid="3" name="DealMaven.PresLink.Version~0">
    <vt:lpwstr>F:\Word Processing - EPG Templates\_Office 2007-2010 templates_CURRENT\_PowerPoint Templates\_Draft Advisory template v57.pptx</vt:lpwstr>
  </property>
</Properties>
</file>