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4" r:id="rId1"/>
  </p:sldMasterIdLst>
  <p:notesMasterIdLst>
    <p:notesMasterId r:id="rId11"/>
  </p:notesMasterIdLst>
  <p:handoutMasterIdLst>
    <p:handoutMasterId r:id="rId12"/>
  </p:handoutMasterIdLst>
  <p:sldIdLst>
    <p:sldId id="295" r:id="rId2"/>
    <p:sldId id="334" r:id="rId3"/>
    <p:sldId id="275" r:id="rId4"/>
    <p:sldId id="335" r:id="rId5"/>
    <p:sldId id="336" r:id="rId6"/>
    <p:sldId id="337" r:id="rId7"/>
    <p:sldId id="338" r:id="rId8"/>
    <p:sldId id="339" r:id="rId9"/>
    <p:sldId id="341" r:id="rId10"/>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8">
          <p15:clr>
            <a:srgbClr val="A4A3A4"/>
          </p15:clr>
        </p15:guide>
        <p15:guide id="2" pos="316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Dao" initials="KD" lastIdx="1" clrIdx="0">
    <p:extLst>
      <p:ext uri="{19B8F6BF-5375-455C-9EA6-DF929625EA0E}">
        <p15:presenceInfo xmlns:p15="http://schemas.microsoft.com/office/powerpoint/2012/main" userId="Kimberly Da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5" autoAdjust="0"/>
    <p:restoredTop sz="90836" autoAdjust="0"/>
  </p:normalViewPr>
  <p:slideViewPr>
    <p:cSldViewPr snapToGrid="0" snapToObjects="1">
      <p:cViewPr varScale="1">
        <p:scale>
          <a:sx n="113" d="100"/>
          <a:sy n="113" d="100"/>
        </p:scale>
        <p:origin x="1768" y="184"/>
      </p:cViewPr>
      <p:guideLst>
        <p:guide orient="horz" pos="2458"/>
        <p:guide pos="316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1F801-254F-784F-93FD-B082DEE696CB}" type="datetimeFigureOut">
              <a:rPr lang="en-US" smtClean="0"/>
              <a:t>4/2/19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BA558-C4ED-C348-A32F-95E1FD13065C}" type="slidenum">
              <a:rPr lang="en-US" smtClean="0"/>
              <a:t>‹#›</a:t>
            </a:fld>
            <a:endParaRPr lang="en-US" dirty="0"/>
          </a:p>
        </p:txBody>
      </p:sp>
    </p:spTree>
    <p:extLst>
      <p:ext uri="{BB962C8B-B14F-4D97-AF65-F5344CB8AC3E}">
        <p14:creationId xmlns:p14="http://schemas.microsoft.com/office/powerpoint/2010/main" val="35520195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CDB52-6A69-9749-AB79-19C092749A22}" type="datetimeFigureOut">
              <a:rPr lang="en-US" smtClean="0"/>
              <a:t>4/2/19</a:t>
            </a:fld>
            <a:endParaRPr lang="en-US" dirty="0"/>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6D814F-A7F6-3746-A65D-8C48702DE038}" type="slidenum">
              <a:rPr lang="en-US" smtClean="0"/>
              <a:t>‹#›</a:t>
            </a:fld>
            <a:endParaRPr lang="en-US" dirty="0"/>
          </a:p>
        </p:txBody>
      </p:sp>
    </p:spTree>
    <p:extLst>
      <p:ext uri="{BB962C8B-B14F-4D97-AF65-F5344CB8AC3E}">
        <p14:creationId xmlns:p14="http://schemas.microsoft.com/office/powerpoint/2010/main" val="4757751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xxx@scottmadden.com" TargetMode="Externa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mailto:xxx@scottmadden.com" TargetMode="Externa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xxx@scottmadden.com" TargetMode="Externa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mailto:xxx@scottmadden.com" TargetMode="Externa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xxx@scottmadden.com" TargetMode="Externa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mailto:xxx@scottmadden.com" TargetMode="Externa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mailto:xxx@scottmadden.com" TargetMode="External"/><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5176" y="3054096"/>
            <a:ext cx="5687568" cy="1026330"/>
          </a:xfrm>
        </p:spPr>
        <p:txBody>
          <a:bodyPr anchor="t" anchorCtr="0"/>
          <a:lstStyle>
            <a:lvl1pPr>
              <a:defRPr sz="3200" baseline="0">
                <a:solidFill>
                  <a:schemeClr val="bg1"/>
                </a:solidFill>
                <a:latin typeface="Arial Narrow"/>
                <a:cs typeface="Arial Narrow"/>
              </a:defRPr>
            </a:lvl1pPr>
          </a:lstStyle>
          <a:p>
            <a:r>
              <a:rPr lang="en-US"/>
              <a:t>Click to edit Master title style</a:t>
            </a:r>
            <a:endParaRPr lang="en-US" dirty="0"/>
          </a:p>
        </p:txBody>
      </p:sp>
      <p:sp>
        <p:nvSpPr>
          <p:cNvPr id="3" name="Subtitle 2"/>
          <p:cNvSpPr>
            <a:spLocks noGrp="1"/>
          </p:cNvSpPr>
          <p:nvPr>
            <p:ph type="subTitle" idx="1"/>
          </p:nvPr>
        </p:nvSpPr>
        <p:spPr>
          <a:xfrm>
            <a:off x="265176" y="4700016"/>
            <a:ext cx="5687568" cy="555896"/>
          </a:xfrm>
        </p:spPr>
        <p:txBody>
          <a:bodyPr/>
          <a:lstStyle>
            <a:lvl1pPr marL="0" indent="0" algn="l">
              <a:spcBef>
                <a:spcPts val="0"/>
              </a:spcBef>
              <a:spcAft>
                <a:spcPts val="0"/>
              </a:spcAft>
              <a:buNone/>
              <a:defRPr sz="2400" b="0" i="0">
                <a:solidFill>
                  <a:schemeClr val="bg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265113" y="5696712"/>
            <a:ext cx="3044952" cy="374904"/>
          </a:xfrm>
        </p:spPr>
        <p:txBody>
          <a:bodyPr/>
          <a:lstStyle>
            <a:lvl1pPr>
              <a:spcBef>
                <a:spcPts val="0"/>
              </a:spcBef>
              <a:spcAft>
                <a:spcPts val="0"/>
              </a:spcAft>
              <a:defRPr sz="1600" b="0" i="0">
                <a:solidFill>
                  <a:schemeClr val="bg1"/>
                </a:solidFill>
              </a:defRPr>
            </a:lvl1pPr>
          </a:lstStyle>
          <a:p>
            <a:pPr lvl="0"/>
            <a:r>
              <a:rPr lang="en-US" dirty="0"/>
              <a:t>Date</a:t>
            </a:r>
          </a:p>
        </p:txBody>
      </p:sp>
      <p:sp>
        <p:nvSpPr>
          <p:cNvPr id="5" name="Picture Placeholder 4"/>
          <p:cNvSpPr>
            <a:spLocks noGrp="1"/>
          </p:cNvSpPr>
          <p:nvPr>
            <p:ph type="pic" sz="quarter" idx="12" hasCustomPrompt="1"/>
          </p:nvPr>
        </p:nvSpPr>
        <p:spPr>
          <a:xfrm>
            <a:off x="374904" y="1298448"/>
            <a:ext cx="2633472" cy="832104"/>
          </a:xfrm>
        </p:spPr>
        <p:txBody>
          <a:bodyPr/>
          <a:lstStyle>
            <a:lvl1pPr>
              <a:defRPr sz="1200">
                <a:solidFill>
                  <a:schemeClr val="bg1"/>
                </a:solidFill>
              </a:defRPr>
            </a:lvl1pPr>
          </a:lstStyle>
          <a:p>
            <a:r>
              <a:rPr lang="en-US" dirty="0"/>
              <a:t>Client Logo (optional)</a:t>
            </a:r>
          </a:p>
        </p:txBody>
      </p:sp>
      <p:sp>
        <p:nvSpPr>
          <p:cNvPr id="7" name="TextBox 6"/>
          <p:cNvSpPr txBox="1"/>
          <p:nvPr/>
        </p:nvSpPr>
        <p:spPr>
          <a:xfrm>
            <a:off x="8925273" y="7493713"/>
            <a:ext cx="997294" cy="184666"/>
          </a:xfrm>
          <a:prstGeom prst="rect">
            <a:avLst/>
          </a:prstGeom>
          <a:noFill/>
        </p:spPr>
        <p:txBody>
          <a:bodyPr wrap="square" rtlCol="0">
            <a:spAutoFit/>
          </a:bodyPr>
          <a:lstStyle/>
          <a:p>
            <a:pPr algn="r"/>
            <a:r>
              <a:rPr lang="en-US" sz="600" dirty="0">
                <a:solidFill>
                  <a:schemeClr val="bg1">
                    <a:lumMod val="65000"/>
                  </a:schemeClr>
                </a:solidFill>
              </a:rPr>
              <a:t>Overhead_2018</a:t>
            </a:r>
          </a:p>
        </p:txBody>
      </p:sp>
      <p:sp>
        <p:nvSpPr>
          <p:cNvPr id="9" name="TextBox 8"/>
          <p:cNvSpPr txBox="1"/>
          <p:nvPr userDrawn="1"/>
        </p:nvSpPr>
        <p:spPr>
          <a:xfrm>
            <a:off x="265176" y="7466691"/>
            <a:ext cx="2634016" cy="200055"/>
          </a:xfrm>
          <a:prstGeom prst="rect">
            <a:avLst/>
          </a:prstGeom>
          <a:noFill/>
        </p:spPr>
        <p:txBody>
          <a:bodyPr wrap="square" rtlCol="0">
            <a:spAutoFit/>
          </a:bodyPr>
          <a:lstStyle/>
          <a:p>
            <a:r>
              <a:rPr lang="en-US" sz="700" dirty="0">
                <a:solidFill>
                  <a:schemeClr val="bg1"/>
                </a:solidFill>
              </a:rPr>
              <a:t>Copyright © 2018 ScottMadden,</a:t>
            </a:r>
            <a:r>
              <a:rPr lang="en-US" sz="700" baseline="0" dirty="0">
                <a:solidFill>
                  <a:schemeClr val="bg1"/>
                </a:solidFill>
              </a:rPr>
              <a:t> Inc. All rights reserved.</a:t>
            </a:r>
            <a:endParaRPr lang="en-US" sz="700" dirty="0">
              <a:solidFill>
                <a:schemeClr val="bg1"/>
              </a:solidFill>
            </a:endParaRPr>
          </a:p>
        </p:txBody>
      </p:sp>
    </p:spTree>
    <p:extLst>
      <p:ext uri="{BB962C8B-B14F-4D97-AF65-F5344CB8AC3E}">
        <p14:creationId xmlns:p14="http://schemas.microsoft.com/office/powerpoint/2010/main" val="308160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siness Card_Atlanta">
    <p:spTree>
      <p:nvGrpSpPr>
        <p:cNvPr id="1" name=""/>
        <p:cNvGrpSpPr/>
        <p:nvPr/>
      </p:nvGrpSpPr>
      <p:grpSpPr>
        <a:xfrm>
          <a:off x="0" y="0"/>
          <a:ext cx="0" cy="0"/>
          <a:chOff x="0" y="0"/>
          <a:chExt cx="0" cy="0"/>
        </a:xfrm>
      </p:grpSpPr>
      <p:sp>
        <p:nvSpPr>
          <p:cNvPr id="10" name="Content Placeholder 2"/>
          <p:cNvSpPr>
            <a:spLocks noGrp="1"/>
          </p:cNvSpPr>
          <p:nvPr>
            <p:ph idx="1"/>
          </p:nvPr>
        </p:nvSpPr>
        <p:spPr>
          <a:xfrm>
            <a:off x="237744" y="1417320"/>
            <a:ext cx="9601200" cy="5419420"/>
          </a:xfrm>
        </p:spPr>
        <p:txBody>
          <a:body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4919C0-ACED-B549-A0FE-3B80E1489620}" type="slidenum">
              <a:rPr lang="en-US" smtClean="0"/>
              <a:t>‹#›</a:t>
            </a:fld>
            <a:endParaRPr lang="en-US" dirty="0"/>
          </a:p>
        </p:txBody>
      </p:sp>
      <p:sp>
        <p:nvSpPr>
          <p:cNvPr id="6"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Edit Master text styles</a:t>
            </a:r>
          </a:p>
        </p:txBody>
      </p:sp>
      <p:grpSp>
        <p:nvGrpSpPr>
          <p:cNvPr id="11" name="Group 10"/>
          <p:cNvGrpSpPr/>
          <p:nvPr/>
        </p:nvGrpSpPr>
        <p:grpSpPr>
          <a:xfrm>
            <a:off x="3154680" y="2377440"/>
            <a:ext cx="3749040" cy="2048256"/>
            <a:chOff x="5644896" y="2377440"/>
            <a:chExt cx="3749040" cy="2048256"/>
          </a:xfrm>
        </p:grpSpPr>
        <p:pic>
          <p:nvPicPr>
            <p:cNvPr id="12" name="Picture 11"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4896" y="2377440"/>
              <a:ext cx="3749040" cy="2048256"/>
            </a:xfrm>
            <a:prstGeom prst="rect">
              <a:avLst/>
            </a:prstGeom>
          </p:spPr>
        </p:pic>
        <p:sp>
          <p:nvSpPr>
            <p:cNvPr id="13" name="TextBox 12"/>
            <p:cNvSpPr txBox="1"/>
            <p:nvPr userDrawn="1"/>
          </p:nvSpPr>
          <p:spPr>
            <a:xfrm>
              <a:off x="571804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14" name="TextBox 13"/>
            <p:cNvSpPr txBox="1"/>
            <p:nvPr userDrawn="1"/>
          </p:nvSpPr>
          <p:spPr>
            <a:xfrm>
              <a:off x="571804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5" name="TextBox 14"/>
            <p:cNvSpPr txBox="1"/>
            <p:nvPr userDrawn="1"/>
          </p:nvSpPr>
          <p:spPr>
            <a:xfrm>
              <a:off x="571804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3495 Piedmont</a:t>
              </a:r>
              <a:r>
                <a:rPr lang="en-US" sz="1000" b="0" i="0" baseline="0" dirty="0"/>
                <a:t> Road</a:t>
              </a:r>
            </a:p>
            <a:p>
              <a:pPr>
                <a:lnSpc>
                  <a:spcPct val="100000"/>
                </a:lnSpc>
                <a:spcBef>
                  <a:spcPts val="0"/>
                </a:spcBef>
              </a:pPr>
              <a:r>
                <a:rPr lang="en-US" sz="1000" b="0" i="0" baseline="0" dirty="0"/>
                <a:t>Building 10, Suite 805</a:t>
              </a:r>
            </a:p>
            <a:p>
              <a:pPr>
                <a:lnSpc>
                  <a:spcPct val="100000"/>
                </a:lnSpc>
                <a:spcBef>
                  <a:spcPts val="0"/>
                </a:spcBef>
              </a:pPr>
              <a:r>
                <a:rPr lang="en-US" sz="1000" b="0" i="0" baseline="0" dirty="0"/>
                <a:t>Atlanta, GA 30305</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404-814-0020 M: xxx-xxx-xxxx</a:t>
              </a:r>
              <a:endParaRPr lang="en-US" sz="1000" b="0" i="0" dirty="0"/>
            </a:p>
          </p:txBody>
        </p:sp>
      </p:grpSp>
      <p:grpSp>
        <p:nvGrpSpPr>
          <p:cNvPr id="16" name="Group 15"/>
          <p:cNvGrpSpPr/>
          <p:nvPr userDrawn="1"/>
        </p:nvGrpSpPr>
        <p:grpSpPr>
          <a:xfrm>
            <a:off x="3227832" y="2688336"/>
            <a:ext cx="2569464" cy="1700784"/>
            <a:chOff x="5718048" y="2688336"/>
            <a:chExt cx="2569464" cy="1700784"/>
          </a:xfrm>
        </p:grpSpPr>
        <p:sp>
          <p:nvSpPr>
            <p:cNvPr id="18" name="TextBox 17"/>
            <p:cNvSpPr txBox="1"/>
            <p:nvPr userDrawn="1"/>
          </p:nvSpPr>
          <p:spPr>
            <a:xfrm>
              <a:off x="571804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19" name="TextBox 18"/>
            <p:cNvSpPr txBox="1"/>
            <p:nvPr userDrawn="1"/>
          </p:nvSpPr>
          <p:spPr>
            <a:xfrm>
              <a:off x="571804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20" name="TextBox 19"/>
            <p:cNvSpPr txBox="1"/>
            <p:nvPr userDrawn="1"/>
          </p:nvSpPr>
          <p:spPr>
            <a:xfrm>
              <a:off x="571804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3495 Piedmont</a:t>
              </a:r>
              <a:r>
                <a:rPr lang="en-US" sz="1000" b="0" i="0" baseline="0" dirty="0"/>
                <a:t> Road</a:t>
              </a:r>
            </a:p>
            <a:p>
              <a:pPr>
                <a:lnSpc>
                  <a:spcPct val="100000"/>
                </a:lnSpc>
                <a:spcBef>
                  <a:spcPts val="0"/>
                </a:spcBef>
              </a:pPr>
              <a:r>
                <a:rPr lang="en-US" sz="1000" b="0" i="0" baseline="0" dirty="0"/>
                <a:t>Building 10, Suite 805</a:t>
              </a:r>
            </a:p>
            <a:p>
              <a:pPr>
                <a:lnSpc>
                  <a:spcPct val="100000"/>
                </a:lnSpc>
                <a:spcBef>
                  <a:spcPts val="0"/>
                </a:spcBef>
              </a:pPr>
              <a:r>
                <a:rPr lang="en-US" sz="1000" b="0" i="0" baseline="0" dirty="0"/>
                <a:t>Atlanta, GA 30305</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404-814-0020 M: xxx-xxx-xxxx</a:t>
              </a:r>
              <a:endParaRPr lang="en-US" sz="1000" b="0" i="0" dirty="0"/>
            </a:p>
          </p:txBody>
        </p:sp>
      </p:grpSp>
    </p:spTree>
    <p:extLst>
      <p:ext uri="{BB962C8B-B14F-4D97-AF65-F5344CB8AC3E}">
        <p14:creationId xmlns:p14="http://schemas.microsoft.com/office/powerpoint/2010/main" val="248716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usiness Cards_Atlanta">
    <p:spTree>
      <p:nvGrpSpPr>
        <p:cNvPr id="1" name=""/>
        <p:cNvGrpSpPr/>
        <p:nvPr/>
      </p:nvGrpSpPr>
      <p:grpSpPr>
        <a:xfrm>
          <a:off x="0" y="0"/>
          <a:ext cx="0" cy="0"/>
          <a:chOff x="0" y="0"/>
          <a:chExt cx="0" cy="0"/>
        </a:xfrm>
      </p:grpSpPr>
      <p:sp>
        <p:nvSpPr>
          <p:cNvPr id="17" name="Content Placeholder 2"/>
          <p:cNvSpPr>
            <a:spLocks noGrp="1"/>
          </p:cNvSpPr>
          <p:nvPr>
            <p:ph idx="1"/>
          </p:nvPr>
        </p:nvSpPr>
        <p:spPr>
          <a:xfrm>
            <a:off x="237744" y="1417320"/>
            <a:ext cx="9601200" cy="5419420"/>
          </a:xfrm>
        </p:spPr>
        <p:txBody>
          <a:body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4919C0-ACED-B549-A0FE-3B80E1489620}" type="slidenum">
              <a:rPr lang="en-US" smtClean="0"/>
              <a:t>‹#›</a:t>
            </a:fld>
            <a:endParaRPr lang="en-US" dirty="0"/>
          </a:p>
        </p:txBody>
      </p:sp>
      <p:sp>
        <p:nvSpPr>
          <p:cNvPr id="6"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Edit Master text styles</a:t>
            </a:r>
          </a:p>
        </p:txBody>
      </p:sp>
      <p:grpSp>
        <p:nvGrpSpPr>
          <p:cNvPr id="15" name="Group 14"/>
          <p:cNvGrpSpPr/>
          <p:nvPr/>
        </p:nvGrpSpPr>
        <p:grpSpPr>
          <a:xfrm>
            <a:off x="676656" y="2377440"/>
            <a:ext cx="3749040" cy="2048256"/>
            <a:chOff x="676656" y="2377440"/>
            <a:chExt cx="3749040" cy="2048256"/>
          </a:xfrm>
        </p:grpSpPr>
        <p:pic>
          <p:nvPicPr>
            <p:cNvPr id="4" name="Picture 3"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56" y="2377440"/>
              <a:ext cx="3749040" cy="2048256"/>
            </a:xfrm>
            <a:prstGeom prst="rect">
              <a:avLst/>
            </a:prstGeom>
          </p:spPr>
        </p:pic>
        <p:sp>
          <p:nvSpPr>
            <p:cNvPr id="8" name="TextBox 7"/>
            <p:cNvSpPr txBox="1"/>
            <p:nvPr userDrawn="1"/>
          </p:nvSpPr>
          <p:spPr>
            <a:xfrm>
              <a:off x="74980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9" name="TextBox 8"/>
            <p:cNvSpPr txBox="1"/>
            <p:nvPr userDrawn="1"/>
          </p:nvSpPr>
          <p:spPr>
            <a:xfrm>
              <a:off x="74980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0" name="TextBox 9"/>
            <p:cNvSpPr txBox="1"/>
            <p:nvPr userDrawn="1"/>
          </p:nvSpPr>
          <p:spPr>
            <a:xfrm>
              <a:off x="74980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2626 Glenwood Avenue</a:t>
              </a:r>
            </a:p>
            <a:p>
              <a:pPr>
                <a:lnSpc>
                  <a:spcPct val="100000"/>
                </a:lnSpc>
                <a:spcBef>
                  <a:spcPts val="0"/>
                </a:spcBef>
              </a:pPr>
              <a:r>
                <a:rPr lang="en-US" sz="1000" b="0" i="0" dirty="0"/>
                <a:t>Suite 480</a:t>
              </a:r>
            </a:p>
            <a:p>
              <a:pPr>
                <a:lnSpc>
                  <a:spcPct val="100000"/>
                </a:lnSpc>
                <a:spcBef>
                  <a:spcPts val="0"/>
                </a:spcBef>
              </a:pPr>
              <a:r>
                <a:rPr lang="en-US" sz="1000" b="0" i="0" dirty="0"/>
                <a:t>Raleigh, NC 27608</a:t>
              </a:r>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919-781-4191 M: xxx-xxx-xxxx</a:t>
              </a:r>
              <a:endParaRPr lang="en-US" sz="1000" b="0" i="0" dirty="0"/>
            </a:p>
          </p:txBody>
        </p:sp>
      </p:grpSp>
      <p:grpSp>
        <p:nvGrpSpPr>
          <p:cNvPr id="16" name="Group 15"/>
          <p:cNvGrpSpPr/>
          <p:nvPr/>
        </p:nvGrpSpPr>
        <p:grpSpPr>
          <a:xfrm>
            <a:off x="5644896" y="2377440"/>
            <a:ext cx="3749040" cy="2048256"/>
            <a:chOff x="5644896" y="2377440"/>
            <a:chExt cx="3749040" cy="2048256"/>
          </a:xfrm>
        </p:grpSpPr>
        <p:pic>
          <p:nvPicPr>
            <p:cNvPr id="11" name="Picture 10"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4896" y="2377440"/>
              <a:ext cx="3749040" cy="2048256"/>
            </a:xfrm>
            <a:prstGeom prst="rect">
              <a:avLst/>
            </a:prstGeom>
          </p:spPr>
        </p:pic>
        <p:sp>
          <p:nvSpPr>
            <p:cNvPr id="12" name="TextBox 11"/>
            <p:cNvSpPr txBox="1"/>
            <p:nvPr userDrawn="1"/>
          </p:nvSpPr>
          <p:spPr>
            <a:xfrm>
              <a:off x="571804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13" name="TextBox 12"/>
            <p:cNvSpPr txBox="1"/>
            <p:nvPr userDrawn="1"/>
          </p:nvSpPr>
          <p:spPr>
            <a:xfrm>
              <a:off x="571804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4" name="TextBox 13"/>
            <p:cNvSpPr txBox="1"/>
            <p:nvPr userDrawn="1"/>
          </p:nvSpPr>
          <p:spPr>
            <a:xfrm>
              <a:off x="571804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3495 Piedmont</a:t>
              </a:r>
              <a:r>
                <a:rPr lang="en-US" sz="1000" b="0" i="0" baseline="0" dirty="0"/>
                <a:t> Road</a:t>
              </a:r>
            </a:p>
            <a:p>
              <a:pPr>
                <a:lnSpc>
                  <a:spcPct val="100000"/>
                </a:lnSpc>
                <a:spcBef>
                  <a:spcPts val="0"/>
                </a:spcBef>
              </a:pPr>
              <a:r>
                <a:rPr lang="en-US" sz="1000" b="0" i="0" baseline="0" dirty="0"/>
                <a:t>Building 10, Suite 805</a:t>
              </a:r>
            </a:p>
            <a:p>
              <a:pPr>
                <a:lnSpc>
                  <a:spcPct val="100000"/>
                </a:lnSpc>
                <a:spcBef>
                  <a:spcPts val="0"/>
                </a:spcBef>
              </a:pPr>
              <a:r>
                <a:rPr lang="en-US" sz="1000" b="0" i="0" baseline="0" dirty="0"/>
                <a:t>Atlanta, GA 30305</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404-814-0020 M: xxx-xxx-xxxx</a:t>
              </a:r>
              <a:endParaRPr lang="en-US" sz="1000" b="0" i="0" dirty="0"/>
            </a:p>
          </p:txBody>
        </p:sp>
      </p:grpSp>
      <p:grpSp>
        <p:nvGrpSpPr>
          <p:cNvPr id="18" name="Group 17"/>
          <p:cNvGrpSpPr/>
          <p:nvPr userDrawn="1"/>
        </p:nvGrpSpPr>
        <p:grpSpPr>
          <a:xfrm>
            <a:off x="676656" y="2377440"/>
            <a:ext cx="3749040" cy="2048256"/>
            <a:chOff x="676656" y="2377440"/>
            <a:chExt cx="3749040" cy="2048256"/>
          </a:xfrm>
        </p:grpSpPr>
        <p:pic>
          <p:nvPicPr>
            <p:cNvPr id="19" name="Picture 18"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56" y="2377440"/>
              <a:ext cx="3749040" cy="2048256"/>
            </a:xfrm>
            <a:prstGeom prst="rect">
              <a:avLst/>
            </a:prstGeom>
          </p:spPr>
        </p:pic>
        <p:sp>
          <p:nvSpPr>
            <p:cNvPr id="20" name="TextBox 19"/>
            <p:cNvSpPr txBox="1"/>
            <p:nvPr userDrawn="1"/>
          </p:nvSpPr>
          <p:spPr>
            <a:xfrm>
              <a:off x="74980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21" name="TextBox 20"/>
            <p:cNvSpPr txBox="1"/>
            <p:nvPr userDrawn="1"/>
          </p:nvSpPr>
          <p:spPr>
            <a:xfrm>
              <a:off x="74980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22" name="TextBox 21"/>
            <p:cNvSpPr txBox="1"/>
            <p:nvPr userDrawn="1"/>
          </p:nvSpPr>
          <p:spPr>
            <a:xfrm>
              <a:off x="74980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3495 Piedmont</a:t>
              </a:r>
              <a:r>
                <a:rPr lang="en-US" sz="1000" b="0" i="0" baseline="0" dirty="0"/>
                <a:t> Road</a:t>
              </a:r>
            </a:p>
            <a:p>
              <a:pPr>
                <a:lnSpc>
                  <a:spcPct val="100000"/>
                </a:lnSpc>
                <a:spcBef>
                  <a:spcPts val="0"/>
                </a:spcBef>
              </a:pPr>
              <a:r>
                <a:rPr lang="en-US" sz="1000" b="0" i="0" baseline="0" dirty="0"/>
                <a:t>Building 10, Suite 805</a:t>
              </a:r>
            </a:p>
            <a:p>
              <a:pPr>
                <a:lnSpc>
                  <a:spcPct val="100000"/>
                </a:lnSpc>
                <a:spcBef>
                  <a:spcPts val="0"/>
                </a:spcBef>
              </a:pPr>
              <a:r>
                <a:rPr lang="en-US" sz="1000" b="0" i="0" baseline="0" dirty="0"/>
                <a:t>Atlanta, GA 30305</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404-814-0020 M: xxx-xxx-xxxx</a:t>
              </a:r>
              <a:endParaRPr lang="en-US" sz="1000" b="0" i="0" dirty="0"/>
            </a:p>
          </p:txBody>
        </p:sp>
      </p:grpSp>
      <p:grpSp>
        <p:nvGrpSpPr>
          <p:cNvPr id="23" name="Group 22"/>
          <p:cNvGrpSpPr/>
          <p:nvPr userDrawn="1"/>
        </p:nvGrpSpPr>
        <p:grpSpPr>
          <a:xfrm>
            <a:off x="5644896" y="2377440"/>
            <a:ext cx="3749040" cy="2048256"/>
            <a:chOff x="5644896" y="2377440"/>
            <a:chExt cx="3749040" cy="2048256"/>
          </a:xfrm>
        </p:grpSpPr>
        <p:pic>
          <p:nvPicPr>
            <p:cNvPr id="24" name="Picture 23"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4896" y="2377440"/>
              <a:ext cx="3749040" cy="2048256"/>
            </a:xfrm>
            <a:prstGeom prst="rect">
              <a:avLst/>
            </a:prstGeom>
          </p:spPr>
        </p:pic>
        <p:sp>
          <p:nvSpPr>
            <p:cNvPr id="25" name="TextBox 24"/>
            <p:cNvSpPr txBox="1"/>
            <p:nvPr userDrawn="1"/>
          </p:nvSpPr>
          <p:spPr>
            <a:xfrm>
              <a:off x="571804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26" name="TextBox 25"/>
            <p:cNvSpPr txBox="1"/>
            <p:nvPr userDrawn="1"/>
          </p:nvSpPr>
          <p:spPr>
            <a:xfrm>
              <a:off x="571804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27" name="TextBox 26"/>
            <p:cNvSpPr txBox="1"/>
            <p:nvPr userDrawn="1"/>
          </p:nvSpPr>
          <p:spPr>
            <a:xfrm>
              <a:off x="571804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3495 Piedmont</a:t>
              </a:r>
              <a:r>
                <a:rPr lang="en-US" sz="1000" b="0" i="0" baseline="0" dirty="0"/>
                <a:t> Road</a:t>
              </a:r>
            </a:p>
            <a:p>
              <a:pPr>
                <a:lnSpc>
                  <a:spcPct val="100000"/>
                </a:lnSpc>
                <a:spcBef>
                  <a:spcPts val="0"/>
                </a:spcBef>
              </a:pPr>
              <a:r>
                <a:rPr lang="en-US" sz="1000" b="0" i="0" baseline="0" dirty="0"/>
                <a:t>Building 10, Suite 805</a:t>
              </a:r>
            </a:p>
            <a:p>
              <a:pPr>
                <a:lnSpc>
                  <a:spcPct val="100000"/>
                </a:lnSpc>
                <a:spcBef>
                  <a:spcPts val="0"/>
                </a:spcBef>
              </a:pPr>
              <a:r>
                <a:rPr lang="en-US" sz="1000" b="0" i="0" baseline="0" dirty="0"/>
                <a:t>Atlanta, GA 30305</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404-814-0020 M: xxx-xxx-xxxx</a:t>
              </a:r>
              <a:endParaRPr lang="en-US" sz="1000" b="0" i="0" dirty="0"/>
            </a:p>
          </p:txBody>
        </p:sp>
      </p:grpSp>
    </p:spTree>
    <p:extLst>
      <p:ext uri="{BB962C8B-B14F-4D97-AF65-F5344CB8AC3E}">
        <p14:creationId xmlns:p14="http://schemas.microsoft.com/office/powerpoint/2010/main" val="4040348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usiness Card_Raleigh">
    <p:spTree>
      <p:nvGrpSpPr>
        <p:cNvPr id="1" name=""/>
        <p:cNvGrpSpPr/>
        <p:nvPr/>
      </p:nvGrpSpPr>
      <p:grpSpPr>
        <a:xfrm>
          <a:off x="0" y="0"/>
          <a:ext cx="0" cy="0"/>
          <a:chOff x="0" y="0"/>
          <a:chExt cx="0" cy="0"/>
        </a:xfrm>
      </p:grpSpPr>
      <p:sp>
        <p:nvSpPr>
          <p:cNvPr id="11" name="Content Placeholder 2"/>
          <p:cNvSpPr>
            <a:spLocks noGrp="1"/>
          </p:cNvSpPr>
          <p:nvPr>
            <p:ph idx="1"/>
          </p:nvPr>
        </p:nvSpPr>
        <p:spPr>
          <a:xfrm>
            <a:off x="237744" y="1417320"/>
            <a:ext cx="9601200" cy="5419420"/>
          </a:xfrm>
        </p:spPr>
        <p:txBody>
          <a:body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4919C0-ACED-B549-A0FE-3B80E1489620}" type="slidenum">
              <a:rPr lang="en-US" smtClean="0"/>
              <a:t>‹#›</a:t>
            </a:fld>
            <a:endParaRPr lang="en-US" dirty="0"/>
          </a:p>
        </p:txBody>
      </p:sp>
      <p:sp>
        <p:nvSpPr>
          <p:cNvPr id="6"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Edit Master text styles</a:t>
            </a:r>
          </a:p>
        </p:txBody>
      </p:sp>
      <p:grpSp>
        <p:nvGrpSpPr>
          <p:cNvPr id="3" name="Group 2"/>
          <p:cNvGrpSpPr/>
          <p:nvPr/>
        </p:nvGrpSpPr>
        <p:grpSpPr>
          <a:xfrm>
            <a:off x="3154680" y="2377440"/>
            <a:ext cx="3749040" cy="2048256"/>
            <a:chOff x="676656" y="2377440"/>
            <a:chExt cx="3749040" cy="2048256"/>
          </a:xfrm>
        </p:grpSpPr>
        <p:pic>
          <p:nvPicPr>
            <p:cNvPr id="4" name="Picture 3"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56" y="2377440"/>
              <a:ext cx="3749040" cy="2048256"/>
            </a:xfrm>
            <a:prstGeom prst="rect">
              <a:avLst/>
            </a:prstGeom>
          </p:spPr>
        </p:pic>
        <p:sp>
          <p:nvSpPr>
            <p:cNvPr id="8" name="TextBox 7"/>
            <p:cNvSpPr txBox="1"/>
            <p:nvPr userDrawn="1"/>
          </p:nvSpPr>
          <p:spPr>
            <a:xfrm>
              <a:off x="74980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9" name="TextBox 8"/>
            <p:cNvSpPr txBox="1"/>
            <p:nvPr userDrawn="1"/>
          </p:nvSpPr>
          <p:spPr>
            <a:xfrm>
              <a:off x="74980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0" name="TextBox 9"/>
            <p:cNvSpPr txBox="1"/>
            <p:nvPr userDrawn="1"/>
          </p:nvSpPr>
          <p:spPr>
            <a:xfrm>
              <a:off x="74980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2626 Glenwood Avenue</a:t>
              </a:r>
            </a:p>
            <a:p>
              <a:pPr>
                <a:lnSpc>
                  <a:spcPct val="100000"/>
                </a:lnSpc>
                <a:spcBef>
                  <a:spcPts val="0"/>
                </a:spcBef>
              </a:pPr>
              <a:r>
                <a:rPr lang="en-US" sz="1000" b="0" i="0" dirty="0"/>
                <a:t>Suite 480</a:t>
              </a:r>
            </a:p>
            <a:p>
              <a:pPr>
                <a:lnSpc>
                  <a:spcPct val="100000"/>
                </a:lnSpc>
                <a:spcBef>
                  <a:spcPts val="0"/>
                </a:spcBef>
              </a:pPr>
              <a:r>
                <a:rPr lang="en-US" sz="1000" b="0" i="0" dirty="0"/>
                <a:t>Raleigh, NC 27608</a:t>
              </a:r>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919-781-4191 M: xxx-xxx-xxxx</a:t>
              </a:r>
              <a:endParaRPr lang="en-US" sz="1000" b="0" i="0" dirty="0"/>
            </a:p>
          </p:txBody>
        </p:sp>
      </p:grpSp>
      <p:grpSp>
        <p:nvGrpSpPr>
          <p:cNvPr id="12" name="Group 11"/>
          <p:cNvGrpSpPr/>
          <p:nvPr userDrawn="1"/>
        </p:nvGrpSpPr>
        <p:grpSpPr>
          <a:xfrm>
            <a:off x="3227832" y="2688336"/>
            <a:ext cx="2569464" cy="1700784"/>
            <a:chOff x="749808" y="2688336"/>
            <a:chExt cx="2569464" cy="1700784"/>
          </a:xfrm>
        </p:grpSpPr>
        <p:sp>
          <p:nvSpPr>
            <p:cNvPr id="14" name="TextBox 13"/>
            <p:cNvSpPr txBox="1"/>
            <p:nvPr userDrawn="1"/>
          </p:nvSpPr>
          <p:spPr>
            <a:xfrm>
              <a:off x="74980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15" name="TextBox 14"/>
            <p:cNvSpPr txBox="1"/>
            <p:nvPr userDrawn="1"/>
          </p:nvSpPr>
          <p:spPr>
            <a:xfrm>
              <a:off x="74980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6" name="TextBox 15"/>
            <p:cNvSpPr txBox="1"/>
            <p:nvPr userDrawn="1"/>
          </p:nvSpPr>
          <p:spPr>
            <a:xfrm>
              <a:off x="74980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2626 Glenwood Avenue</a:t>
              </a:r>
            </a:p>
            <a:p>
              <a:pPr>
                <a:lnSpc>
                  <a:spcPct val="100000"/>
                </a:lnSpc>
                <a:spcBef>
                  <a:spcPts val="0"/>
                </a:spcBef>
              </a:pPr>
              <a:r>
                <a:rPr lang="en-US" sz="1000" b="0" i="0" dirty="0"/>
                <a:t>Suite 480</a:t>
              </a:r>
            </a:p>
            <a:p>
              <a:pPr>
                <a:lnSpc>
                  <a:spcPct val="100000"/>
                </a:lnSpc>
                <a:spcBef>
                  <a:spcPts val="0"/>
                </a:spcBef>
              </a:pPr>
              <a:r>
                <a:rPr lang="en-US" sz="1000" b="0" i="0" dirty="0"/>
                <a:t>Raleigh, NC 27608</a:t>
              </a:r>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919-781-4191 M: xxx-xxx-xxxx</a:t>
              </a:r>
              <a:endParaRPr lang="en-US" sz="1000" b="0" i="0" dirty="0"/>
            </a:p>
          </p:txBody>
        </p:sp>
      </p:grpSp>
    </p:spTree>
    <p:extLst>
      <p:ext uri="{BB962C8B-B14F-4D97-AF65-F5344CB8AC3E}">
        <p14:creationId xmlns:p14="http://schemas.microsoft.com/office/powerpoint/2010/main" val="10029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usiness Cards_Raleigh ">
    <p:spTree>
      <p:nvGrpSpPr>
        <p:cNvPr id="1" name=""/>
        <p:cNvGrpSpPr/>
        <p:nvPr/>
      </p:nvGrpSpPr>
      <p:grpSpPr>
        <a:xfrm>
          <a:off x="0" y="0"/>
          <a:ext cx="0" cy="0"/>
          <a:chOff x="0" y="0"/>
          <a:chExt cx="0" cy="0"/>
        </a:xfrm>
      </p:grpSpPr>
      <p:sp>
        <p:nvSpPr>
          <p:cNvPr id="17" name="Content Placeholder 2"/>
          <p:cNvSpPr>
            <a:spLocks noGrp="1"/>
          </p:cNvSpPr>
          <p:nvPr>
            <p:ph idx="1"/>
          </p:nvPr>
        </p:nvSpPr>
        <p:spPr>
          <a:xfrm>
            <a:off x="237744" y="1417320"/>
            <a:ext cx="9601200" cy="5419420"/>
          </a:xfrm>
        </p:spPr>
        <p:txBody>
          <a:body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4919C0-ACED-B549-A0FE-3B80E1489620}" type="slidenum">
              <a:rPr lang="en-US" smtClean="0"/>
              <a:t>‹#›</a:t>
            </a:fld>
            <a:endParaRPr lang="en-US" dirty="0"/>
          </a:p>
        </p:txBody>
      </p:sp>
      <p:sp>
        <p:nvSpPr>
          <p:cNvPr id="6"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Edit Master text styles</a:t>
            </a:r>
          </a:p>
        </p:txBody>
      </p:sp>
      <p:grpSp>
        <p:nvGrpSpPr>
          <p:cNvPr id="15" name="Group 14"/>
          <p:cNvGrpSpPr/>
          <p:nvPr/>
        </p:nvGrpSpPr>
        <p:grpSpPr>
          <a:xfrm>
            <a:off x="676656" y="2377440"/>
            <a:ext cx="3749040" cy="2048256"/>
            <a:chOff x="676656" y="2377440"/>
            <a:chExt cx="3749040" cy="2048256"/>
          </a:xfrm>
        </p:grpSpPr>
        <p:pic>
          <p:nvPicPr>
            <p:cNvPr id="4" name="Picture 3"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56" y="2377440"/>
              <a:ext cx="3749040" cy="2048256"/>
            </a:xfrm>
            <a:prstGeom prst="rect">
              <a:avLst/>
            </a:prstGeom>
          </p:spPr>
        </p:pic>
        <p:sp>
          <p:nvSpPr>
            <p:cNvPr id="8" name="TextBox 7"/>
            <p:cNvSpPr txBox="1"/>
            <p:nvPr userDrawn="1"/>
          </p:nvSpPr>
          <p:spPr>
            <a:xfrm>
              <a:off x="74980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9" name="TextBox 8"/>
            <p:cNvSpPr txBox="1"/>
            <p:nvPr userDrawn="1"/>
          </p:nvSpPr>
          <p:spPr>
            <a:xfrm>
              <a:off x="74980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0" name="TextBox 9"/>
            <p:cNvSpPr txBox="1"/>
            <p:nvPr userDrawn="1"/>
          </p:nvSpPr>
          <p:spPr>
            <a:xfrm>
              <a:off x="74980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2626 Glenwood Avenue</a:t>
              </a:r>
            </a:p>
            <a:p>
              <a:pPr>
                <a:lnSpc>
                  <a:spcPct val="100000"/>
                </a:lnSpc>
                <a:spcBef>
                  <a:spcPts val="0"/>
                </a:spcBef>
              </a:pPr>
              <a:r>
                <a:rPr lang="en-US" sz="1000" b="0" i="0" dirty="0"/>
                <a:t>Suite 480</a:t>
              </a:r>
            </a:p>
            <a:p>
              <a:pPr>
                <a:lnSpc>
                  <a:spcPct val="100000"/>
                </a:lnSpc>
                <a:spcBef>
                  <a:spcPts val="0"/>
                </a:spcBef>
              </a:pPr>
              <a:r>
                <a:rPr lang="en-US" sz="1000" b="0" i="0" dirty="0"/>
                <a:t>Raleigh, NC 27608</a:t>
              </a:r>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919-781-4191 M: xxx-xxx-xxxx</a:t>
              </a:r>
              <a:endParaRPr lang="en-US" sz="1000" b="0" i="0" dirty="0"/>
            </a:p>
          </p:txBody>
        </p:sp>
      </p:grpSp>
      <p:grpSp>
        <p:nvGrpSpPr>
          <p:cNvPr id="16" name="Group 15"/>
          <p:cNvGrpSpPr/>
          <p:nvPr/>
        </p:nvGrpSpPr>
        <p:grpSpPr>
          <a:xfrm>
            <a:off x="5644896" y="2377440"/>
            <a:ext cx="3749040" cy="2048256"/>
            <a:chOff x="5644896" y="2377440"/>
            <a:chExt cx="3749040" cy="2048256"/>
          </a:xfrm>
        </p:grpSpPr>
        <p:pic>
          <p:nvPicPr>
            <p:cNvPr id="11" name="Picture 10"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4896" y="2377440"/>
              <a:ext cx="3749040" cy="2048256"/>
            </a:xfrm>
            <a:prstGeom prst="rect">
              <a:avLst/>
            </a:prstGeom>
          </p:spPr>
        </p:pic>
        <p:sp>
          <p:nvSpPr>
            <p:cNvPr id="12" name="TextBox 11"/>
            <p:cNvSpPr txBox="1"/>
            <p:nvPr userDrawn="1"/>
          </p:nvSpPr>
          <p:spPr>
            <a:xfrm>
              <a:off x="571804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13" name="TextBox 12"/>
            <p:cNvSpPr txBox="1"/>
            <p:nvPr userDrawn="1"/>
          </p:nvSpPr>
          <p:spPr>
            <a:xfrm>
              <a:off x="571804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4" name="TextBox 13"/>
            <p:cNvSpPr txBox="1"/>
            <p:nvPr userDrawn="1"/>
          </p:nvSpPr>
          <p:spPr>
            <a:xfrm>
              <a:off x="571804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3495 Piedmont</a:t>
              </a:r>
              <a:r>
                <a:rPr lang="en-US" sz="1000" b="0" i="0" baseline="0" dirty="0"/>
                <a:t> Road</a:t>
              </a:r>
            </a:p>
            <a:p>
              <a:pPr>
                <a:lnSpc>
                  <a:spcPct val="100000"/>
                </a:lnSpc>
                <a:spcBef>
                  <a:spcPts val="0"/>
                </a:spcBef>
              </a:pPr>
              <a:r>
                <a:rPr lang="en-US" sz="1000" b="0" i="0" baseline="0" dirty="0"/>
                <a:t>Building 10, Suite 805</a:t>
              </a:r>
            </a:p>
            <a:p>
              <a:pPr>
                <a:lnSpc>
                  <a:spcPct val="100000"/>
                </a:lnSpc>
                <a:spcBef>
                  <a:spcPts val="0"/>
                </a:spcBef>
              </a:pPr>
              <a:r>
                <a:rPr lang="en-US" sz="1000" b="0" i="0" baseline="0" dirty="0"/>
                <a:t>Atlanta, GA 30305</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404-814-0020 M: xxx-xxx-xxxx</a:t>
              </a:r>
              <a:endParaRPr lang="en-US" sz="1000" b="0" i="0" dirty="0"/>
            </a:p>
          </p:txBody>
        </p:sp>
      </p:grpSp>
      <p:grpSp>
        <p:nvGrpSpPr>
          <p:cNvPr id="18" name="Group 17"/>
          <p:cNvGrpSpPr/>
          <p:nvPr userDrawn="1"/>
        </p:nvGrpSpPr>
        <p:grpSpPr>
          <a:xfrm>
            <a:off x="676656" y="2377440"/>
            <a:ext cx="3749040" cy="2048256"/>
            <a:chOff x="676656" y="2377440"/>
            <a:chExt cx="3749040" cy="2048256"/>
          </a:xfrm>
        </p:grpSpPr>
        <p:pic>
          <p:nvPicPr>
            <p:cNvPr id="19" name="Picture 18"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56" y="2377440"/>
              <a:ext cx="3749040" cy="2048256"/>
            </a:xfrm>
            <a:prstGeom prst="rect">
              <a:avLst/>
            </a:prstGeom>
          </p:spPr>
        </p:pic>
        <p:sp>
          <p:nvSpPr>
            <p:cNvPr id="20" name="TextBox 19"/>
            <p:cNvSpPr txBox="1"/>
            <p:nvPr userDrawn="1"/>
          </p:nvSpPr>
          <p:spPr>
            <a:xfrm>
              <a:off x="74980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21" name="TextBox 20"/>
            <p:cNvSpPr txBox="1"/>
            <p:nvPr userDrawn="1"/>
          </p:nvSpPr>
          <p:spPr>
            <a:xfrm>
              <a:off x="74980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22" name="TextBox 21"/>
            <p:cNvSpPr txBox="1"/>
            <p:nvPr userDrawn="1"/>
          </p:nvSpPr>
          <p:spPr>
            <a:xfrm>
              <a:off x="74980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2626 Glenwood Avenue</a:t>
              </a:r>
            </a:p>
            <a:p>
              <a:pPr>
                <a:lnSpc>
                  <a:spcPct val="100000"/>
                </a:lnSpc>
                <a:spcBef>
                  <a:spcPts val="0"/>
                </a:spcBef>
              </a:pPr>
              <a:r>
                <a:rPr lang="en-US" sz="1000" b="0" i="0" dirty="0"/>
                <a:t>Suite 480</a:t>
              </a:r>
            </a:p>
            <a:p>
              <a:pPr>
                <a:lnSpc>
                  <a:spcPct val="100000"/>
                </a:lnSpc>
                <a:spcBef>
                  <a:spcPts val="0"/>
                </a:spcBef>
              </a:pPr>
              <a:r>
                <a:rPr lang="en-US" sz="1000" b="0" i="0" dirty="0"/>
                <a:t>Raleigh, NC 27608</a:t>
              </a:r>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919-781-4191 M: xxx-xxx-xxxx</a:t>
              </a:r>
              <a:endParaRPr lang="en-US" sz="1000" b="0" i="0" dirty="0"/>
            </a:p>
          </p:txBody>
        </p:sp>
      </p:grpSp>
      <p:grpSp>
        <p:nvGrpSpPr>
          <p:cNvPr id="23" name="Group 22"/>
          <p:cNvGrpSpPr/>
          <p:nvPr userDrawn="1"/>
        </p:nvGrpSpPr>
        <p:grpSpPr>
          <a:xfrm>
            <a:off x="5644896" y="2377440"/>
            <a:ext cx="3749040" cy="2048256"/>
            <a:chOff x="5644896" y="2377440"/>
            <a:chExt cx="3749040" cy="2048256"/>
          </a:xfrm>
        </p:grpSpPr>
        <p:pic>
          <p:nvPicPr>
            <p:cNvPr id="24" name="Picture 23"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4896" y="2377440"/>
              <a:ext cx="3749040" cy="2048256"/>
            </a:xfrm>
            <a:prstGeom prst="rect">
              <a:avLst/>
            </a:prstGeom>
          </p:spPr>
        </p:pic>
        <p:sp>
          <p:nvSpPr>
            <p:cNvPr id="25" name="TextBox 24"/>
            <p:cNvSpPr txBox="1"/>
            <p:nvPr userDrawn="1"/>
          </p:nvSpPr>
          <p:spPr>
            <a:xfrm>
              <a:off x="571804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26" name="TextBox 25"/>
            <p:cNvSpPr txBox="1"/>
            <p:nvPr userDrawn="1"/>
          </p:nvSpPr>
          <p:spPr>
            <a:xfrm>
              <a:off x="571804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27" name="TextBox 26"/>
            <p:cNvSpPr txBox="1"/>
            <p:nvPr userDrawn="1"/>
          </p:nvSpPr>
          <p:spPr>
            <a:xfrm>
              <a:off x="571804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2626 Glenwood Avenue</a:t>
              </a:r>
            </a:p>
            <a:p>
              <a:pPr>
                <a:lnSpc>
                  <a:spcPct val="100000"/>
                </a:lnSpc>
                <a:spcBef>
                  <a:spcPts val="0"/>
                </a:spcBef>
              </a:pPr>
              <a:r>
                <a:rPr lang="en-US" sz="1000" b="0" i="0" dirty="0"/>
                <a:t>Suite 480</a:t>
              </a:r>
            </a:p>
            <a:p>
              <a:pPr>
                <a:lnSpc>
                  <a:spcPct val="100000"/>
                </a:lnSpc>
                <a:spcBef>
                  <a:spcPts val="0"/>
                </a:spcBef>
              </a:pPr>
              <a:r>
                <a:rPr lang="en-US" sz="1000" b="0" i="0" dirty="0"/>
                <a:t>Raleigh, NC 27608</a:t>
              </a:r>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919-781-4191 M: xxx-xxx-xxxx</a:t>
              </a:r>
              <a:endParaRPr lang="en-US" sz="1000" b="0" i="0" dirty="0"/>
            </a:p>
          </p:txBody>
        </p:sp>
      </p:grpSp>
    </p:spTree>
    <p:extLst>
      <p:ext uri="{BB962C8B-B14F-4D97-AF65-F5344CB8AC3E}">
        <p14:creationId xmlns:p14="http://schemas.microsoft.com/office/powerpoint/2010/main" val="4034453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Business Cards_Raleigh &amp; Atlanta">
    <p:spTree>
      <p:nvGrpSpPr>
        <p:cNvPr id="1" name=""/>
        <p:cNvGrpSpPr/>
        <p:nvPr/>
      </p:nvGrpSpPr>
      <p:grpSpPr>
        <a:xfrm>
          <a:off x="0" y="0"/>
          <a:ext cx="0" cy="0"/>
          <a:chOff x="0" y="0"/>
          <a:chExt cx="0" cy="0"/>
        </a:xfrm>
      </p:grpSpPr>
      <p:sp>
        <p:nvSpPr>
          <p:cNvPr id="17" name="Content Placeholder 2"/>
          <p:cNvSpPr>
            <a:spLocks noGrp="1"/>
          </p:cNvSpPr>
          <p:nvPr>
            <p:ph idx="1"/>
          </p:nvPr>
        </p:nvSpPr>
        <p:spPr>
          <a:xfrm>
            <a:off x="237744" y="1417320"/>
            <a:ext cx="9601200" cy="5419420"/>
          </a:xfrm>
        </p:spPr>
        <p:txBody>
          <a:body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4919C0-ACED-B549-A0FE-3B80E1489620}" type="slidenum">
              <a:rPr lang="en-US" smtClean="0"/>
              <a:t>‹#›</a:t>
            </a:fld>
            <a:endParaRPr lang="en-US" dirty="0"/>
          </a:p>
        </p:txBody>
      </p:sp>
      <p:sp>
        <p:nvSpPr>
          <p:cNvPr id="6"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Edit Master text styles</a:t>
            </a:r>
          </a:p>
        </p:txBody>
      </p:sp>
      <p:grpSp>
        <p:nvGrpSpPr>
          <p:cNvPr id="15" name="Group 14"/>
          <p:cNvGrpSpPr/>
          <p:nvPr/>
        </p:nvGrpSpPr>
        <p:grpSpPr>
          <a:xfrm>
            <a:off x="676656" y="2377440"/>
            <a:ext cx="3749040" cy="2048256"/>
            <a:chOff x="676656" y="2377440"/>
            <a:chExt cx="3749040" cy="2048256"/>
          </a:xfrm>
        </p:grpSpPr>
        <p:pic>
          <p:nvPicPr>
            <p:cNvPr id="4" name="Picture 3"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56" y="2377440"/>
              <a:ext cx="3749040" cy="2048256"/>
            </a:xfrm>
            <a:prstGeom prst="rect">
              <a:avLst/>
            </a:prstGeom>
          </p:spPr>
        </p:pic>
        <p:sp>
          <p:nvSpPr>
            <p:cNvPr id="8" name="TextBox 7"/>
            <p:cNvSpPr txBox="1"/>
            <p:nvPr userDrawn="1"/>
          </p:nvSpPr>
          <p:spPr>
            <a:xfrm>
              <a:off x="74980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9" name="TextBox 8"/>
            <p:cNvSpPr txBox="1"/>
            <p:nvPr userDrawn="1"/>
          </p:nvSpPr>
          <p:spPr>
            <a:xfrm>
              <a:off x="74980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0" name="TextBox 9"/>
            <p:cNvSpPr txBox="1"/>
            <p:nvPr userDrawn="1"/>
          </p:nvSpPr>
          <p:spPr>
            <a:xfrm>
              <a:off x="74980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2626 Glenwood Avenue</a:t>
              </a:r>
            </a:p>
            <a:p>
              <a:pPr>
                <a:lnSpc>
                  <a:spcPct val="100000"/>
                </a:lnSpc>
                <a:spcBef>
                  <a:spcPts val="0"/>
                </a:spcBef>
              </a:pPr>
              <a:r>
                <a:rPr lang="en-US" sz="1000" b="0" i="0" dirty="0"/>
                <a:t>Suite 480</a:t>
              </a:r>
            </a:p>
            <a:p>
              <a:pPr>
                <a:lnSpc>
                  <a:spcPct val="100000"/>
                </a:lnSpc>
                <a:spcBef>
                  <a:spcPts val="0"/>
                </a:spcBef>
              </a:pPr>
              <a:r>
                <a:rPr lang="en-US" sz="1000" b="0" i="0" dirty="0"/>
                <a:t>Raleigh, NC 27608</a:t>
              </a:r>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919-781-4191 M: xxx-xxx-xxxx</a:t>
              </a:r>
              <a:endParaRPr lang="en-US" sz="1000" b="0" i="0" dirty="0"/>
            </a:p>
          </p:txBody>
        </p:sp>
      </p:grpSp>
      <p:grpSp>
        <p:nvGrpSpPr>
          <p:cNvPr id="16" name="Group 15"/>
          <p:cNvGrpSpPr/>
          <p:nvPr/>
        </p:nvGrpSpPr>
        <p:grpSpPr>
          <a:xfrm>
            <a:off x="5644896" y="2377440"/>
            <a:ext cx="3749040" cy="2048256"/>
            <a:chOff x="5644896" y="2377440"/>
            <a:chExt cx="3749040" cy="2048256"/>
          </a:xfrm>
        </p:grpSpPr>
        <p:pic>
          <p:nvPicPr>
            <p:cNvPr id="11" name="Picture 10"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4896" y="2377440"/>
              <a:ext cx="3749040" cy="2048256"/>
            </a:xfrm>
            <a:prstGeom prst="rect">
              <a:avLst/>
            </a:prstGeom>
          </p:spPr>
        </p:pic>
        <p:sp>
          <p:nvSpPr>
            <p:cNvPr id="12" name="TextBox 11"/>
            <p:cNvSpPr txBox="1"/>
            <p:nvPr userDrawn="1"/>
          </p:nvSpPr>
          <p:spPr>
            <a:xfrm>
              <a:off x="571804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13" name="TextBox 12"/>
            <p:cNvSpPr txBox="1"/>
            <p:nvPr userDrawn="1"/>
          </p:nvSpPr>
          <p:spPr>
            <a:xfrm>
              <a:off x="571804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4" name="TextBox 13"/>
            <p:cNvSpPr txBox="1"/>
            <p:nvPr userDrawn="1"/>
          </p:nvSpPr>
          <p:spPr>
            <a:xfrm>
              <a:off x="571804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3495 Piedmont</a:t>
              </a:r>
              <a:r>
                <a:rPr lang="en-US" sz="1000" b="0" i="0" baseline="0" dirty="0"/>
                <a:t> Road</a:t>
              </a:r>
            </a:p>
            <a:p>
              <a:pPr>
                <a:lnSpc>
                  <a:spcPct val="100000"/>
                </a:lnSpc>
                <a:spcBef>
                  <a:spcPts val="0"/>
                </a:spcBef>
              </a:pPr>
              <a:r>
                <a:rPr lang="en-US" sz="1000" b="0" i="0" baseline="0" dirty="0"/>
                <a:t>Building 10, Suite 805</a:t>
              </a:r>
            </a:p>
            <a:p>
              <a:pPr>
                <a:lnSpc>
                  <a:spcPct val="100000"/>
                </a:lnSpc>
                <a:spcBef>
                  <a:spcPts val="0"/>
                </a:spcBef>
              </a:pPr>
              <a:r>
                <a:rPr lang="en-US" sz="1000" b="0" i="0" baseline="0" dirty="0"/>
                <a:t>Atlanta, GA 30305</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404-814-0020 M: xxx-xxx-xxxx</a:t>
              </a:r>
              <a:endParaRPr lang="en-US" sz="1000" b="0" i="0" dirty="0"/>
            </a:p>
          </p:txBody>
        </p:sp>
      </p:grpSp>
      <p:grpSp>
        <p:nvGrpSpPr>
          <p:cNvPr id="18" name="Group 17"/>
          <p:cNvGrpSpPr/>
          <p:nvPr userDrawn="1"/>
        </p:nvGrpSpPr>
        <p:grpSpPr>
          <a:xfrm>
            <a:off x="676656" y="2377440"/>
            <a:ext cx="3749040" cy="2048256"/>
            <a:chOff x="676656" y="2377440"/>
            <a:chExt cx="3749040" cy="2048256"/>
          </a:xfrm>
        </p:grpSpPr>
        <p:pic>
          <p:nvPicPr>
            <p:cNvPr id="19" name="Picture 18"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56" y="2377440"/>
              <a:ext cx="3749040" cy="2048256"/>
            </a:xfrm>
            <a:prstGeom prst="rect">
              <a:avLst/>
            </a:prstGeom>
          </p:spPr>
        </p:pic>
        <p:sp>
          <p:nvSpPr>
            <p:cNvPr id="20" name="TextBox 19"/>
            <p:cNvSpPr txBox="1"/>
            <p:nvPr userDrawn="1"/>
          </p:nvSpPr>
          <p:spPr>
            <a:xfrm>
              <a:off x="74980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21" name="TextBox 20"/>
            <p:cNvSpPr txBox="1"/>
            <p:nvPr userDrawn="1"/>
          </p:nvSpPr>
          <p:spPr>
            <a:xfrm>
              <a:off x="74980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22" name="TextBox 21"/>
            <p:cNvSpPr txBox="1"/>
            <p:nvPr userDrawn="1"/>
          </p:nvSpPr>
          <p:spPr>
            <a:xfrm>
              <a:off x="74980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3495 Piedmont</a:t>
              </a:r>
              <a:r>
                <a:rPr lang="en-US" sz="1000" b="0" i="0" baseline="0" dirty="0"/>
                <a:t> Road</a:t>
              </a:r>
            </a:p>
            <a:p>
              <a:pPr>
                <a:lnSpc>
                  <a:spcPct val="100000"/>
                </a:lnSpc>
                <a:spcBef>
                  <a:spcPts val="0"/>
                </a:spcBef>
              </a:pPr>
              <a:r>
                <a:rPr lang="en-US" sz="1000" b="0" i="0" baseline="0" dirty="0"/>
                <a:t>Building 10, Suite 805</a:t>
              </a:r>
            </a:p>
            <a:p>
              <a:pPr>
                <a:lnSpc>
                  <a:spcPct val="100000"/>
                </a:lnSpc>
                <a:spcBef>
                  <a:spcPts val="0"/>
                </a:spcBef>
              </a:pPr>
              <a:r>
                <a:rPr lang="en-US" sz="1000" b="0" i="0" baseline="0" dirty="0"/>
                <a:t>Atlanta, GA 30305</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404-814-0020 M: xxx-xxx-xxxx</a:t>
              </a:r>
              <a:endParaRPr lang="en-US" sz="1000" b="0" i="0" dirty="0"/>
            </a:p>
          </p:txBody>
        </p:sp>
      </p:grpSp>
      <p:grpSp>
        <p:nvGrpSpPr>
          <p:cNvPr id="23" name="Group 22"/>
          <p:cNvGrpSpPr/>
          <p:nvPr userDrawn="1"/>
        </p:nvGrpSpPr>
        <p:grpSpPr>
          <a:xfrm>
            <a:off x="5644896" y="2377440"/>
            <a:ext cx="3749040" cy="2048256"/>
            <a:chOff x="5644896" y="2377440"/>
            <a:chExt cx="3749040" cy="2048256"/>
          </a:xfrm>
        </p:grpSpPr>
        <p:pic>
          <p:nvPicPr>
            <p:cNvPr id="24" name="Picture 23"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4896" y="2377440"/>
              <a:ext cx="3749040" cy="2048256"/>
            </a:xfrm>
            <a:prstGeom prst="rect">
              <a:avLst/>
            </a:prstGeom>
          </p:spPr>
        </p:pic>
        <p:sp>
          <p:nvSpPr>
            <p:cNvPr id="25" name="TextBox 24"/>
            <p:cNvSpPr txBox="1"/>
            <p:nvPr userDrawn="1"/>
          </p:nvSpPr>
          <p:spPr>
            <a:xfrm>
              <a:off x="571804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26" name="TextBox 25"/>
            <p:cNvSpPr txBox="1"/>
            <p:nvPr userDrawn="1"/>
          </p:nvSpPr>
          <p:spPr>
            <a:xfrm>
              <a:off x="571804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27" name="TextBox 26"/>
            <p:cNvSpPr txBox="1"/>
            <p:nvPr userDrawn="1"/>
          </p:nvSpPr>
          <p:spPr>
            <a:xfrm>
              <a:off x="571804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2626 Glenwood Avenue</a:t>
              </a:r>
            </a:p>
            <a:p>
              <a:pPr>
                <a:lnSpc>
                  <a:spcPct val="100000"/>
                </a:lnSpc>
                <a:spcBef>
                  <a:spcPts val="0"/>
                </a:spcBef>
              </a:pPr>
              <a:r>
                <a:rPr lang="en-US" sz="1000" b="0" i="0" dirty="0"/>
                <a:t>Suite 480</a:t>
              </a:r>
            </a:p>
            <a:p>
              <a:pPr>
                <a:lnSpc>
                  <a:spcPct val="100000"/>
                </a:lnSpc>
                <a:spcBef>
                  <a:spcPts val="0"/>
                </a:spcBef>
              </a:pPr>
              <a:r>
                <a:rPr lang="en-US" sz="1000" b="0" i="0" dirty="0"/>
                <a:t>Raleigh, NC 27608</a:t>
              </a:r>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919-781-4191 M: xxx-xxx-xxxx</a:t>
              </a:r>
              <a:endParaRPr lang="en-US" sz="1000" b="0" i="0" dirty="0"/>
            </a:p>
          </p:txBody>
        </p:sp>
      </p:grpSp>
    </p:spTree>
    <p:extLst>
      <p:ext uri="{BB962C8B-B14F-4D97-AF65-F5344CB8AC3E}">
        <p14:creationId xmlns:p14="http://schemas.microsoft.com/office/powerpoint/2010/main" val="1776560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usiness Card_Westborough">
    <p:spTree>
      <p:nvGrpSpPr>
        <p:cNvPr id="1" name=""/>
        <p:cNvGrpSpPr/>
        <p:nvPr/>
      </p:nvGrpSpPr>
      <p:grpSpPr>
        <a:xfrm>
          <a:off x="0" y="0"/>
          <a:ext cx="0" cy="0"/>
          <a:chOff x="0" y="0"/>
          <a:chExt cx="0" cy="0"/>
        </a:xfrm>
      </p:grpSpPr>
      <p:sp>
        <p:nvSpPr>
          <p:cNvPr id="11" name="Content Placeholder 2"/>
          <p:cNvSpPr>
            <a:spLocks noGrp="1"/>
          </p:cNvSpPr>
          <p:nvPr>
            <p:ph idx="1"/>
          </p:nvPr>
        </p:nvSpPr>
        <p:spPr>
          <a:xfrm>
            <a:off x="237744" y="1417320"/>
            <a:ext cx="9601200" cy="5419420"/>
          </a:xfrm>
        </p:spPr>
        <p:txBody>
          <a:body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4919C0-ACED-B549-A0FE-3B80E1489620}" type="slidenum">
              <a:rPr lang="en-US" smtClean="0"/>
              <a:t>‹#›</a:t>
            </a:fld>
            <a:endParaRPr lang="en-US" dirty="0"/>
          </a:p>
        </p:txBody>
      </p:sp>
      <p:sp>
        <p:nvSpPr>
          <p:cNvPr id="6"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Edit Master text styles</a:t>
            </a:r>
          </a:p>
        </p:txBody>
      </p:sp>
      <p:grpSp>
        <p:nvGrpSpPr>
          <p:cNvPr id="3" name="Group 2"/>
          <p:cNvGrpSpPr/>
          <p:nvPr/>
        </p:nvGrpSpPr>
        <p:grpSpPr>
          <a:xfrm>
            <a:off x="3154680" y="2377440"/>
            <a:ext cx="3749040" cy="2048256"/>
            <a:chOff x="676656" y="2377440"/>
            <a:chExt cx="3749040" cy="2048256"/>
          </a:xfrm>
        </p:grpSpPr>
        <p:pic>
          <p:nvPicPr>
            <p:cNvPr id="4" name="Picture 3"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56" y="2377440"/>
              <a:ext cx="3749040" cy="2048256"/>
            </a:xfrm>
            <a:prstGeom prst="rect">
              <a:avLst/>
            </a:prstGeom>
          </p:spPr>
        </p:pic>
        <p:sp>
          <p:nvSpPr>
            <p:cNvPr id="8" name="TextBox 7"/>
            <p:cNvSpPr txBox="1"/>
            <p:nvPr userDrawn="1"/>
          </p:nvSpPr>
          <p:spPr>
            <a:xfrm>
              <a:off x="74980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9" name="TextBox 8"/>
            <p:cNvSpPr txBox="1"/>
            <p:nvPr userDrawn="1"/>
          </p:nvSpPr>
          <p:spPr>
            <a:xfrm>
              <a:off x="74980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0" name="TextBox 9"/>
            <p:cNvSpPr txBox="1"/>
            <p:nvPr userDrawn="1"/>
          </p:nvSpPr>
          <p:spPr>
            <a:xfrm>
              <a:off x="74980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1900 West Park Drive</a:t>
              </a:r>
              <a:endParaRPr lang="en-US" sz="1000" b="0" i="0" baseline="0" dirty="0"/>
            </a:p>
            <a:p>
              <a:pPr>
                <a:lnSpc>
                  <a:spcPct val="100000"/>
                </a:lnSpc>
                <a:spcBef>
                  <a:spcPts val="0"/>
                </a:spcBef>
              </a:pPr>
              <a:r>
                <a:rPr lang="en-US" sz="1000" b="0" i="0" baseline="0" dirty="0"/>
                <a:t>Suite 250</a:t>
              </a:r>
            </a:p>
            <a:p>
              <a:pPr>
                <a:lnSpc>
                  <a:spcPct val="100000"/>
                </a:lnSpc>
                <a:spcBef>
                  <a:spcPts val="0"/>
                </a:spcBef>
              </a:pPr>
              <a:r>
                <a:rPr lang="en-US" sz="1000" b="0" i="0" baseline="0" dirty="0"/>
                <a:t>Westborough, MA 01581</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D:</a:t>
              </a:r>
              <a:r>
                <a:rPr lang="en-US" sz="1000" b="0" i="0" baseline="0" dirty="0"/>
                <a:t> xxx-xxx-xxxx  M: xxx-xxx-xxxx</a:t>
              </a:r>
              <a:endParaRPr lang="en-US" sz="1000" b="0" i="0" dirty="0"/>
            </a:p>
          </p:txBody>
        </p:sp>
      </p:grpSp>
      <p:sp>
        <p:nvSpPr>
          <p:cNvPr id="14" name="TextBox 13"/>
          <p:cNvSpPr txBox="1"/>
          <p:nvPr userDrawn="1"/>
        </p:nvSpPr>
        <p:spPr>
          <a:xfrm>
            <a:off x="3227832"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Tree>
    <p:extLst>
      <p:ext uri="{BB962C8B-B14F-4D97-AF65-F5344CB8AC3E}">
        <p14:creationId xmlns:p14="http://schemas.microsoft.com/office/powerpoint/2010/main" val="1734237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usiness Cards_Westborough_2">
    <p:spTree>
      <p:nvGrpSpPr>
        <p:cNvPr id="1" name=""/>
        <p:cNvGrpSpPr/>
        <p:nvPr/>
      </p:nvGrpSpPr>
      <p:grpSpPr>
        <a:xfrm>
          <a:off x="0" y="0"/>
          <a:ext cx="0" cy="0"/>
          <a:chOff x="0" y="0"/>
          <a:chExt cx="0" cy="0"/>
        </a:xfrm>
      </p:grpSpPr>
      <p:sp>
        <p:nvSpPr>
          <p:cNvPr id="17" name="Content Placeholder 2"/>
          <p:cNvSpPr>
            <a:spLocks noGrp="1"/>
          </p:cNvSpPr>
          <p:nvPr>
            <p:ph idx="1"/>
          </p:nvPr>
        </p:nvSpPr>
        <p:spPr>
          <a:xfrm>
            <a:off x="237744" y="1417320"/>
            <a:ext cx="9601200" cy="5419420"/>
          </a:xfrm>
        </p:spPr>
        <p:txBody>
          <a:bodyPr/>
          <a:lstStyle/>
          <a:p>
            <a:pPr lvl="0"/>
            <a:r>
              <a:rPr lang="en-US"/>
              <a:t>Edit Master text styles</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4919C0-ACED-B549-A0FE-3B80E1489620}" type="slidenum">
              <a:rPr lang="en-US" smtClean="0"/>
              <a:t>‹#›</a:t>
            </a:fld>
            <a:endParaRPr lang="en-US" dirty="0"/>
          </a:p>
        </p:txBody>
      </p:sp>
      <p:sp>
        <p:nvSpPr>
          <p:cNvPr id="6"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Edit Master text styles</a:t>
            </a:r>
          </a:p>
        </p:txBody>
      </p:sp>
      <p:grpSp>
        <p:nvGrpSpPr>
          <p:cNvPr id="15" name="Group 14"/>
          <p:cNvGrpSpPr/>
          <p:nvPr/>
        </p:nvGrpSpPr>
        <p:grpSpPr>
          <a:xfrm>
            <a:off x="676656" y="2377440"/>
            <a:ext cx="3749040" cy="2048256"/>
            <a:chOff x="676656" y="2377440"/>
            <a:chExt cx="3749040" cy="2048256"/>
          </a:xfrm>
        </p:grpSpPr>
        <p:pic>
          <p:nvPicPr>
            <p:cNvPr id="4" name="Picture 3"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56" y="2377440"/>
              <a:ext cx="3749040" cy="2048256"/>
            </a:xfrm>
            <a:prstGeom prst="rect">
              <a:avLst/>
            </a:prstGeom>
          </p:spPr>
        </p:pic>
        <p:sp>
          <p:nvSpPr>
            <p:cNvPr id="8" name="TextBox 7"/>
            <p:cNvSpPr txBox="1"/>
            <p:nvPr userDrawn="1"/>
          </p:nvSpPr>
          <p:spPr>
            <a:xfrm>
              <a:off x="74980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9" name="TextBox 8"/>
            <p:cNvSpPr txBox="1"/>
            <p:nvPr userDrawn="1"/>
          </p:nvSpPr>
          <p:spPr>
            <a:xfrm>
              <a:off x="74980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0" name="TextBox 9"/>
            <p:cNvSpPr txBox="1"/>
            <p:nvPr userDrawn="1"/>
          </p:nvSpPr>
          <p:spPr>
            <a:xfrm>
              <a:off x="74980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2626 Glenwood Avenue</a:t>
              </a:r>
            </a:p>
            <a:p>
              <a:pPr>
                <a:lnSpc>
                  <a:spcPct val="100000"/>
                </a:lnSpc>
                <a:spcBef>
                  <a:spcPts val="0"/>
                </a:spcBef>
              </a:pPr>
              <a:r>
                <a:rPr lang="en-US" sz="1000" b="0" i="0" dirty="0"/>
                <a:t>Suite 480</a:t>
              </a:r>
            </a:p>
            <a:p>
              <a:pPr>
                <a:lnSpc>
                  <a:spcPct val="100000"/>
                </a:lnSpc>
                <a:spcBef>
                  <a:spcPts val="0"/>
                </a:spcBef>
              </a:pPr>
              <a:r>
                <a:rPr lang="en-US" sz="1000" b="0" i="0" dirty="0"/>
                <a:t>Raleigh, NC 27608</a:t>
              </a:r>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919-781-4191 M: xxx-xxx-xxxx</a:t>
              </a:r>
              <a:endParaRPr lang="en-US" sz="1000" b="0" i="0" dirty="0"/>
            </a:p>
          </p:txBody>
        </p:sp>
      </p:grpSp>
      <p:grpSp>
        <p:nvGrpSpPr>
          <p:cNvPr id="16" name="Group 15"/>
          <p:cNvGrpSpPr/>
          <p:nvPr/>
        </p:nvGrpSpPr>
        <p:grpSpPr>
          <a:xfrm>
            <a:off x="5644896" y="2377440"/>
            <a:ext cx="3749040" cy="2048256"/>
            <a:chOff x="5644896" y="2377440"/>
            <a:chExt cx="3749040" cy="2048256"/>
          </a:xfrm>
        </p:grpSpPr>
        <p:pic>
          <p:nvPicPr>
            <p:cNvPr id="11" name="Picture 10"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4896" y="2377440"/>
              <a:ext cx="3749040" cy="2048256"/>
            </a:xfrm>
            <a:prstGeom prst="rect">
              <a:avLst/>
            </a:prstGeom>
          </p:spPr>
        </p:pic>
        <p:sp>
          <p:nvSpPr>
            <p:cNvPr id="12" name="TextBox 11"/>
            <p:cNvSpPr txBox="1"/>
            <p:nvPr userDrawn="1"/>
          </p:nvSpPr>
          <p:spPr>
            <a:xfrm>
              <a:off x="571804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13" name="TextBox 12"/>
            <p:cNvSpPr txBox="1"/>
            <p:nvPr userDrawn="1"/>
          </p:nvSpPr>
          <p:spPr>
            <a:xfrm>
              <a:off x="571804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14" name="TextBox 13"/>
            <p:cNvSpPr txBox="1"/>
            <p:nvPr userDrawn="1"/>
          </p:nvSpPr>
          <p:spPr>
            <a:xfrm>
              <a:off x="571804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3495 Piedmont</a:t>
              </a:r>
              <a:r>
                <a:rPr lang="en-US" sz="1000" b="0" i="0" baseline="0" dirty="0"/>
                <a:t> Road</a:t>
              </a:r>
            </a:p>
            <a:p>
              <a:pPr>
                <a:lnSpc>
                  <a:spcPct val="100000"/>
                </a:lnSpc>
                <a:spcBef>
                  <a:spcPts val="0"/>
                </a:spcBef>
              </a:pPr>
              <a:r>
                <a:rPr lang="en-US" sz="1000" b="0" i="0" baseline="0" dirty="0"/>
                <a:t>Building 10, Suite 805</a:t>
              </a:r>
            </a:p>
            <a:p>
              <a:pPr>
                <a:lnSpc>
                  <a:spcPct val="100000"/>
                </a:lnSpc>
                <a:spcBef>
                  <a:spcPts val="0"/>
                </a:spcBef>
              </a:pPr>
              <a:r>
                <a:rPr lang="en-US" sz="1000" b="0" i="0" baseline="0" dirty="0"/>
                <a:t>Atlanta, GA 30305</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O:</a:t>
              </a:r>
              <a:r>
                <a:rPr lang="en-US" sz="1000" b="0" i="0" baseline="0" dirty="0"/>
                <a:t> 404-814-0020 M: xxx-xxx-xxxx</a:t>
              </a:r>
              <a:endParaRPr lang="en-US" sz="1000" b="0" i="0" dirty="0"/>
            </a:p>
          </p:txBody>
        </p:sp>
      </p:grpSp>
      <p:grpSp>
        <p:nvGrpSpPr>
          <p:cNvPr id="18" name="Group 17"/>
          <p:cNvGrpSpPr/>
          <p:nvPr userDrawn="1"/>
        </p:nvGrpSpPr>
        <p:grpSpPr>
          <a:xfrm>
            <a:off x="676656" y="2377440"/>
            <a:ext cx="3749040" cy="2048256"/>
            <a:chOff x="676656" y="2377440"/>
            <a:chExt cx="3749040" cy="2048256"/>
          </a:xfrm>
        </p:grpSpPr>
        <p:pic>
          <p:nvPicPr>
            <p:cNvPr id="19" name="Picture 18"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6656" y="2377440"/>
              <a:ext cx="3749040" cy="2048256"/>
            </a:xfrm>
            <a:prstGeom prst="rect">
              <a:avLst/>
            </a:prstGeom>
          </p:spPr>
        </p:pic>
        <p:sp>
          <p:nvSpPr>
            <p:cNvPr id="20" name="TextBox 19"/>
            <p:cNvSpPr txBox="1"/>
            <p:nvPr userDrawn="1"/>
          </p:nvSpPr>
          <p:spPr>
            <a:xfrm>
              <a:off x="74980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21" name="TextBox 20"/>
            <p:cNvSpPr txBox="1"/>
            <p:nvPr userDrawn="1"/>
          </p:nvSpPr>
          <p:spPr>
            <a:xfrm>
              <a:off x="74980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22" name="TextBox 21"/>
            <p:cNvSpPr txBox="1"/>
            <p:nvPr userDrawn="1"/>
          </p:nvSpPr>
          <p:spPr>
            <a:xfrm>
              <a:off x="74980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1900 West Park Drive</a:t>
              </a:r>
              <a:endParaRPr lang="en-US" sz="1000" b="0" i="0" baseline="0" dirty="0"/>
            </a:p>
            <a:p>
              <a:pPr>
                <a:lnSpc>
                  <a:spcPct val="100000"/>
                </a:lnSpc>
                <a:spcBef>
                  <a:spcPts val="0"/>
                </a:spcBef>
              </a:pPr>
              <a:r>
                <a:rPr lang="en-US" sz="1000" b="0" i="0" baseline="0" dirty="0"/>
                <a:t>Suite 250</a:t>
              </a:r>
            </a:p>
            <a:p>
              <a:pPr>
                <a:lnSpc>
                  <a:spcPct val="100000"/>
                </a:lnSpc>
                <a:spcBef>
                  <a:spcPts val="0"/>
                </a:spcBef>
              </a:pPr>
              <a:r>
                <a:rPr lang="en-US" sz="1000" b="0" i="0" baseline="0" dirty="0"/>
                <a:t>Westborough, MA 01581</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D:</a:t>
              </a:r>
              <a:r>
                <a:rPr lang="en-US" sz="1000" b="0" i="0" baseline="0" dirty="0"/>
                <a:t> xxx-xxx-xxxx  M: xxx-xxx-xxxx</a:t>
              </a:r>
              <a:endParaRPr lang="en-US" sz="1000" b="0" i="0" dirty="0"/>
            </a:p>
          </p:txBody>
        </p:sp>
      </p:grpSp>
      <p:grpSp>
        <p:nvGrpSpPr>
          <p:cNvPr id="23" name="Group 22"/>
          <p:cNvGrpSpPr/>
          <p:nvPr userDrawn="1"/>
        </p:nvGrpSpPr>
        <p:grpSpPr>
          <a:xfrm>
            <a:off x="5644896" y="2377440"/>
            <a:ext cx="3749040" cy="2048256"/>
            <a:chOff x="5644896" y="2377440"/>
            <a:chExt cx="3749040" cy="2048256"/>
          </a:xfrm>
        </p:grpSpPr>
        <p:pic>
          <p:nvPicPr>
            <p:cNvPr id="24" name="Picture 23" descr="business card a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4896" y="2377440"/>
              <a:ext cx="3749040" cy="2048256"/>
            </a:xfrm>
            <a:prstGeom prst="rect">
              <a:avLst/>
            </a:prstGeom>
          </p:spPr>
        </p:pic>
        <p:sp>
          <p:nvSpPr>
            <p:cNvPr id="25" name="TextBox 24"/>
            <p:cNvSpPr txBox="1"/>
            <p:nvPr userDrawn="1"/>
          </p:nvSpPr>
          <p:spPr>
            <a:xfrm>
              <a:off x="5718048" y="2688336"/>
              <a:ext cx="2258568" cy="356616"/>
            </a:xfrm>
            <a:prstGeom prst="rect">
              <a:avLst/>
            </a:prstGeom>
            <a:noFill/>
          </p:spPr>
          <p:txBody>
            <a:bodyPr wrap="square" rtlCol="0">
              <a:noAutofit/>
            </a:bodyPr>
            <a:lstStyle/>
            <a:p>
              <a:pPr>
                <a:lnSpc>
                  <a:spcPct val="90000"/>
                </a:lnSpc>
                <a:spcBef>
                  <a:spcPts val="1200"/>
                </a:spcBef>
              </a:pPr>
              <a:r>
                <a:rPr lang="en-US" sz="1100" b="1" i="0" dirty="0"/>
                <a:t>Type</a:t>
              </a:r>
              <a:r>
                <a:rPr lang="en-US" sz="1100" b="1" i="0" baseline="0" dirty="0"/>
                <a:t> name here</a:t>
              </a:r>
              <a:endParaRPr lang="en-US" sz="1100" b="1" i="0" dirty="0"/>
            </a:p>
          </p:txBody>
        </p:sp>
        <p:sp>
          <p:nvSpPr>
            <p:cNvPr id="26" name="TextBox 25"/>
            <p:cNvSpPr txBox="1"/>
            <p:nvPr userDrawn="1"/>
          </p:nvSpPr>
          <p:spPr>
            <a:xfrm>
              <a:off x="5718048" y="2962656"/>
              <a:ext cx="2258568" cy="356616"/>
            </a:xfrm>
            <a:prstGeom prst="rect">
              <a:avLst/>
            </a:prstGeom>
            <a:noFill/>
          </p:spPr>
          <p:txBody>
            <a:bodyPr wrap="square" rtlCol="0">
              <a:noAutofit/>
            </a:bodyPr>
            <a:lstStyle/>
            <a:p>
              <a:pPr>
                <a:lnSpc>
                  <a:spcPct val="90000"/>
                </a:lnSpc>
                <a:spcBef>
                  <a:spcPts val="1200"/>
                </a:spcBef>
              </a:pPr>
              <a:r>
                <a:rPr lang="en-US" sz="1100" b="0" i="0" dirty="0"/>
                <a:t>Type</a:t>
              </a:r>
              <a:r>
                <a:rPr lang="en-US" sz="1100" b="0" i="0" baseline="0" dirty="0"/>
                <a:t> title here</a:t>
              </a:r>
              <a:endParaRPr lang="en-US" sz="1100" b="0" i="0" dirty="0"/>
            </a:p>
          </p:txBody>
        </p:sp>
        <p:sp>
          <p:nvSpPr>
            <p:cNvPr id="27" name="TextBox 26"/>
            <p:cNvSpPr txBox="1"/>
            <p:nvPr userDrawn="1"/>
          </p:nvSpPr>
          <p:spPr>
            <a:xfrm>
              <a:off x="5718048" y="3374136"/>
              <a:ext cx="2569464" cy="1014984"/>
            </a:xfrm>
            <a:prstGeom prst="rect">
              <a:avLst/>
            </a:prstGeom>
            <a:noFill/>
          </p:spPr>
          <p:txBody>
            <a:bodyPr wrap="square" rtlCol="0">
              <a:noAutofit/>
            </a:bodyPr>
            <a:lstStyle/>
            <a:p>
              <a:pPr>
                <a:lnSpc>
                  <a:spcPct val="100000"/>
                </a:lnSpc>
                <a:spcBef>
                  <a:spcPts val="0"/>
                </a:spcBef>
              </a:pPr>
              <a:r>
                <a:rPr lang="en-US" sz="1000" b="0" i="0" dirty="0"/>
                <a:t>ScottMadden, Inc.</a:t>
              </a:r>
            </a:p>
            <a:p>
              <a:pPr>
                <a:lnSpc>
                  <a:spcPct val="100000"/>
                </a:lnSpc>
                <a:spcBef>
                  <a:spcPts val="0"/>
                </a:spcBef>
              </a:pPr>
              <a:r>
                <a:rPr lang="en-US" sz="1000" b="0" i="0" dirty="0"/>
                <a:t>1900 West Park Drive</a:t>
              </a:r>
              <a:endParaRPr lang="en-US" sz="1000" b="0" i="0" baseline="0" dirty="0"/>
            </a:p>
            <a:p>
              <a:pPr>
                <a:lnSpc>
                  <a:spcPct val="100000"/>
                </a:lnSpc>
                <a:spcBef>
                  <a:spcPts val="0"/>
                </a:spcBef>
              </a:pPr>
              <a:r>
                <a:rPr lang="en-US" sz="1000" b="0" i="0" baseline="0" dirty="0"/>
                <a:t>Suite 250</a:t>
              </a:r>
            </a:p>
            <a:p>
              <a:pPr>
                <a:lnSpc>
                  <a:spcPct val="100000"/>
                </a:lnSpc>
                <a:spcBef>
                  <a:spcPts val="0"/>
                </a:spcBef>
              </a:pPr>
              <a:r>
                <a:rPr lang="en-US" sz="1000" b="0" i="0" baseline="0" dirty="0"/>
                <a:t>Westborough, MA 01581</a:t>
              </a:r>
              <a:endParaRPr lang="en-US" sz="1000" b="0" i="0" dirty="0"/>
            </a:p>
            <a:p>
              <a:pPr>
                <a:lnSpc>
                  <a:spcPct val="100000"/>
                </a:lnSpc>
                <a:spcBef>
                  <a:spcPts val="0"/>
                </a:spcBef>
              </a:pPr>
              <a:r>
                <a:rPr lang="en-US" sz="1000" b="0" i="0" dirty="0">
                  <a:hlinkClick r:id="rId3"/>
                </a:rPr>
                <a:t>xxx@scottmadden.com</a:t>
              </a:r>
              <a:endParaRPr lang="en-US" sz="1000" b="0" i="0" dirty="0"/>
            </a:p>
            <a:p>
              <a:pPr>
                <a:lnSpc>
                  <a:spcPct val="100000"/>
                </a:lnSpc>
                <a:spcBef>
                  <a:spcPts val="0"/>
                </a:spcBef>
              </a:pPr>
              <a:r>
                <a:rPr lang="en-US" sz="1000" b="0" i="0" dirty="0"/>
                <a:t>D:</a:t>
              </a:r>
              <a:r>
                <a:rPr lang="en-US" sz="1000" b="0" i="0" baseline="0" dirty="0"/>
                <a:t> xxx-xxx-xxxx  M: xxx-xxx-xxxx</a:t>
              </a:r>
              <a:endParaRPr lang="en-US" sz="1000" b="0" i="0" dirty="0"/>
            </a:p>
          </p:txBody>
        </p:sp>
      </p:grpSp>
    </p:spTree>
    <p:extLst>
      <p:ext uri="{BB962C8B-B14F-4D97-AF65-F5344CB8AC3E}">
        <p14:creationId xmlns:p14="http://schemas.microsoft.com/office/powerpoint/2010/main" val="388092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Click to edit Master text styles</a:t>
            </a:r>
          </a:p>
        </p:txBody>
      </p:sp>
      <p:sp>
        <p:nvSpPr>
          <p:cNvPr id="3" name="Slide Number Placeholder 2"/>
          <p:cNvSpPr>
            <a:spLocks noGrp="1"/>
          </p:cNvSpPr>
          <p:nvPr>
            <p:ph type="sldNum" sz="quarter" idx="14"/>
          </p:nvPr>
        </p:nvSpPr>
        <p:spPr/>
        <p:txBody>
          <a:bodyPr/>
          <a:lstStyle/>
          <a:p>
            <a:fld id="{08E12CD7-2F0B-B84C-A675-E2CC935C7A1C}" type="slidenum">
              <a:rPr lang="en-US" smtClean="0"/>
              <a:pPr/>
              <a:t>‹#›</a:t>
            </a:fld>
            <a:endParaRPr lang="en-US" dirty="0"/>
          </a:p>
        </p:txBody>
      </p:sp>
      <p:sp>
        <p:nvSpPr>
          <p:cNvPr id="5" name="Picture Placeholder 7"/>
          <p:cNvSpPr>
            <a:spLocks noGrp="1"/>
          </p:cNvSpPr>
          <p:nvPr>
            <p:ph type="pic" sz="quarter" idx="15"/>
          </p:nvPr>
        </p:nvSpPr>
        <p:spPr>
          <a:xfrm>
            <a:off x="8247888" y="192024"/>
            <a:ext cx="1627632" cy="594360"/>
          </a:xfrm>
        </p:spPr>
        <p:txBody>
          <a:bodyPr/>
          <a:lstStyle/>
          <a:p>
            <a:r>
              <a:rPr lang="en-US" dirty="0"/>
              <a:t>Drag picture to placeholder or click icon to add</a:t>
            </a:r>
          </a:p>
        </p:txBody>
      </p:sp>
    </p:spTree>
    <p:extLst>
      <p:ext uri="{BB962C8B-B14F-4D97-AF65-F5344CB8AC3E}">
        <p14:creationId xmlns:p14="http://schemas.microsoft.com/office/powerpoint/2010/main" val="356272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a_Title Slide w/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515" y="3128810"/>
            <a:ext cx="2951994" cy="3296330"/>
          </a:xfrm>
          <a:prstGeom prst="rect">
            <a:avLst/>
          </a:prstGeom>
        </p:spPr>
      </p:pic>
      <p:sp>
        <p:nvSpPr>
          <p:cNvPr id="10" name="TextBox 9"/>
          <p:cNvSpPr txBox="1"/>
          <p:nvPr/>
        </p:nvSpPr>
        <p:spPr>
          <a:xfrm>
            <a:off x="265176" y="7466691"/>
            <a:ext cx="2634016" cy="200055"/>
          </a:xfrm>
          <a:prstGeom prst="rect">
            <a:avLst/>
          </a:prstGeom>
          <a:noFill/>
        </p:spPr>
        <p:txBody>
          <a:bodyPr wrap="square" rtlCol="0">
            <a:spAutoFit/>
          </a:bodyPr>
          <a:lstStyle/>
          <a:p>
            <a:r>
              <a:rPr lang="en-US" sz="700" dirty="0">
                <a:solidFill>
                  <a:schemeClr val="bg1"/>
                </a:solidFill>
              </a:rPr>
              <a:t>Copyright © 2018 ScottMadden,</a:t>
            </a:r>
            <a:r>
              <a:rPr lang="en-US" sz="700" baseline="0" dirty="0">
                <a:solidFill>
                  <a:schemeClr val="bg1"/>
                </a:solidFill>
              </a:rPr>
              <a:t> Inc. All rights reserved.</a:t>
            </a:r>
            <a:endParaRPr lang="en-US" sz="7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6405" y="3124370"/>
            <a:ext cx="2951994" cy="3296330"/>
          </a:xfrm>
          <a:prstGeom prst="rect">
            <a:avLst/>
          </a:prstGeom>
        </p:spPr>
      </p:pic>
      <p:sp>
        <p:nvSpPr>
          <p:cNvPr id="15" name="Picture Placeholder 4"/>
          <p:cNvSpPr>
            <a:spLocks noGrp="1"/>
          </p:cNvSpPr>
          <p:nvPr>
            <p:ph type="pic" sz="quarter" idx="12" hasCustomPrompt="1"/>
          </p:nvPr>
        </p:nvSpPr>
        <p:spPr>
          <a:xfrm>
            <a:off x="374904" y="1298448"/>
            <a:ext cx="2633472" cy="832104"/>
          </a:xfrm>
        </p:spPr>
        <p:txBody>
          <a:bodyPr/>
          <a:lstStyle>
            <a:lvl1pPr>
              <a:defRPr sz="1200">
                <a:solidFill>
                  <a:schemeClr val="bg1"/>
                </a:solidFill>
              </a:defRPr>
            </a:lvl1pPr>
          </a:lstStyle>
          <a:p>
            <a:r>
              <a:rPr lang="en-US" dirty="0"/>
              <a:t>Client Logo (optional)</a:t>
            </a:r>
          </a:p>
        </p:txBody>
      </p:sp>
      <p:sp>
        <p:nvSpPr>
          <p:cNvPr id="16" name="Title 1"/>
          <p:cNvSpPr>
            <a:spLocks noGrp="1"/>
          </p:cNvSpPr>
          <p:nvPr>
            <p:ph type="ctrTitle"/>
          </p:nvPr>
        </p:nvSpPr>
        <p:spPr>
          <a:xfrm>
            <a:off x="265176" y="3054096"/>
            <a:ext cx="5687568" cy="1026330"/>
          </a:xfrm>
        </p:spPr>
        <p:txBody>
          <a:bodyPr anchor="t" anchorCtr="0"/>
          <a:lstStyle>
            <a:lvl1pPr>
              <a:defRPr sz="3200" baseline="0">
                <a:solidFill>
                  <a:schemeClr val="bg1"/>
                </a:solidFill>
                <a:latin typeface="Arial Narrow"/>
                <a:cs typeface="Arial Narrow"/>
              </a:defRPr>
            </a:lvl1pPr>
          </a:lstStyle>
          <a:p>
            <a:r>
              <a:rPr lang="en-US"/>
              <a:t>Click to edit Master title style</a:t>
            </a:r>
            <a:endParaRPr lang="en-US" dirty="0"/>
          </a:p>
        </p:txBody>
      </p:sp>
      <p:sp>
        <p:nvSpPr>
          <p:cNvPr id="17" name="Subtitle 2"/>
          <p:cNvSpPr>
            <a:spLocks noGrp="1"/>
          </p:cNvSpPr>
          <p:nvPr>
            <p:ph type="subTitle" idx="1"/>
          </p:nvPr>
        </p:nvSpPr>
        <p:spPr>
          <a:xfrm>
            <a:off x="265176" y="4700016"/>
            <a:ext cx="5687568" cy="555896"/>
          </a:xfrm>
        </p:spPr>
        <p:txBody>
          <a:bodyPr/>
          <a:lstStyle>
            <a:lvl1pPr marL="0" indent="0" algn="l">
              <a:spcBef>
                <a:spcPts val="0"/>
              </a:spcBef>
              <a:spcAft>
                <a:spcPts val="0"/>
              </a:spcAft>
              <a:buNone/>
              <a:defRPr sz="2400" b="0" i="0">
                <a:solidFill>
                  <a:schemeClr val="bg1"/>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endParaRPr lang="en-US" dirty="0"/>
          </a:p>
        </p:txBody>
      </p:sp>
      <p:sp>
        <p:nvSpPr>
          <p:cNvPr id="18" name="Text Placeholder 7"/>
          <p:cNvSpPr>
            <a:spLocks noGrp="1"/>
          </p:cNvSpPr>
          <p:nvPr>
            <p:ph type="body" sz="quarter" idx="10" hasCustomPrompt="1"/>
          </p:nvPr>
        </p:nvSpPr>
        <p:spPr>
          <a:xfrm>
            <a:off x="265113" y="5696712"/>
            <a:ext cx="3044952" cy="374904"/>
          </a:xfrm>
        </p:spPr>
        <p:txBody>
          <a:bodyPr/>
          <a:lstStyle>
            <a:lvl1pPr>
              <a:spcBef>
                <a:spcPts val="0"/>
              </a:spcBef>
              <a:spcAft>
                <a:spcPts val="0"/>
              </a:spcAft>
              <a:defRPr sz="1600" b="0" i="0">
                <a:solidFill>
                  <a:schemeClr val="bg1"/>
                </a:solidFill>
              </a:defRPr>
            </a:lvl1pPr>
          </a:lstStyle>
          <a:p>
            <a:pPr lvl="0"/>
            <a:r>
              <a:rPr lang="en-US" dirty="0"/>
              <a:t>Date</a:t>
            </a:r>
          </a:p>
        </p:txBody>
      </p:sp>
      <p:pic>
        <p:nvPicPr>
          <p:cNvPr id="13" name="Picture 12" descr="v2_PPT Cover Page_LinkedSquares.png"/>
          <p:cNvPicPr>
            <a:picLocks noChangeAspect="1"/>
          </p:cNvPicPr>
          <p:nvPr/>
        </p:nvPicPr>
        <p:blipFill rotWithShape="1">
          <a:blip r:embed="rId4">
            <a:extLst>
              <a:ext uri="{28A0092B-C50C-407E-A947-70E740481C1C}">
                <a14:useLocalDpi xmlns:a14="http://schemas.microsoft.com/office/drawing/2010/main" val="0"/>
              </a:ext>
            </a:extLst>
          </a:blip>
          <a:srcRect l="49648" t="30854" r="964"/>
          <a:stretch/>
        </p:blipFill>
        <p:spPr>
          <a:xfrm>
            <a:off x="4935671" y="2407388"/>
            <a:ext cx="5114840" cy="5369452"/>
          </a:xfrm>
          <a:prstGeom prst="rect">
            <a:avLst/>
          </a:prstGeom>
        </p:spPr>
      </p:pic>
      <p:sp>
        <p:nvSpPr>
          <p:cNvPr id="20" name="TextBox 19"/>
          <p:cNvSpPr txBox="1"/>
          <p:nvPr userDrawn="1"/>
        </p:nvSpPr>
        <p:spPr>
          <a:xfrm>
            <a:off x="8925273" y="7493713"/>
            <a:ext cx="997294" cy="184666"/>
          </a:xfrm>
          <a:prstGeom prst="rect">
            <a:avLst/>
          </a:prstGeom>
          <a:noFill/>
        </p:spPr>
        <p:txBody>
          <a:bodyPr wrap="square" rtlCol="0">
            <a:spAutoFit/>
          </a:bodyPr>
          <a:lstStyle/>
          <a:p>
            <a:pPr algn="r"/>
            <a:r>
              <a:rPr lang="en-US" sz="600" dirty="0">
                <a:solidFill>
                  <a:schemeClr val="bg1">
                    <a:lumMod val="65000"/>
                  </a:schemeClr>
                </a:solidFill>
              </a:rPr>
              <a:t>Overhead_2018</a:t>
            </a:r>
          </a:p>
        </p:txBody>
      </p:sp>
    </p:spTree>
    <p:extLst>
      <p:ext uri="{BB962C8B-B14F-4D97-AF65-F5344CB8AC3E}">
        <p14:creationId xmlns:p14="http://schemas.microsoft.com/office/powerpoint/2010/main" val="24854516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a_Title and Content w/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C4919C0-ACED-B549-A0FE-3B80E1489620}" type="slidenum">
              <a:rPr lang="en-US" smtClean="0"/>
              <a:t>‹#›</a:t>
            </a:fld>
            <a:endParaRPr lang="en-US" dirty="0"/>
          </a:p>
        </p:txBody>
      </p:sp>
      <p:sp>
        <p:nvSpPr>
          <p:cNvPr id="5"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Edit Master text styles</a:t>
            </a:r>
          </a:p>
        </p:txBody>
      </p:sp>
      <p:sp>
        <p:nvSpPr>
          <p:cNvPr id="8" name="Picture Placeholder 7"/>
          <p:cNvSpPr>
            <a:spLocks noGrp="1"/>
          </p:cNvSpPr>
          <p:nvPr>
            <p:ph type="pic" sz="quarter" idx="14"/>
          </p:nvPr>
        </p:nvSpPr>
        <p:spPr>
          <a:xfrm>
            <a:off x="8247888" y="192024"/>
            <a:ext cx="1627632" cy="594360"/>
          </a:xfrm>
        </p:spPr>
        <p:txBody>
          <a:bodyPr/>
          <a:lstStyle>
            <a:lvl1pPr>
              <a:defRPr sz="1000"/>
            </a:lvl1pPr>
          </a:lstStyle>
          <a:p>
            <a:r>
              <a:rPr lang="en-US" dirty="0"/>
              <a:t>Click icon to add picture</a:t>
            </a:r>
          </a:p>
        </p:txBody>
      </p:sp>
    </p:spTree>
    <p:extLst>
      <p:ext uri="{BB962C8B-B14F-4D97-AF65-F5344CB8AC3E}">
        <p14:creationId xmlns:p14="http://schemas.microsoft.com/office/powerpoint/2010/main" val="3602036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b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8C4919C0-ACED-B549-A0FE-3B80E1489620}" type="slidenum">
              <a:rPr lang="en-US" smtClean="0"/>
              <a:t>‹#›</a:t>
            </a:fld>
            <a:endParaRPr lang="en-US" dirty="0"/>
          </a:p>
        </p:txBody>
      </p:sp>
      <p:sp>
        <p:nvSpPr>
          <p:cNvPr id="8" name="Picture Placeholder 7"/>
          <p:cNvSpPr>
            <a:spLocks noGrp="1"/>
          </p:cNvSpPr>
          <p:nvPr>
            <p:ph type="pic" sz="quarter" idx="14"/>
          </p:nvPr>
        </p:nvSpPr>
        <p:spPr>
          <a:xfrm>
            <a:off x="8247888" y="192024"/>
            <a:ext cx="1627632" cy="594360"/>
          </a:xfrm>
        </p:spPr>
        <p:txBody>
          <a:bodyPr/>
          <a:lstStyle>
            <a:lvl1pPr>
              <a:defRPr sz="1000"/>
            </a:lvl1pPr>
          </a:lstStyle>
          <a:p>
            <a:r>
              <a:rPr lang="en-US" dirty="0"/>
              <a:t>Click icon to add picture</a:t>
            </a:r>
          </a:p>
        </p:txBody>
      </p:sp>
    </p:spTree>
    <p:extLst>
      <p:ext uri="{BB962C8B-B14F-4D97-AF65-F5344CB8AC3E}">
        <p14:creationId xmlns:p14="http://schemas.microsoft.com/office/powerpoint/2010/main" val="153408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6888" y="1417320"/>
            <a:ext cx="4700016" cy="5432931"/>
          </a:xfrm>
        </p:spPr>
        <p:txBody>
          <a:bodyPr/>
          <a:lstStyle>
            <a:lvl1pPr>
              <a:defRPr sz="2400"/>
            </a:lvl1pPr>
            <a:lvl2pPr>
              <a:defRPr sz="2000"/>
            </a:lvl2pPr>
            <a:lvl3pPr>
              <a:defRPr sz="1800"/>
            </a:lvl3pPr>
            <a:lvl4pPr>
              <a:defRPr sz="12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3020" y="1417320"/>
            <a:ext cx="4700016" cy="5432931"/>
          </a:xfrm>
        </p:spPr>
        <p:txBody>
          <a:bodyPr/>
          <a:lstStyle>
            <a:lvl1pPr marL="0" marR="0" indent="0" algn="l" defTabSz="509412" rtl="0" eaLnBrk="1" fontAlgn="auto" latinLnBrk="0" hangingPunct="1">
              <a:lnSpc>
                <a:spcPct val="100000"/>
              </a:lnSpc>
              <a:spcBef>
                <a:spcPts val="600"/>
              </a:spcBef>
              <a:spcAft>
                <a:spcPts val="600"/>
              </a:spcAft>
              <a:buClrTx/>
              <a:buSzTx/>
              <a:buFontTx/>
              <a:buNone/>
              <a:tabLst/>
              <a:defRPr sz="2400"/>
            </a:lvl1pPr>
            <a:lvl2pPr marL="341313" marR="0" indent="-317500" algn="l" defTabSz="509412" rtl="0" eaLnBrk="1" fontAlgn="auto" latinLnBrk="0" hangingPunct="1">
              <a:lnSpc>
                <a:spcPct val="90000"/>
              </a:lnSpc>
              <a:spcBef>
                <a:spcPts val="600"/>
              </a:spcBef>
              <a:spcAft>
                <a:spcPts val="600"/>
              </a:spcAft>
              <a:buClr>
                <a:srgbClr val="26BCD7"/>
              </a:buClr>
              <a:buSzPct val="135000"/>
              <a:buFont typeface="Lucida Grande"/>
              <a:buChar char="￭"/>
              <a:tabLst/>
              <a:defRPr sz="2000"/>
            </a:lvl2pPr>
            <a:lvl3pPr marL="854075" marR="0" indent="-254000" algn="l" defTabSz="509412" rtl="0" eaLnBrk="1" fontAlgn="auto" latinLnBrk="0" hangingPunct="1">
              <a:lnSpc>
                <a:spcPct val="90000"/>
              </a:lnSpc>
              <a:spcBef>
                <a:spcPts val="600"/>
              </a:spcBef>
              <a:spcAft>
                <a:spcPts val="600"/>
              </a:spcAft>
              <a:buClr>
                <a:srgbClr val="26BCD7"/>
              </a:buClr>
              <a:buSzTx/>
              <a:buFont typeface="Arial"/>
              <a:buChar char="•"/>
              <a:tabLst/>
              <a:defRPr sz="1800"/>
            </a:lvl3pPr>
            <a:lvl4pPr marL="1377950" marR="0" indent="-254000" algn="l" defTabSz="-731838" rtl="0" eaLnBrk="1" fontAlgn="auto" latinLnBrk="0" hangingPunct="1">
              <a:lnSpc>
                <a:spcPct val="90000"/>
              </a:lnSpc>
              <a:spcBef>
                <a:spcPts val="600"/>
              </a:spcBef>
              <a:spcAft>
                <a:spcPts val="600"/>
              </a:spcAft>
              <a:buClr>
                <a:srgbClr val="26BCD7"/>
              </a:buClr>
              <a:buSzTx/>
              <a:buFont typeface="Arial"/>
              <a:buChar char="–"/>
              <a:tabLst/>
              <a:defRPr sz="1600"/>
            </a:lvl4pPr>
            <a:lvl5pPr marL="1885950" marR="0" indent="-254000" algn="l" defTabSz="509412" rtl="0" eaLnBrk="1" fontAlgn="auto" latinLnBrk="0" hangingPunct="1">
              <a:lnSpc>
                <a:spcPct val="90000"/>
              </a:lnSpc>
              <a:spcBef>
                <a:spcPts val="600"/>
              </a:spcBef>
              <a:spcAft>
                <a:spcPts val="600"/>
              </a:spcAft>
              <a:buClr>
                <a:srgbClr val="26BCD7"/>
              </a:buClr>
              <a:buSzTx/>
              <a:buFont typeface="Courier New"/>
              <a:buChar char="o"/>
              <a:tabLst/>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8C4919C0-ACED-B549-A0FE-3B80E1489620}" type="slidenum">
              <a:rPr lang="en-US" smtClean="0"/>
              <a:t>‹#›</a:t>
            </a:fld>
            <a:endParaRPr lang="en-US" dirty="0"/>
          </a:p>
        </p:txBody>
      </p:sp>
      <p:sp>
        <p:nvSpPr>
          <p:cNvPr id="9"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Edit Master text styles</a:t>
            </a:r>
          </a:p>
        </p:txBody>
      </p:sp>
      <p:sp>
        <p:nvSpPr>
          <p:cNvPr id="10" name="Picture Placeholder 7"/>
          <p:cNvSpPr>
            <a:spLocks noGrp="1"/>
          </p:cNvSpPr>
          <p:nvPr>
            <p:ph type="pic" sz="quarter" idx="14"/>
          </p:nvPr>
        </p:nvSpPr>
        <p:spPr>
          <a:xfrm>
            <a:off x="8247888" y="192024"/>
            <a:ext cx="1627632" cy="594360"/>
          </a:xfrm>
        </p:spPr>
        <p:txBody>
          <a:bodyPr/>
          <a:lstStyle>
            <a:lvl1pPr>
              <a:defRPr sz="1000"/>
            </a:lvl1pPr>
          </a:lstStyle>
          <a:p>
            <a:r>
              <a:rPr lang="en-US" dirty="0"/>
              <a:t>Click icon to add picture</a:t>
            </a:r>
          </a:p>
        </p:txBody>
      </p:sp>
    </p:spTree>
    <p:extLst>
      <p:ext uri="{BB962C8B-B14F-4D97-AF65-F5344CB8AC3E}">
        <p14:creationId xmlns:p14="http://schemas.microsoft.com/office/powerpoint/2010/main" val="425724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46888" y="2990088"/>
            <a:ext cx="4700016" cy="390069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109527" y="2990088"/>
            <a:ext cx="4700016" cy="3900697"/>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8C4919C0-ACED-B549-A0FE-3B80E1489620}" type="slidenum">
              <a:rPr lang="en-US" smtClean="0"/>
              <a:t>‹#›</a:t>
            </a:fld>
            <a:endParaRPr lang="en-US" dirty="0"/>
          </a:p>
        </p:txBody>
      </p:sp>
      <p:sp>
        <p:nvSpPr>
          <p:cNvPr id="7" name="Content Placeholder 6"/>
          <p:cNvSpPr>
            <a:spLocks noGrp="1"/>
          </p:cNvSpPr>
          <p:nvPr>
            <p:ph sz="quarter" idx="15"/>
          </p:nvPr>
        </p:nvSpPr>
        <p:spPr>
          <a:xfrm>
            <a:off x="247650" y="1417320"/>
            <a:ext cx="9561513" cy="1436688"/>
          </a:xfrm>
        </p:spPr>
        <p:txBody>
          <a:bodyPr/>
          <a:lstStyle/>
          <a:p>
            <a:pPr lvl="0"/>
            <a:r>
              <a:rPr lang="en-US"/>
              <a:t>Edit Master text styles</a:t>
            </a:r>
          </a:p>
        </p:txBody>
      </p:sp>
      <p:sp>
        <p:nvSpPr>
          <p:cNvPr id="13" name="Title 1"/>
          <p:cNvSpPr>
            <a:spLocks noGrp="1"/>
          </p:cNvSpPr>
          <p:nvPr>
            <p:ph type="title"/>
          </p:nvPr>
        </p:nvSpPr>
        <p:spPr>
          <a:xfrm>
            <a:off x="182880" y="630936"/>
            <a:ext cx="9692640" cy="603504"/>
          </a:xfrm>
        </p:spPr>
        <p:txBody>
          <a:bodyPr/>
          <a:lstStyle/>
          <a:p>
            <a:r>
              <a:rPr lang="en-US"/>
              <a:t>Click to edit Master title style</a:t>
            </a:r>
          </a:p>
        </p:txBody>
      </p:sp>
      <p:sp>
        <p:nvSpPr>
          <p:cNvPr id="14"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Edit Master text styles</a:t>
            </a:r>
          </a:p>
        </p:txBody>
      </p:sp>
      <p:sp>
        <p:nvSpPr>
          <p:cNvPr id="15" name="Picture Placeholder 7"/>
          <p:cNvSpPr>
            <a:spLocks noGrp="1"/>
          </p:cNvSpPr>
          <p:nvPr>
            <p:ph type="pic" sz="quarter" idx="14"/>
          </p:nvPr>
        </p:nvSpPr>
        <p:spPr>
          <a:xfrm>
            <a:off x="8247888" y="192024"/>
            <a:ext cx="1627632" cy="594360"/>
          </a:xfrm>
        </p:spPr>
        <p:txBody>
          <a:bodyPr/>
          <a:lstStyle>
            <a:lvl1pPr>
              <a:defRPr sz="1000"/>
            </a:lvl1pPr>
          </a:lstStyle>
          <a:p>
            <a:r>
              <a:rPr lang="en-US" dirty="0"/>
              <a:t>Click icon to add picture</a:t>
            </a:r>
          </a:p>
        </p:txBody>
      </p:sp>
    </p:spTree>
    <p:extLst>
      <p:ext uri="{BB962C8B-B14F-4D97-AF65-F5344CB8AC3E}">
        <p14:creationId xmlns:p14="http://schemas.microsoft.com/office/powerpoint/2010/main" val="88684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C4919C0-ACED-B549-A0FE-3B80E1489620}" type="slidenum">
              <a:rPr lang="en-US" smtClean="0"/>
              <a:t>‹#›</a:t>
            </a:fld>
            <a:endParaRPr lang="en-US" dirty="0"/>
          </a:p>
        </p:txBody>
      </p:sp>
      <p:sp>
        <p:nvSpPr>
          <p:cNvPr id="6" name="Text Placeholder 4"/>
          <p:cNvSpPr>
            <a:spLocks noGrp="1"/>
          </p:cNvSpPr>
          <p:nvPr>
            <p:ph type="body" sz="quarter" idx="13"/>
          </p:nvPr>
        </p:nvSpPr>
        <p:spPr>
          <a:xfrm>
            <a:off x="182880" y="246888"/>
            <a:ext cx="9692640" cy="429768"/>
          </a:xfrm>
        </p:spPr>
        <p:txBody>
          <a:bodyPr anchor="b" anchorCtr="0"/>
          <a:lstStyle>
            <a:lvl1pPr>
              <a:defRPr sz="2000" b="1" i="1">
                <a:latin typeface="Arial Narrow"/>
              </a:defRPr>
            </a:lvl1pPr>
          </a:lstStyle>
          <a:p>
            <a:pPr lvl="0"/>
            <a:r>
              <a:rPr lang="en-US"/>
              <a:t>Edit Master text styles</a:t>
            </a:r>
          </a:p>
        </p:txBody>
      </p:sp>
    </p:spTree>
    <p:extLst>
      <p:ext uri="{BB962C8B-B14F-4D97-AF65-F5344CB8AC3E}">
        <p14:creationId xmlns:p14="http://schemas.microsoft.com/office/powerpoint/2010/main" val="425452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704088" y="5715000"/>
            <a:ext cx="7626096" cy="365760"/>
          </a:xfrm>
        </p:spPr>
        <p:txBody>
          <a:bodyPr anchor="b" anchorCtr="0"/>
          <a:lstStyle>
            <a:lvl1pPr algn="r">
              <a:defRPr sz="2400"/>
            </a:lvl1pPr>
          </a:lstStyle>
          <a:p>
            <a:pPr lvl="0"/>
            <a:r>
              <a:rPr lang="en-US"/>
              <a:t>Edit Master text styles</a:t>
            </a:r>
          </a:p>
        </p:txBody>
      </p:sp>
    </p:spTree>
    <p:extLst>
      <p:ext uri="{BB962C8B-B14F-4D97-AF65-F5344CB8AC3E}">
        <p14:creationId xmlns:p14="http://schemas.microsoft.com/office/powerpoint/2010/main" val="227868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4919C0-ACED-B549-A0FE-3B80E1489620}" type="slidenum">
              <a:rPr lang="en-US" smtClean="0"/>
              <a:t>‹#›</a:t>
            </a:fld>
            <a:endParaRPr lang="en-US" dirty="0"/>
          </a:p>
        </p:txBody>
      </p:sp>
    </p:spTree>
    <p:extLst>
      <p:ext uri="{BB962C8B-B14F-4D97-AF65-F5344CB8AC3E}">
        <p14:creationId xmlns:p14="http://schemas.microsoft.com/office/powerpoint/2010/main" val="82783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 y="630936"/>
            <a:ext cx="9692640" cy="603504"/>
          </a:xfrm>
          <a:prstGeom prst="rect">
            <a:avLst/>
          </a:prstGeom>
        </p:spPr>
        <p:txBody>
          <a:bodyPr vert="horz" lIns="101882" tIns="45720" rIns="101882"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237744" y="1417320"/>
            <a:ext cx="9601200" cy="5419420"/>
          </a:xfrm>
          <a:prstGeom prst="rect">
            <a:avLst/>
          </a:prstGeom>
        </p:spPr>
        <p:txBody>
          <a:bodyPr vert="horz" lIns="101882" tIns="45720" rIns="101882" bIns="45720" rtlCol="0">
            <a:noAutofit/>
          </a:bodyPr>
          <a:lstStyle/>
          <a:p>
            <a:pPr lvl="0"/>
            <a:r>
              <a:rPr lang="en-US" dirty="0"/>
              <a:t>Click to edit Master text styles</a:t>
            </a:r>
          </a:p>
          <a:p>
            <a:pPr lvl="1"/>
            <a:r>
              <a:rPr lang="en-US" dirty="0"/>
              <a:t>First level bullet</a:t>
            </a:r>
          </a:p>
          <a:p>
            <a:pPr lvl="2"/>
            <a:r>
              <a:rPr lang="en-US" dirty="0"/>
              <a:t>Second level bullet</a:t>
            </a:r>
          </a:p>
          <a:p>
            <a:pPr lvl="3"/>
            <a:r>
              <a:rPr lang="en-US" dirty="0"/>
              <a:t>Third level bullet</a:t>
            </a:r>
          </a:p>
          <a:p>
            <a:pPr lvl="4"/>
            <a:r>
              <a:rPr lang="en-US" dirty="0"/>
              <a:t>Fourth level</a:t>
            </a:r>
          </a:p>
        </p:txBody>
      </p:sp>
      <p:sp>
        <p:nvSpPr>
          <p:cNvPr id="6" name="Slide Number Placeholder 5"/>
          <p:cNvSpPr>
            <a:spLocks noGrp="1"/>
          </p:cNvSpPr>
          <p:nvPr>
            <p:ph type="sldNum" sz="quarter" idx="4"/>
          </p:nvPr>
        </p:nvSpPr>
        <p:spPr>
          <a:xfrm>
            <a:off x="1015888" y="7039793"/>
            <a:ext cx="649224" cy="283464"/>
          </a:xfrm>
          <a:prstGeom prst="rect">
            <a:avLst/>
          </a:prstGeom>
        </p:spPr>
        <p:txBody>
          <a:bodyPr vert="horz" lIns="101882" tIns="45720" rIns="101882" bIns="45720" rtlCol="0" anchor="b" anchorCtr="0"/>
          <a:lstStyle>
            <a:lvl1pPr algn="l">
              <a:defRPr sz="1100" baseline="0">
                <a:solidFill>
                  <a:schemeClr val="tx1">
                    <a:tint val="75000"/>
                  </a:schemeClr>
                </a:solidFill>
              </a:defRPr>
            </a:lvl1pPr>
          </a:lstStyle>
          <a:p>
            <a:fld id="{8C4919C0-ACED-B549-A0FE-3B80E1489620}" type="slidenum">
              <a:rPr lang="en-US" smtClean="0"/>
              <a:pPr/>
              <a:t>‹#›</a:t>
            </a:fld>
            <a:endParaRPr lang="en-US" dirty="0"/>
          </a:p>
        </p:txBody>
      </p:sp>
      <p:sp>
        <p:nvSpPr>
          <p:cNvPr id="9" name="Text Placeholder 11"/>
          <p:cNvSpPr txBox="1">
            <a:spLocks/>
          </p:cNvSpPr>
          <p:nvPr/>
        </p:nvSpPr>
        <p:spPr>
          <a:xfrm>
            <a:off x="694778" y="7389582"/>
            <a:ext cx="2587752" cy="201168"/>
          </a:xfrm>
          <a:prstGeom prst="rect">
            <a:avLst/>
          </a:prstGeom>
        </p:spPr>
        <p:txBody>
          <a:bodyPr/>
          <a:lstStyle>
            <a:lvl1pPr marL="0" indent="0" algn="l" defTabSz="509412" rtl="0" eaLnBrk="1" latinLnBrk="0" hangingPunct="1">
              <a:spcBef>
                <a:spcPts val="0"/>
              </a:spcBef>
              <a:spcAft>
                <a:spcPts val="0"/>
              </a:spcAft>
              <a:buFontTx/>
              <a:buNone/>
              <a:defRPr sz="700" b="0" i="0" kern="1200" baseline="0">
                <a:solidFill>
                  <a:schemeClr val="bg1"/>
                </a:solidFill>
                <a:latin typeface="+mn-lt"/>
                <a:ea typeface="+mn-ea"/>
                <a:cs typeface="+mn-cs"/>
              </a:defRPr>
            </a:lvl1pPr>
            <a:lvl2pPr marL="341313" indent="-317500" algn="l" defTabSz="509412" rtl="0" eaLnBrk="1" latinLnBrk="0" hangingPunct="1">
              <a:lnSpc>
                <a:spcPct val="90000"/>
              </a:lnSpc>
              <a:spcBef>
                <a:spcPts val="600"/>
              </a:spcBef>
              <a:spcAft>
                <a:spcPts val="600"/>
              </a:spcAft>
              <a:buClr>
                <a:schemeClr val="accent2"/>
              </a:buClr>
              <a:buSzPct val="100000"/>
              <a:buFont typeface="Lucida Grande"/>
              <a:buChar char="◼"/>
              <a:defRPr sz="1200" kern="1200">
                <a:solidFill>
                  <a:schemeClr val="tx1"/>
                </a:solidFill>
                <a:latin typeface="+mn-lt"/>
                <a:ea typeface="+mn-ea"/>
                <a:cs typeface="+mn-cs"/>
              </a:defRPr>
            </a:lvl2pPr>
            <a:lvl3pPr marL="854075" indent="-254000" algn="l" defTabSz="509412" rtl="0" eaLnBrk="1" latinLnBrk="0" hangingPunct="1">
              <a:lnSpc>
                <a:spcPct val="90000"/>
              </a:lnSpc>
              <a:spcBef>
                <a:spcPts val="600"/>
              </a:spcBef>
              <a:spcAft>
                <a:spcPts val="600"/>
              </a:spcAft>
              <a:buClr>
                <a:schemeClr val="accent2"/>
              </a:buClr>
              <a:buFont typeface="Arial"/>
              <a:buChar char="•"/>
              <a:defRPr sz="1200" kern="1200">
                <a:solidFill>
                  <a:schemeClr val="tx1"/>
                </a:solidFill>
                <a:latin typeface="+mn-lt"/>
                <a:ea typeface="+mn-ea"/>
                <a:cs typeface="+mn-cs"/>
              </a:defRPr>
            </a:lvl3pPr>
            <a:lvl4pPr marL="1377950" indent="-254000" algn="l" defTabSz="-731838" rtl="0" eaLnBrk="1" latinLnBrk="0" hangingPunct="1">
              <a:lnSpc>
                <a:spcPct val="90000"/>
              </a:lnSpc>
              <a:spcBef>
                <a:spcPts val="600"/>
              </a:spcBef>
              <a:spcAft>
                <a:spcPts val="600"/>
              </a:spcAft>
              <a:buClr>
                <a:schemeClr val="accent2"/>
              </a:buClr>
              <a:buFont typeface="Arial"/>
              <a:buChar char="–"/>
              <a:defRPr sz="1200" kern="1200">
                <a:solidFill>
                  <a:schemeClr val="tx1"/>
                </a:solidFill>
                <a:latin typeface="+mn-lt"/>
                <a:ea typeface="+mn-ea"/>
                <a:cs typeface="+mn-cs"/>
              </a:defRPr>
            </a:lvl4pPr>
            <a:lvl5pPr marL="1885950" indent="-254000" algn="l" defTabSz="509412" rtl="0" eaLnBrk="1" latinLnBrk="0" hangingPunct="1">
              <a:lnSpc>
                <a:spcPct val="90000"/>
              </a:lnSpc>
              <a:spcBef>
                <a:spcPts val="600"/>
              </a:spcBef>
              <a:spcAft>
                <a:spcPts val="600"/>
              </a:spcAft>
              <a:buClr>
                <a:schemeClr val="accent2"/>
              </a:buClr>
              <a:buFont typeface="Courier New"/>
              <a:buChar char="o"/>
              <a:defRPr sz="1200" kern="1200">
                <a:solidFill>
                  <a:schemeClr val="tx1"/>
                </a:solidFill>
                <a:latin typeface="+mn-lt"/>
                <a:ea typeface="+mn-ea"/>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solidFill>
                  <a:schemeClr val="tx1"/>
                </a:solidFill>
              </a:rPr>
              <a:t>Copyright © 2018 by ScottMadden, Inc. All rights reserved.</a:t>
            </a:r>
          </a:p>
        </p:txBody>
      </p:sp>
    </p:spTree>
    <p:extLst>
      <p:ext uri="{BB962C8B-B14F-4D97-AF65-F5344CB8AC3E}">
        <p14:creationId xmlns:p14="http://schemas.microsoft.com/office/powerpoint/2010/main" val="26244797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6" r:id="rId17"/>
  </p:sldLayoutIdLst>
  <p:hf hdr="0" ftr="0" dt="0"/>
  <p:txStyles>
    <p:titleStyle>
      <a:lvl1pPr algn="l" defTabSz="509412" rtl="0" eaLnBrk="1" latinLnBrk="0" hangingPunct="1">
        <a:spcBef>
          <a:spcPct val="0"/>
        </a:spcBef>
        <a:buNone/>
        <a:defRPr sz="3200" b="1" kern="1200">
          <a:solidFill>
            <a:schemeClr val="tx1"/>
          </a:solidFill>
          <a:latin typeface="Arial Narrow"/>
          <a:ea typeface="+mj-ea"/>
          <a:cs typeface="+mj-cs"/>
        </a:defRPr>
      </a:lvl1pPr>
    </p:titleStyle>
    <p:bodyStyle>
      <a:lvl1pPr marL="0" indent="0" algn="l" defTabSz="509412" rtl="0" eaLnBrk="1" latinLnBrk="0" hangingPunct="1">
        <a:spcBef>
          <a:spcPts val="600"/>
        </a:spcBef>
        <a:spcAft>
          <a:spcPts val="600"/>
        </a:spcAft>
        <a:buFontTx/>
        <a:buNone/>
        <a:defRPr sz="3000" b="1" kern="1200">
          <a:solidFill>
            <a:schemeClr val="tx1"/>
          </a:solidFill>
          <a:latin typeface="Arial Narrow"/>
          <a:ea typeface="+mn-ea"/>
          <a:cs typeface="+mn-cs"/>
        </a:defRPr>
      </a:lvl1pPr>
      <a:lvl2pPr marL="341313" indent="-317500" algn="l" defTabSz="509412" rtl="0" eaLnBrk="1" latinLnBrk="0" hangingPunct="1">
        <a:lnSpc>
          <a:spcPct val="90000"/>
        </a:lnSpc>
        <a:spcBef>
          <a:spcPts val="600"/>
        </a:spcBef>
        <a:spcAft>
          <a:spcPts val="600"/>
        </a:spcAft>
        <a:buClr>
          <a:schemeClr val="accent2"/>
        </a:buClr>
        <a:buSzPct val="120000"/>
        <a:buFont typeface="Lucida Grande"/>
        <a:buChar char="￭"/>
        <a:defRPr sz="2600" kern="1200" normalizeH="0" baseline="0">
          <a:solidFill>
            <a:schemeClr val="tx1"/>
          </a:solidFill>
          <a:latin typeface="Arial Narrow"/>
          <a:ea typeface="+mn-ea"/>
          <a:cs typeface="+mn-cs"/>
        </a:defRPr>
      </a:lvl2pPr>
      <a:lvl3pPr marL="854075" indent="-254000" algn="l" defTabSz="509412" rtl="0" eaLnBrk="1" latinLnBrk="0" hangingPunct="1">
        <a:lnSpc>
          <a:spcPct val="90000"/>
        </a:lnSpc>
        <a:spcBef>
          <a:spcPts val="600"/>
        </a:spcBef>
        <a:spcAft>
          <a:spcPts val="600"/>
        </a:spcAft>
        <a:buClr>
          <a:schemeClr val="accent2"/>
        </a:buClr>
        <a:buFont typeface="Arial"/>
        <a:buChar char="•"/>
        <a:defRPr sz="2200" kern="1200" baseline="0">
          <a:solidFill>
            <a:schemeClr val="tx1"/>
          </a:solidFill>
          <a:latin typeface="Arial Narrow"/>
          <a:ea typeface="+mn-ea"/>
          <a:cs typeface="+mn-cs"/>
        </a:defRPr>
      </a:lvl3pPr>
      <a:lvl4pPr marL="1377950" indent="-254000" algn="l" defTabSz="-731838" rtl="0" eaLnBrk="1" latinLnBrk="0" hangingPunct="1">
        <a:lnSpc>
          <a:spcPct val="90000"/>
        </a:lnSpc>
        <a:spcBef>
          <a:spcPts val="600"/>
        </a:spcBef>
        <a:spcAft>
          <a:spcPts val="600"/>
        </a:spcAft>
        <a:buClr>
          <a:schemeClr val="accent2"/>
        </a:buClr>
        <a:buFont typeface="Arial"/>
        <a:buChar char="–"/>
        <a:defRPr sz="1800" kern="1200">
          <a:solidFill>
            <a:schemeClr val="tx1"/>
          </a:solidFill>
          <a:latin typeface="Arial Narrow"/>
          <a:ea typeface="+mn-ea"/>
          <a:cs typeface="+mn-cs"/>
        </a:defRPr>
      </a:lvl4pPr>
      <a:lvl5pPr marL="1885950" indent="-254000" algn="l" defTabSz="509412" rtl="0" eaLnBrk="1" latinLnBrk="0" hangingPunct="1">
        <a:lnSpc>
          <a:spcPct val="90000"/>
        </a:lnSpc>
        <a:spcBef>
          <a:spcPts val="600"/>
        </a:spcBef>
        <a:spcAft>
          <a:spcPts val="600"/>
        </a:spcAft>
        <a:buClr>
          <a:schemeClr val="accent2"/>
        </a:buClr>
        <a:buFont typeface="Courier New"/>
        <a:buChar char="o"/>
        <a:defRPr sz="1400" kern="1200">
          <a:solidFill>
            <a:schemeClr val="tx1"/>
          </a:solidFill>
          <a:latin typeface="Arial Narrow"/>
          <a:ea typeface="+mn-ea"/>
          <a:cs typeface="+mn-cs"/>
        </a:defRPr>
      </a:lvl5pPr>
      <a:lvl6pPr marL="2547061" indent="0" algn="l" defTabSz="509412" rtl="0" eaLnBrk="1" latinLnBrk="0" hangingPunct="1">
        <a:spcBef>
          <a:spcPct val="20000"/>
        </a:spcBef>
        <a:buFont typeface="Arial"/>
        <a:buNone/>
        <a:defRPr sz="10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1513" y="5537860"/>
            <a:ext cx="486888" cy="5779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200" b="1" dirty="0">
              <a:solidFill>
                <a:schemeClr val="bg1"/>
              </a:solidFill>
            </a:endParaRPr>
          </a:p>
        </p:txBody>
      </p:sp>
      <p:sp>
        <p:nvSpPr>
          <p:cNvPr id="10" name="Title 9"/>
          <p:cNvSpPr>
            <a:spLocks noGrp="1"/>
          </p:cNvSpPr>
          <p:nvPr>
            <p:ph type="ctrTitle"/>
          </p:nvPr>
        </p:nvSpPr>
        <p:spPr/>
        <p:txBody>
          <a:bodyPr/>
          <a:lstStyle/>
          <a:p>
            <a:r>
              <a:rPr lang="en-US" dirty="0"/>
              <a:t>Establishing Alternative Proxy Groups</a:t>
            </a:r>
          </a:p>
        </p:txBody>
      </p:sp>
      <p:sp>
        <p:nvSpPr>
          <p:cNvPr id="11" name="Subtitle 10"/>
          <p:cNvSpPr>
            <a:spLocks noGrp="1"/>
          </p:cNvSpPr>
          <p:nvPr>
            <p:ph type="subTitle" idx="1"/>
          </p:nvPr>
        </p:nvSpPr>
        <p:spPr/>
        <p:txBody>
          <a:bodyPr/>
          <a:lstStyle/>
          <a:p>
            <a:r>
              <a:rPr lang="en-US" dirty="0"/>
              <a:t>Prepared for the Society of Utility and Regulatory Financial Analysts</a:t>
            </a:r>
          </a:p>
        </p:txBody>
      </p:sp>
      <p:sp>
        <p:nvSpPr>
          <p:cNvPr id="12" name="Text Placeholder 11"/>
          <p:cNvSpPr>
            <a:spLocks noGrp="1"/>
          </p:cNvSpPr>
          <p:nvPr>
            <p:ph type="body" sz="quarter" idx="10"/>
          </p:nvPr>
        </p:nvSpPr>
        <p:spPr/>
        <p:txBody>
          <a:bodyPr/>
          <a:lstStyle/>
          <a:p>
            <a:r>
              <a:rPr lang="en-US" dirty="0"/>
              <a:t>April 4, 2019</a:t>
            </a:r>
          </a:p>
        </p:txBody>
      </p:sp>
      <p:sp>
        <p:nvSpPr>
          <p:cNvPr id="29" name="Freeform 28"/>
          <p:cNvSpPr/>
          <p:nvPr/>
        </p:nvSpPr>
        <p:spPr>
          <a:xfrm>
            <a:off x="7154399" y="3180947"/>
            <a:ext cx="2904002" cy="3141207"/>
          </a:xfrm>
          <a:custGeom>
            <a:avLst/>
            <a:gdLst>
              <a:gd name="connsiteX0" fmla="*/ 867699 w 2904002"/>
              <a:gd name="connsiteY0" fmla="*/ 0 h 3141207"/>
              <a:gd name="connsiteX1" fmla="*/ 977923 w 2904002"/>
              <a:gd name="connsiteY1" fmla="*/ 0 h 3141207"/>
              <a:gd name="connsiteX2" fmla="*/ 2367042 w 2904002"/>
              <a:gd name="connsiteY2" fmla="*/ 0 h 3141207"/>
              <a:gd name="connsiteX3" fmla="*/ 2904000 w 2904002"/>
              <a:gd name="connsiteY3" fmla="*/ 0 h 3141207"/>
              <a:gd name="connsiteX4" fmla="*/ 2904000 w 2904002"/>
              <a:gd name="connsiteY4" fmla="*/ 190945 h 3141207"/>
              <a:gd name="connsiteX5" fmla="*/ 2904002 w 2904002"/>
              <a:gd name="connsiteY5" fmla="*/ 190947 h 3141207"/>
              <a:gd name="connsiteX6" fmla="*/ 2904002 w 2904002"/>
              <a:gd name="connsiteY6" fmla="*/ 2736530 h 3141207"/>
              <a:gd name="connsiteX7" fmla="*/ 2891997 w 2904002"/>
              <a:gd name="connsiteY7" fmla="*/ 2758647 h 3141207"/>
              <a:gd name="connsiteX8" fmla="*/ 2172488 w 2904002"/>
              <a:gd name="connsiteY8" fmla="*/ 3141207 h 3141207"/>
              <a:gd name="connsiteX9" fmla="*/ 2157686 w 2904002"/>
              <a:gd name="connsiteY9" fmla="*/ 3141207 h 3141207"/>
              <a:gd name="connsiteX10" fmla="*/ 867699 w 2904002"/>
              <a:gd name="connsiteY10" fmla="*/ 3141207 h 3141207"/>
              <a:gd name="connsiteX11" fmla="*/ 45923 w 2904002"/>
              <a:gd name="connsiteY11" fmla="*/ 3141207 h 3141207"/>
              <a:gd name="connsiteX12" fmla="*/ 0 w 2904002"/>
              <a:gd name="connsiteY12" fmla="*/ 3095284 h 3141207"/>
              <a:gd name="connsiteX13" fmla="*/ 0 w 2904002"/>
              <a:gd name="connsiteY13" fmla="*/ 752102 h 3141207"/>
              <a:gd name="connsiteX14" fmla="*/ 13451 w 2904002"/>
              <a:gd name="connsiteY14" fmla="*/ 719630 h 3141207"/>
              <a:gd name="connsiteX15" fmla="*/ 13549 w 2904002"/>
              <a:gd name="connsiteY15" fmla="*/ 719563 h 3141207"/>
              <a:gd name="connsiteX16" fmla="*/ 17630 w 2904002"/>
              <a:gd name="connsiteY16" fmla="*/ 692827 h 3141207"/>
              <a:gd name="connsiteX17" fmla="*/ 867699 w 2904002"/>
              <a:gd name="connsiteY17" fmla="*/ 0 h 314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04002" h="3141207">
                <a:moveTo>
                  <a:pt x="867699" y="0"/>
                </a:moveTo>
                <a:lnTo>
                  <a:pt x="977923" y="0"/>
                </a:lnTo>
                <a:lnTo>
                  <a:pt x="2367042" y="0"/>
                </a:lnTo>
                <a:lnTo>
                  <a:pt x="2904000" y="0"/>
                </a:lnTo>
                <a:lnTo>
                  <a:pt x="2904000" y="190945"/>
                </a:lnTo>
                <a:lnTo>
                  <a:pt x="2904002" y="190947"/>
                </a:lnTo>
                <a:lnTo>
                  <a:pt x="2904002" y="2736530"/>
                </a:lnTo>
                <a:lnTo>
                  <a:pt x="2891997" y="2758647"/>
                </a:lnTo>
                <a:cubicBezTo>
                  <a:pt x="2736065" y="2989456"/>
                  <a:pt x="2471998" y="3141207"/>
                  <a:pt x="2172488" y="3141207"/>
                </a:cubicBezTo>
                <a:lnTo>
                  <a:pt x="2157686" y="3141207"/>
                </a:lnTo>
                <a:lnTo>
                  <a:pt x="867699" y="3141207"/>
                </a:lnTo>
                <a:lnTo>
                  <a:pt x="45923" y="3141207"/>
                </a:lnTo>
                <a:cubicBezTo>
                  <a:pt x="20560" y="3141207"/>
                  <a:pt x="0" y="3120647"/>
                  <a:pt x="0" y="3095284"/>
                </a:cubicBezTo>
                <a:lnTo>
                  <a:pt x="0" y="752102"/>
                </a:lnTo>
                <a:cubicBezTo>
                  <a:pt x="0" y="739421"/>
                  <a:pt x="5140" y="727940"/>
                  <a:pt x="13451" y="719630"/>
                </a:cubicBezTo>
                <a:lnTo>
                  <a:pt x="13549" y="719563"/>
                </a:lnTo>
                <a:lnTo>
                  <a:pt x="17630" y="692827"/>
                </a:lnTo>
                <a:cubicBezTo>
                  <a:pt x="98540" y="297431"/>
                  <a:pt x="448385" y="0"/>
                  <a:pt x="867699" y="0"/>
                </a:cubicBez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200" b="1" dirty="0">
              <a:solidFill>
                <a:schemeClr val="bg1"/>
              </a:solidFill>
            </a:endParaRPr>
          </a:p>
        </p:txBody>
      </p:sp>
      <p:pic>
        <p:nvPicPr>
          <p:cNvPr id="13" name="Picture 12" descr="Energy_Main Image_Plant Worker_MSL.jpg"/>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7154399" y="3180947"/>
            <a:ext cx="2904001" cy="3141207"/>
          </a:xfrm>
          <a:prstGeom prst="round2DiagRect">
            <a:avLst>
              <a:gd name="adj1" fmla="val 21486"/>
              <a:gd name="adj2" fmla="val 0"/>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r="-2258"/>
          <a:stretch/>
        </p:blipFill>
        <p:spPr>
          <a:xfrm>
            <a:off x="4996851" y="2397967"/>
            <a:ext cx="5070880" cy="5374433"/>
          </a:xfrm>
          <a:prstGeom prst="rect">
            <a:avLst/>
          </a:prstGeom>
        </p:spPr>
      </p:pic>
    </p:spTree>
    <p:extLst>
      <p:ext uri="{BB962C8B-B14F-4D97-AF65-F5344CB8AC3E}">
        <p14:creationId xmlns:p14="http://schemas.microsoft.com/office/powerpoint/2010/main" val="40142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Consult in Two Main Areas</a:t>
            </a:r>
          </a:p>
        </p:txBody>
      </p:sp>
      <p:sp>
        <p:nvSpPr>
          <p:cNvPr id="3" name="Text Placeholder 2"/>
          <p:cNvSpPr>
            <a:spLocks noGrp="1"/>
          </p:cNvSpPr>
          <p:nvPr>
            <p:ph type="body"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fld id="{08E12CD7-2F0B-B84C-A675-E2CC935C7A1C}" type="slidenum">
              <a:rPr lang="en-US" smtClean="0"/>
              <a:pPr/>
              <a:t>1</a:t>
            </a:fld>
            <a:endParaRPr lang="en-US" dirty="0"/>
          </a:p>
        </p:txBody>
      </p:sp>
      <p:sp>
        <p:nvSpPr>
          <p:cNvPr id="6" name="Rectangle 5"/>
          <p:cNvSpPr/>
          <p:nvPr/>
        </p:nvSpPr>
        <p:spPr>
          <a:xfrm>
            <a:off x="457945" y="4871118"/>
            <a:ext cx="4571256" cy="1718704"/>
          </a:xfrm>
          <a:prstGeom prst="rect">
            <a:avLst/>
          </a:prstGeom>
        </p:spPr>
        <p:txBody>
          <a:bodyPr wrap="square" lIns="101882" tIns="50941" rIns="101882" bIns="50941">
            <a:spAutoFit/>
          </a:bodyPr>
          <a:lstStyle/>
          <a:p>
            <a:r>
              <a:rPr lang="en-US" sz="1500" dirty="0">
                <a:solidFill>
                  <a:srgbClr val="5F6062"/>
                </a:solidFill>
                <a:cs typeface="Arial" pitchFamily="34" charset="0"/>
              </a:rPr>
              <a:t>Our industry-leading clients trust us with their most important challenges. They know that chances are that we have seen and solved a similar problem.</a:t>
            </a:r>
          </a:p>
          <a:p>
            <a:endParaRPr lang="en-US" sz="1500" dirty="0">
              <a:solidFill>
                <a:srgbClr val="5F6062"/>
              </a:solidFill>
              <a:cs typeface="Arial" pitchFamily="34" charset="0"/>
            </a:endParaRPr>
          </a:p>
          <a:p>
            <a:r>
              <a:rPr lang="en-US" sz="1500" dirty="0">
                <a:solidFill>
                  <a:srgbClr val="5F6062"/>
                </a:solidFill>
                <a:cs typeface="Arial" pitchFamily="34" charset="0"/>
              </a:rPr>
              <a:t>ScottMadden has worked in every business unit and every department across companies in the energy utility ecosystem. </a:t>
            </a:r>
          </a:p>
        </p:txBody>
      </p:sp>
      <p:sp>
        <p:nvSpPr>
          <p:cNvPr id="24" name="Rectangle 23"/>
          <p:cNvSpPr/>
          <p:nvPr/>
        </p:nvSpPr>
        <p:spPr>
          <a:xfrm>
            <a:off x="5304264" y="4871118"/>
            <a:ext cx="4571256" cy="2180369"/>
          </a:xfrm>
          <a:prstGeom prst="rect">
            <a:avLst/>
          </a:prstGeom>
        </p:spPr>
        <p:txBody>
          <a:bodyPr wrap="square" lIns="101882" tIns="50941" rIns="101882" bIns="50941">
            <a:spAutoFit/>
          </a:bodyPr>
          <a:lstStyle/>
          <a:p>
            <a:r>
              <a:rPr lang="en-US" sz="1500" dirty="0"/>
              <a:t>Our Corporate &amp; Shared Services practice helps clients assess and improve corporate functions, including communications, environmental, finance and accounting, fleet, governmental and regulatory affairs, health and safety, human resources, information technology, legal, security, supply chain, and others. We provide guidance in a variety of industries from </a:t>
            </a:r>
            <a:r>
              <a:rPr lang="en-US" sz="1500" dirty="0">
                <a:solidFill>
                  <a:srgbClr val="5F6062"/>
                </a:solidFill>
                <a:cs typeface="Arial" pitchFamily="34" charset="0"/>
              </a:rPr>
              <a:t>energy to healthcare to higher education to retail.</a:t>
            </a:r>
            <a:endParaRPr lang="en-US" sz="1500" dirty="0"/>
          </a:p>
        </p:txBody>
      </p:sp>
      <p:pic>
        <p:nvPicPr>
          <p:cNvPr id="27" name="Picture 2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81158"/>
            <a:ext cx="5029200" cy="3105520"/>
          </a:xfrm>
          <a:prstGeom prst="rect">
            <a:avLst/>
          </a:prstGeom>
        </p:spPr>
      </p:pic>
      <p:sp>
        <p:nvSpPr>
          <p:cNvPr id="28" name="TextBox 27"/>
          <p:cNvSpPr txBox="1"/>
          <p:nvPr/>
        </p:nvSpPr>
        <p:spPr>
          <a:xfrm>
            <a:off x="457944" y="4515518"/>
            <a:ext cx="4571256" cy="400110"/>
          </a:xfrm>
          <a:prstGeom prst="rect">
            <a:avLst/>
          </a:prstGeom>
          <a:noFill/>
        </p:spPr>
        <p:txBody>
          <a:bodyPr wrap="square" rtlCol="0">
            <a:spAutoFit/>
          </a:bodyPr>
          <a:lstStyle/>
          <a:p>
            <a:r>
              <a:rPr lang="en-US" b="1" dirty="0"/>
              <a:t>Energy</a:t>
            </a:r>
          </a:p>
        </p:txBody>
      </p:sp>
      <p:sp>
        <p:nvSpPr>
          <p:cNvPr id="29" name="TextBox 28"/>
          <p:cNvSpPr txBox="1"/>
          <p:nvPr/>
        </p:nvSpPr>
        <p:spPr>
          <a:xfrm>
            <a:off x="5304264" y="4515518"/>
            <a:ext cx="4571256" cy="400110"/>
          </a:xfrm>
          <a:prstGeom prst="rect">
            <a:avLst/>
          </a:prstGeom>
          <a:noFill/>
        </p:spPr>
        <p:txBody>
          <a:bodyPr wrap="square" rtlCol="0">
            <a:spAutoFit/>
          </a:bodyPr>
          <a:lstStyle/>
          <a:p>
            <a:r>
              <a:rPr lang="en-US" b="1" dirty="0"/>
              <a:t>Corporate &amp; Shared Services</a:t>
            </a:r>
          </a:p>
        </p:txBody>
      </p:sp>
      <p:sp>
        <p:nvSpPr>
          <p:cNvPr id="32" name="Rectangle 31"/>
          <p:cNvSpPr/>
          <p:nvPr/>
        </p:nvSpPr>
        <p:spPr>
          <a:xfrm flipV="1">
            <a:off x="678180" y="4383993"/>
            <a:ext cx="1141117" cy="1026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200" b="1" dirty="0">
              <a:solidFill>
                <a:schemeClr val="bg1"/>
              </a:solidFill>
            </a:endParaRPr>
          </a:p>
        </p:txBody>
      </p:sp>
      <p:pic>
        <p:nvPicPr>
          <p:cNvPr id="34" name="Picture 3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1900" y="1381158"/>
            <a:ext cx="5016500" cy="3105520"/>
          </a:xfrm>
          <a:prstGeom prst="rect">
            <a:avLst/>
          </a:prstGeom>
        </p:spPr>
      </p:pic>
      <p:sp>
        <p:nvSpPr>
          <p:cNvPr id="35" name="Rectangle 34"/>
          <p:cNvSpPr/>
          <p:nvPr/>
        </p:nvSpPr>
        <p:spPr>
          <a:xfrm flipV="1">
            <a:off x="5524500" y="4383993"/>
            <a:ext cx="1141117" cy="10268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200" b="1" dirty="0">
              <a:solidFill>
                <a:schemeClr val="bg1"/>
              </a:solidFill>
            </a:endParaRPr>
          </a:p>
        </p:txBody>
      </p:sp>
    </p:spTree>
    <p:extLst>
      <p:ext uri="{BB962C8B-B14F-4D97-AF65-F5344CB8AC3E}">
        <p14:creationId xmlns:p14="http://schemas.microsoft.com/office/powerpoint/2010/main" val="97454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Areas of Focus</a:t>
            </a:r>
          </a:p>
        </p:txBody>
      </p:sp>
      <p:sp>
        <p:nvSpPr>
          <p:cNvPr id="3" name="Text Placeholder 2"/>
          <p:cNvSpPr>
            <a:spLocks noGrp="1"/>
          </p:cNvSpPr>
          <p:nvPr>
            <p:ph type="body" sz="quarter" idx="13"/>
          </p:nvPr>
        </p:nvSpPr>
        <p:spPr/>
        <p:txBody>
          <a:bodyPr/>
          <a:lstStyle/>
          <a:p>
            <a:endParaRPr lang="en-US" dirty="0"/>
          </a:p>
        </p:txBody>
      </p:sp>
      <p:sp>
        <p:nvSpPr>
          <p:cNvPr id="4" name="Slide Number Placeholder 3"/>
          <p:cNvSpPr>
            <a:spLocks noGrp="1"/>
          </p:cNvSpPr>
          <p:nvPr>
            <p:ph type="sldNum" sz="quarter" idx="14"/>
          </p:nvPr>
        </p:nvSpPr>
        <p:spPr/>
        <p:txBody>
          <a:bodyPr/>
          <a:lstStyle/>
          <a:p>
            <a:fld id="{08E12CD7-2F0B-B84C-A675-E2CC935C7A1C}" type="slidenum">
              <a:rPr lang="en-US" smtClean="0"/>
              <a:pPr/>
              <a:t>2</a:t>
            </a:fld>
            <a:endParaRPr lang="en-US" dirty="0"/>
          </a:p>
        </p:txBody>
      </p:sp>
      <p:sp>
        <p:nvSpPr>
          <p:cNvPr id="5" name="Picture Placeholder 4"/>
          <p:cNvSpPr>
            <a:spLocks noGrp="1"/>
          </p:cNvSpPr>
          <p:nvPr>
            <p:ph type="pic" sz="quarter" idx="15"/>
          </p:nvPr>
        </p:nvSpPr>
        <p:spPr/>
      </p:sp>
      <p:sp>
        <p:nvSpPr>
          <p:cNvPr id="6" name="Rectangle 5"/>
          <p:cNvSpPr>
            <a:spLocks noChangeAspect="1"/>
          </p:cNvSpPr>
          <p:nvPr/>
        </p:nvSpPr>
        <p:spPr>
          <a:xfrm>
            <a:off x="2514140" y="1555384"/>
            <a:ext cx="2515981" cy="17465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200" b="1" dirty="0">
              <a:solidFill>
                <a:schemeClr val="bg1"/>
              </a:solidFill>
            </a:endParaRPr>
          </a:p>
        </p:txBody>
      </p:sp>
      <p:sp>
        <p:nvSpPr>
          <p:cNvPr id="7" name="Rectangle 6"/>
          <p:cNvSpPr>
            <a:spLocks noChangeAspect="1"/>
          </p:cNvSpPr>
          <p:nvPr/>
        </p:nvSpPr>
        <p:spPr>
          <a:xfrm>
            <a:off x="7542419" y="1555384"/>
            <a:ext cx="2515981" cy="17465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200" b="1" dirty="0">
              <a:solidFill>
                <a:schemeClr val="bg1"/>
              </a:solidFill>
            </a:endParaRPr>
          </a:p>
        </p:txBody>
      </p:sp>
      <p:sp>
        <p:nvSpPr>
          <p:cNvPr id="8" name="Rectangle 7"/>
          <p:cNvSpPr>
            <a:spLocks noChangeAspect="1"/>
          </p:cNvSpPr>
          <p:nvPr/>
        </p:nvSpPr>
        <p:spPr>
          <a:xfrm>
            <a:off x="0" y="3311225"/>
            <a:ext cx="2515981" cy="17465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200" b="1" dirty="0">
              <a:solidFill>
                <a:schemeClr val="bg1"/>
              </a:solidFill>
            </a:endParaRPr>
          </a:p>
        </p:txBody>
      </p:sp>
      <p:sp>
        <p:nvSpPr>
          <p:cNvPr id="9" name="Rectangle 8"/>
          <p:cNvSpPr>
            <a:spLocks noChangeAspect="1"/>
          </p:cNvSpPr>
          <p:nvPr/>
        </p:nvSpPr>
        <p:spPr>
          <a:xfrm>
            <a:off x="5028280" y="3311225"/>
            <a:ext cx="2515981" cy="17465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200" b="1" dirty="0">
              <a:solidFill>
                <a:schemeClr val="bg1"/>
              </a:solidFill>
            </a:endParaRPr>
          </a:p>
        </p:txBody>
      </p:sp>
      <p:sp>
        <p:nvSpPr>
          <p:cNvPr id="10" name="Rectangle 9"/>
          <p:cNvSpPr>
            <a:spLocks noChangeAspect="1"/>
          </p:cNvSpPr>
          <p:nvPr/>
        </p:nvSpPr>
        <p:spPr>
          <a:xfrm>
            <a:off x="2514140" y="5067065"/>
            <a:ext cx="2515981" cy="17465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200" b="1" dirty="0">
              <a:solidFill>
                <a:schemeClr val="bg1"/>
              </a:solidFill>
            </a:endParaRPr>
          </a:p>
        </p:txBody>
      </p:sp>
      <p:sp>
        <p:nvSpPr>
          <p:cNvPr id="11" name="Rectangle 10"/>
          <p:cNvSpPr>
            <a:spLocks noChangeAspect="1"/>
          </p:cNvSpPr>
          <p:nvPr/>
        </p:nvSpPr>
        <p:spPr>
          <a:xfrm>
            <a:off x="7545517" y="5067065"/>
            <a:ext cx="2515981" cy="17465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chorCtr="1"/>
          <a:lstStyle/>
          <a:p>
            <a:pPr algn="ctr"/>
            <a:endParaRPr lang="en-US" sz="1200" b="1" dirty="0">
              <a:solidFill>
                <a:schemeClr val="bg1"/>
              </a:solidFill>
            </a:endParaRPr>
          </a:p>
        </p:txBody>
      </p:sp>
      <p:sp>
        <p:nvSpPr>
          <p:cNvPr id="12" name="Text Placeholder 2"/>
          <p:cNvSpPr txBox="1">
            <a:spLocks/>
          </p:cNvSpPr>
          <p:nvPr/>
        </p:nvSpPr>
        <p:spPr>
          <a:xfrm>
            <a:off x="2538735" y="1617108"/>
            <a:ext cx="2476944" cy="542989"/>
          </a:xfrm>
          <a:prstGeom prst="rect">
            <a:avLst/>
          </a:prstGeom>
        </p:spPr>
        <p:txBody>
          <a:bodyPr/>
          <a:lstStyle>
            <a:lvl1pPr marL="0" indent="0" algn="l" defTabSz="509412" rtl="0" eaLnBrk="1" latinLnBrk="0" hangingPunct="1">
              <a:spcBef>
                <a:spcPts val="600"/>
              </a:spcBef>
              <a:spcAft>
                <a:spcPts val="600"/>
              </a:spcAft>
              <a:buFontTx/>
              <a:buNone/>
              <a:defRPr sz="1200" b="1" kern="1200">
                <a:solidFill>
                  <a:schemeClr val="tx1"/>
                </a:solidFill>
                <a:latin typeface="+mn-lt"/>
                <a:ea typeface="+mn-ea"/>
                <a:cs typeface="+mn-cs"/>
              </a:defRPr>
            </a:lvl1pPr>
            <a:lvl2pPr marL="227013" indent="-203200" algn="l" defTabSz="509412" rtl="0" eaLnBrk="1" latinLnBrk="0" hangingPunct="1">
              <a:lnSpc>
                <a:spcPct val="90000"/>
              </a:lnSpc>
              <a:spcBef>
                <a:spcPts val="300"/>
              </a:spcBef>
              <a:spcAft>
                <a:spcPts val="300"/>
              </a:spcAft>
              <a:buClr>
                <a:schemeClr val="accent2"/>
              </a:buClr>
              <a:buSzPct val="135000"/>
              <a:buFont typeface="Lucida Grande"/>
              <a:buChar char="￭"/>
              <a:defRPr sz="1200" kern="1200" normalizeH="0" baseline="0">
                <a:solidFill>
                  <a:schemeClr val="tx1"/>
                </a:solidFill>
                <a:latin typeface="+mn-lt"/>
                <a:ea typeface="+mn-ea"/>
                <a:cs typeface="+mn-cs"/>
              </a:defRPr>
            </a:lvl2pPr>
            <a:lvl3pPr marL="517525" indent="-147638" algn="l" defTabSz="509412" rtl="0" eaLnBrk="1" latinLnBrk="0" hangingPunct="1">
              <a:lnSpc>
                <a:spcPct val="90000"/>
              </a:lnSpc>
              <a:spcBef>
                <a:spcPts val="300"/>
              </a:spcBef>
              <a:spcAft>
                <a:spcPts val="300"/>
              </a:spcAft>
              <a:buClr>
                <a:schemeClr val="accent2"/>
              </a:buClr>
              <a:buFont typeface="Arial"/>
              <a:buChar char="•"/>
              <a:defRPr sz="1200" kern="1200" baseline="0">
                <a:solidFill>
                  <a:schemeClr val="tx1"/>
                </a:solidFill>
                <a:latin typeface="+mn-lt"/>
                <a:ea typeface="+mn-ea"/>
                <a:cs typeface="+mn-cs"/>
              </a:defRPr>
            </a:lvl3pPr>
            <a:lvl4pPr marL="923925" indent="-192088" algn="l" defTabSz="-973138" rtl="0" eaLnBrk="1" latinLnBrk="0" hangingPunct="1">
              <a:lnSpc>
                <a:spcPct val="90000"/>
              </a:lnSpc>
              <a:spcBef>
                <a:spcPts val="300"/>
              </a:spcBef>
              <a:spcAft>
                <a:spcPts val="300"/>
              </a:spcAft>
              <a:buClr>
                <a:schemeClr val="accent2"/>
              </a:buClr>
              <a:buFont typeface="Arial"/>
              <a:buChar char="–"/>
              <a:tabLst/>
              <a:defRPr sz="1200" kern="1200">
                <a:solidFill>
                  <a:schemeClr val="tx1"/>
                </a:solidFill>
                <a:latin typeface="+mn-lt"/>
                <a:ea typeface="+mn-ea"/>
                <a:cs typeface="+mn-cs"/>
              </a:defRPr>
            </a:lvl4pPr>
            <a:lvl5pPr marL="1312863" indent="-193675" algn="l" defTabSz="415925" rtl="0" eaLnBrk="1" latinLnBrk="0" hangingPunct="1">
              <a:lnSpc>
                <a:spcPct val="90000"/>
              </a:lnSpc>
              <a:spcBef>
                <a:spcPts val="300"/>
              </a:spcBef>
              <a:spcAft>
                <a:spcPts val="300"/>
              </a:spcAft>
              <a:buClr>
                <a:schemeClr val="accent2"/>
              </a:buClr>
              <a:buFont typeface="Courier New"/>
              <a:buChar char="o"/>
              <a:tabLst/>
              <a:defRPr sz="1200" kern="1200">
                <a:solidFill>
                  <a:schemeClr val="tx1"/>
                </a:solidFill>
                <a:latin typeface="+mn-lt"/>
                <a:ea typeface="+mn-ea"/>
                <a:cs typeface="+mn-cs"/>
              </a:defRPr>
            </a:lvl5pPr>
            <a:lvl6pPr marL="2547061" indent="0" algn="l" defTabSz="509412" rtl="0" eaLnBrk="1" latinLnBrk="0" hangingPunct="1">
              <a:spcBef>
                <a:spcPct val="20000"/>
              </a:spcBef>
              <a:buFont typeface="Arial"/>
              <a:buNone/>
              <a:defRPr sz="1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sz="1000" dirty="0">
                <a:solidFill>
                  <a:schemeClr val="bg1"/>
                </a:solidFill>
              </a:rPr>
              <a:t>LITIGATION AND ARBITRATION</a:t>
            </a:r>
          </a:p>
        </p:txBody>
      </p:sp>
      <p:sp>
        <p:nvSpPr>
          <p:cNvPr id="13" name="Rectangle 12"/>
          <p:cNvSpPr/>
          <p:nvPr/>
        </p:nvSpPr>
        <p:spPr>
          <a:xfrm>
            <a:off x="2538735" y="2172007"/>
            <a:ext cx="2467459" cy="1169551"/>
          </a:xfrm>
          <a:prstGeom prst="rect">
            <a:avLst/>
          </a:prstGeom>
        </p:spPr>
        <p:txBody>
          <a:bodyPr wrap="square">
            <a:spAutoFit/>
          </a:bodyPr>
          <a:lstStyle/>
          <a:p>
            <a:pPr indent="-45210" defTabSz="891471" fontAlgn="auto">
              <a:spcAft>
                <a:spcPts val="891"/>
              </a:spcAft>
              <a:buClr>
                <a:srgbClr val="5F6062"/>
              </a:buClr>
            </a:pPr>
            <a:r>
              <a:rPr lang="en-CA" sz="1000" dirty="0">
                <a:solidFill>
                  <a:srgbClr val="FFFFFF"/>
                </a:solidFill>
                <a:latin typeface="Arial" charset="0"/>
                <a:cs typeface="Arial" charset="0"/>
              </a:rPr>
              <a:t>ScottMadden’s experts can assist you in all phases of the litigation process, from identifying critical issues, to developing and presenting principled and rigorous analyses, deposition and hearing preparation, and providing post-hearing support.</a:t>
            </a:r>
          </a:p>
        </p:txBody>
      </p:sp>
      <p:sp>
        <p:nvSpPr>
          <p:cNvPr id="14" name="Text Placeholder 2"/>
          <p:cNvSpPr txBox="1">
            <a:spLocks/>
          </p:cNvSpPr>
          <p:nvPr/>
        </p:nvSpPr>
        <p:spPr>
          <a:xfrm>
            <a:off x="7563050" y="1611664"/>
            <a:ext cx="2476944" cy="542989"/>
          </a:xfrm>
          <a:prstGeom prst="rect">
            <a:avLst/>
          </a:prstGeom>
        </p:spPr>
        <p:txBody>
          <a:bodyPr/>
          <a:lstStyle>
            <a:lvl1pPr marL="0" indent="0" algn="l" defTabSz="509412" rtl="0" eaLnBrk="1" latinLnBrk="0" hangingPunct="1">
              <a:spcBef>
                <a:spcPts val="600"/>
              </a:spcBef>
              <a:spcAft>
                <a:spcPts val="600"/>
              </a:spcAft>
              <a:buFontTx/>
              <a:buNone/>
              <a:defRPr sz="1200" b="1" kern="1200">
                <a:solidFill>
                  <a:schemeClr val="tx1"/>
                </a:solidFill>
                <a:latin typeface="+mn-lt"/>
                <a:ea typeface="+mn-ea"/>
                <a:cs typeface="+mn-cs"/>
              </a:defRPr>
            </a:lvl1pPr>
            <a:lvl2pPr marL="227013" indent="-203200" algn="l" defTabSz="509412" rtl="0" eaLnBrk="1" latinLnBrk="0" hangingPunct="1">
              <a:lnSpc>
                <a:spcPct val="90000"/>
              </a:lnSpc>
              <a:spcBef>
                <a:spcPts val="300"/>
              </a:spcBef>
              <a:spcAft>
                <a:spcPts val="300"/>
              </a:spcAft>
              <a:buClr>
                <a:schemeClr val="accent2"/>
              </a:buClr>
              <a:buSzPct val="135000"/>
              <a:buFont typeface="Lucida Grande"/>
              <a:buChar char="￭"/>
              <a:defRPr sz="1200" kern="1200" normalizeH="0" baseline="0">
                <a:solidFill>
                  <a:schemeClr val="tx1"/>
                </a:solidFill>
                <a:latin typeface="+mn-lt"/>
                <a:ea typeface="+mn-ea"/>
                <a:cs typeface="+mn-cs"/>
              </a:defRPr>
            </a:lvl2pPr>
            <a:lvl3pPr marL="517525" indent="-147638" algn="l" defTabSz="509412" rtl="0" eaLnBrk="1" latinLnBrk="0" hangingPunct="1">
              <a:lnSpc>
                <a:spcPct val="90000"/>
              </a:lnSpc>
              <a:spcBef>
                <a:spcPts val="300"/>
              </a:spcBef>
              <a:spcAft>
                <a:spcPts val="300"/>
              </a:spcAft>
              <a:buClr>
                <a:schemeClr val="accent2"/>
              </a:buClr>
              <a:buFont typeface="Arial"/>
              <a:buChar char="•"/>
              <a:defRPr sz="1200" kern="1200" baseline="0">
                <a:solidFill>
                  <a:schemeClr val="tx1"/>
                </a:solidFill>
                <a:latin typeface="+mn-lt"/>
                <a:ea typeface="+mn-ea"/>
                <a:cs typeface="+mn-cs"/>
              </a:defRPr>
            </a:lvl3pPr>
            <a:lvl4pPr marL="923925" indent="-192088" algn="l" defTabSz="-973138" rtl="0" eaLnBrk="1" latinLnBrk="0" hangingPunct="1">
              <a:lnSpc>
                <a:spcPct val="90000"/>
              </a:lnSpc>
              <a:spcBef>
                <a:spcPts val="300"/>
              </a:spcBef>
              <a:spcAft>
                <a:spcPts val="300"/>
              </a:spcAft>
              <a:buClr>
                <a:schemeClr val="accent2"/>
              </a:buClr>
              <a:buFont typeface="Arial"/>
              <a:buChar char="–"/>
              <a:tabLst/>
              <a:defRPr sz="1200" kern="1200">
                <a:solidFill>
                  <a:schemeClr val="tx1"/>
                </a:solidFill>
                <a:latin typeface="+mn-lt"/>
                <a:ea typeface="+mn-ea"/>
                <a:cs typeface="+mn-cs"/>
              </a:defRPr>
            </a:lvl4pPr>
            <a:lvl5pPr marL="1312863" indent="-193675" algn="l" defTabSz="415925" rtl="0" eaLnBrk="1" latinLnBrk="0" hangingPunct="1">
              <a:lnSpc>
                <a:spcPct val="90000"/>
              </a:lnSpc>
              <a:spcBef>
                <a:spcPts val="300"/>
              </a:spcBef>
              <a:spcAft>
                <a:spcPts val="300"/>
              </a:spcAft>
              <a:buClr>
                <a:schemeClr val="accent2"/>
              </a:buClr>
              <a:buFont typeface="Courier New"/>
              <a:buChar char="o"/>
              <a:tabLst/>
              <a:defRPr sz="1200" kern="1200">
                <a:solidFill>
                  <a:schemeClr val="tx1"/>
                </a:solidFill>
                <a:latin typeface="+mn-lt"/>
                <a:ea typeface="+mn-ea"/>
                <a:cs typeface="+mn-cs"/>
              </a:defRPr>
            </a:lvl5pPr>
            <a:lvl6pPr marL="2547061" indent="0" algn="l" defTabSz="509412" rtl="0" eaLnBrk="1" latinLnBrk="0" hangingPunct="1">
              <a:spcBef>
                <a:spcPct val="20000"/>
              </a:spcBef>
              <a:buFont typeface="Arial"/>
              <a:buNone/>
              <a:defRPr sz="1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sz="1000" dirty="0">
                <a:solidFill>
                  <a:schemeClr val="bg1"/>
                </a:solidFill>
              </a:rPr>
              <a:t>CORPORATE AND ASSET-BASED TRANSACTIONS</a:t>
            </a:r>
          </a:p>
        </p:txBody>
      </p:sp>
      <p:sp>
        <p:nvSpPr>
          <p:cNvPr id="15" name="Rectangle 14"/>
          <p:cNvSpPr/>
          <p:nvPr/>
        </p:nvSpPr>
        <p:spPr>
          <a:xfrm>
            <a:off x="7563050" y="2329061"/>
            <a:ext cx="2467459" cy="1015663"/>
          </a:xfrm>
          <a:prstGeom prst="rect">
            <a:avLst/>
          </a:prstGeom>
        </p:spPr>
        <p:txBody>
          <a:bodyPr wrap="square">
            <a:spAutoFit/>
          </a:bodyPr>
          <a:lstStyle/>
          <a:p>
            <a:r>
              <a:rPr lang="en-US" sz="1000" dirty="0">
                <a:solidFill>
                  <a:srgbClr val="FFFFFF"/>
                </a:solidFill>
                <a:latin typeface="Arial" charset="0"/>
                <a:cs typeface="Arial" charset="0"/>
              </a:rPr>
              <a:t>At ScottMadden, we provide data-driven economic and financial advisory services for sell-side transaction management, synergy estimation, buy-side due diligence, valuation support, and testimony in support of transactions.</a:t>
            </a:r>
          </a:p>
        </p:txBody>
      </p:sp>
      <p:sp>
        <p:nvSpPr>
          <p:cNvPr id="16" name="Text Placeholder 2"/>
          <p:cNvSpPr txBox="1">
            <a:spLocks/>
          </p:cNvSpPr>
          <p:nvPr/>
        </p:nvSpPr>
        <p:spPr>
          <a:xfrm>
            <a:off x="18406" y="3364040"/>
            <a:ext cx="2476944" cy="542989"/>
          </a:xfrm>
          <a:prstGeom prst="rect">
            <a:avLst/>
          </a:prstGeom>
        </p:spPr>
        <p:txBody>
          <a:bodyPr/>
          <a:lstStyle>
            <a:lvl1pPr marL="0" indent="0" algn="l" defTabSz="509412" rtl="0" eaLnBrk="1" latinLnBrk="0" hangingPunct="1">
              <a:spcBef>
                <a:spcPts val="600"/>
              </a:spcBef>
              <a:spcAft>
                <a:spcPts val="600"/>
              </a:spcAft>
              <a:buFontTx/>
              <a:buNone/>
              <a:defRPr sz="1200" b="1" kern="1200">
                <a:solidFill>
                  <a:schemeClr val="tx1"/>
                </a:solidFill>
                <a:latin typeface="+mn-lt"/>
                <a:ea typeface="+mn-ea"/>
                <a:cs typeface="+mn-cs"/>
              </a:defRPr>
            </a:lvl1pPr>
            <a:lvl2pPr marL="227013" indent="-203200" algn="l" defTabSz="509412" rtl="0" eaLnBrk="1" latinLnBrk="0" hangingPunct="1">
              <a:lnSpc>
                <a:spcPct val="90000"/>
              </a:lnSpc>
              <a:spcBef>
                <a:spcPts val="300"/>
              </a:spcBef>
              <a:spcAft>
                <a:spcPts val="300"/>
              </a:spcAft>
              <a:buClr>
                <a:schemeClr val="accent2"/>
              </a:buClr>
              <a:buSzPct val="135000"/>
              <a:buFont typeface="Lucida Grande"/>
              <a:buChar char="￭"/>
              <a:defRPr sz="1200" kern="1200" normalizeH="0" baseline="0">
                <a:solidFill>
                  <a:schemeClr val="tx1"/>
                </a:solidFill>
                <a:latin typeface="+mn-lt"/>
                <a:ea typeface="+mn-ea"/>
                <a:cs typeface="+mn-cs"/>
              </a:defRPr>
            </a:lvl2pPr>
            <a:lvl3pPr marL="517525" indent="-147638" algn="l" defTabSz="509412" rtl="0" eaLnBrk="1" latinLnBrk="0" hangingPunct="1">
              <a:lnSpc>
                <a:spcPct val="90000"/>
              </a:lnSpc>
              <a:spcBef>
                <a:spcPts val="300"/>
              </a:spcBef>
              <a:spcAft>
                <a:spcPts val="300"/>
              </a:spcAft>
              <a:buClr>
                <a:schemeClr val="accent2"/>
              </a:buClr>
              <a:buFont typeface="Arial"/>
              <a:buChar char="•"/>
              <a:defRPr sz="1200" kern="1200" baseline="0">
                <a:solidFill>
                  <a:schemeClr val="tx1"/>
                </a:solidFill>
                <a:latin typeface="+mn-lt"/>
                <a:ea typeface="+mn-ea"/>
                <a:cs typeface="+mn-cs"/>
              </a:defRPr>
            </a:lvl3pPr>
            <a:lvl4pPr marL="923925" indent="-192088" algn="l" defTabSz="-973138" rtl="0" eaLnBrk="1" latinLnBrk="0" hangingPunct="1">
              <a:lnSpc>
                <a:spcPct val="90000"/>
              </a:lnSpc>
              <a:spcBef>
                <a:spcPts val="300"/>
              </a:spcBef>
              <a:spcAft>
                <a:spcPts val="300"/>
              </a:spcAft>
              <a:buClr>
                <a:schemeClr val="accent2"/>
              </a:buClr>
              <a:buFont typeface="Arial"/>
              <a:buChar char="–"/>
              <a:tabLst/>
              <a:defRPr sz="1200" kern="1200">
                <a:solidFill>
                  <a:schemeClr val="tx1"/>
                </a:solidFill>
                <a:latin typeface="+mn-lt"/>
                <a:ea typeface="+mn-ea"/>
                <a:cs typeface="+mn-cs"/>
              </a:defRPr>
            </a:lvl4pPr>
            <a:lvl5pPr marL="1312863" indent="-193675" algn="l" defTabSz="415925" rtl="0" eaLnBrk="1" latinLnBrk="0" hangingPunct="1">
              <a:lnSpc>
                <a:spcPct val="90000"/>
              </a:lnSpc>
              <a:spcBef>
                <a:spcPts val="300"/>
              </a:spcBef>
              <a:spcAft>
                <a:spcPts val="300"/>
              </a:spcAft>
              <a:buClr>
                <a:schemeClr val="accent2"/>
              </a:buClr>
              <a:buFont typeface="Courier New"/>
              <a:buChar char="o"/>
              <a:tabLst/>
              <a:defRPr sz="1200" kern="1200">
                <a:solidFill>
                  <a:schemeClr val="tx1"/>
                </a:solidFill>
                <a:latin typeface="+mn-lt"/>
                <a:ea typeface="+mn-ea"/>
                <a:cs typeface="+mn-cs"/>
              </a:defRPr>
            </a:lvl5pPr>
            <a:lvl6pPr marL="2547061" indent="0" algn="l" defTabSz="509412" rtl="0" eaLnBrk="1" latinLnBrk="0" hangingPunct="1">
              <a:spcBef>
                <a:spcPct val="20000"/>
              </a:spcBef>
              <a:buFont typeface="Arial"/>
              <a:buNone/>
              <a:defRPr sz="1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sz="1000" dirty="0">
                <a:solidFill>
                  <a:schemeClr val="bg1"/>
                </a:solidFill>
              </a:rPr>
              <a:t>GENERATION &amp; TRANSMISSION</a:t>
            </a:r>
          </a:p>
        </p:txBody>
      </p:sp>
      <p:sp>
        <p:nvSpPr>
          <p:cNvPr id="17" name="Rectangle 16"/>
          <p:cNvSpPr/>
          <p:nvPr/>
        </p:nvSpPr>
        <p:spPr>
          <a:xfrm>
            <a:off x="18406" y="3639336"/>
            <a:ext cx="2467459" cy="1631216"/>
          </a:xfrm>
          <a:prstGeom prst="rect">
            <a:avLst/>
          </a:prstGeom>
        </p:spPr>
        <p:txBody>
          <a:bodyPr wrap="square">
            <a:spAutoFit/>
          </a:bodyPr>
          <a:lstStyle/>
          <a:p>
            <a:r>
              <a:rPr lang="en-US" sz="1000" dirty="0">
                <a:solidFill>
                  <a:srgbClr val="FFFFFF"/>
                </a:solidFill>
                <a:latin typeface="Arial" pitchFamily="34" charset="0"/>
                <a:cs typeface="Arial" pitchFamily="34" charset="0"/>
              </a:rPr>
              <a:t>We provide broad, deep energy expertise coupled with practical business acumen to help companies </a:t>
            </a:r>
            <a:r>
              <a:rPr lang="en-US" sz="1000" b="1" dirty="0">
                <a:solidFill>
                  <a:srgbClr val="FFFFFF"/>
                </a:solidFill>
                <a:latin typeface="Arial" pitchFamily="34" charset="0"/>
                <a:cs typeface="Arial" pitchFamily="34" charset="0"/>
              </a:rPr>
              <a:t>navigate transmission challenges</a:t>
            </a:r>
            <a:r>
              <a:rPr lang="en-US" sz="1000" dirty="0">
                <a:solidFill>
                  <a:srgbClr val="FFFFFF"/>
                </a:solidFill>
                <a:latin typeface="Arial" pitchFamily="34" charset="0"/>
                <a:cs typeface="Arial" pitchFamily="34" charset="0"/>
              </a:rPr>
              <a:t>. </a:t>
            </a:r>
            <a:r>
              <a:rPr lang="en-CA" sz="1000" dirty="0">
                <a:solidFill>
                  <a:srgbClr val="FFFFFF"/>
                </a:solidFill>
                <a:latin typeface="Arial" pitchFamily="34" charset="0"/>
                <a:cs typeface="Arial" pitchFamily="34" charset="0"/>
              </a:rPr>
              <a:t>Our practical expertise in nuclear, fossil, and renewables helps clients </a:t>
            </a:r>
            <a:r>
              <a:rPr lang="en-CA" sz="1000" b="1" dirty="0">
                <a:solidFill>
                  <a:srgbClr val="FFFFFF"/>
                </a:solidFill>
                <a:latin typeface="Arial" pitchFamily="34" charset="0"/>
                <a:cs typeface="Arial" pitchFamily="34" charset="0"/>
              </a:rPr>
              <a:t>implement leading practices </a:t>
            </a:r>
            <a:r>
              <a:rPr lang="en-CA" sz="1000" dirty="0">
                <a:solidFill>
                  <a:srgbClr val="FFFFFF"/>
                </a:solidFill>
                <a:latin typeface="Arial" pitchFamily="34" charset="0"/>
                <a:cs typeface="Arial" pitchFamily="34" charset="0"/>
              </a:rPr>
              <a:t>for fleets and individual plants to improve and sustain results.</a:t>
            </a:r>
            <a:endParaRPr lang="en-US" sz="1000" dirty="0">
              <a:solidFill>
                <a:srgbClr val="FFFFFF"/>
              </a:solidFill>
              <a:latin typeface="Arial" pitchFamily="34" charset="0"/>
              <a:cs typeface="Arial" pitchFamily="34" charset="0"/>
            </a:endParaRPr>
          </a:p>
          <a:p>
            <a:endParaRPr lang="en-US" sz="1000" dirty="0">
              <a:solidFill>
                <a:srgbClr val="FFFFFF"/>
              </a:solidFill>
              <a:latin typeface="Arial" pitchFamily="34" charset="0"/>
              <a:cs typeface="Arial" pitchFamily="34" charset="0"/>
            </a:endParaRPr>
          </a:p>
        </p:txBody>
      </p:sp>
      <p:sp>
        <p:nvSpPr>
          <p:cNvPr id="18" name="Text Placeholder 2"/>
          <p:cNvSpPr txBox="1">
            <a:spLocks/>
          </p:cNvSpPr>
          <p:nvPr/>
        </p:nvSpPr>
        <p:spPr>
          <a:xfrm>
            <a:off x="5042721" y="3358596"/>
            <a:ext cx="2476944" cy="542989"/>
          </a:xfrm>
          <a:prstGeom prst="rect">
            <a:avLst/>
          </a:prstGeom>
        </p:spPr>
        <p:txBody>
          <a:bodyPr/>
          <a:lstStyle>
            <a:lvl1pPr marL="0" indent="0" algn="l" defTabSz="509412" rtl="0" eaLnBrk="1" latinLnBrk="0" hangingPunct="1">
              <a:spcBef>
                <a:spcPts val="600"/>
              </a:spcBef>
              <a:spcAft>
                <a:spcPts val="600"/>
              </a:spcAft>
              <a:buFontTx/>
              <a:buNone/>
              <a:defRPr sz="1200" b="1" kern="1200">
                <a:solidFill>
                  <a:schemeClr val="tx1"/>
                </a:solidFill>
                <a:latin typeface="+mn-lt"/>
                <a:ea typeface="+mn-ea"/>
                <a:cs typeface="+mn-cs"/>
              </a:defRPr>
            </a:lvl1pPr>
            <a:lvl2pPr marL="227013" indent="-203200" algn="l" defTabSz="509412" rtl="0" eaLnBrk="1" latinLnBrk="0" hangingPunct="1">
              <a:lnSpc>
                <a:spcPct val="90000"/>
              </a:lnSpc>
              <a:spcBef>
                <a:spcPts val="300"/>
              </a:spcBef>
              <a:spcAft>
                <a:spcPts val="300"/>
              </a:spcAft>
              <a:buClr>
                <a:schemeClr val="accent2"/>
              </a:buClr>
              <a:buSzPct val="135000"/>
              <a:buFont typeface="Lucida Grande"/>
              <a:buChar char="￭"/>
              <a:defRPr sz="1200" kern="1200" normalizeH="0" baseline="0">
                <a:solidFill>
                  <a:schemeClr val="tx1"/>
                </a:solidFill>
                <a:latin typeface="+mn-lt"/>
                <a:ea typeface="+mn-ea"/>
                <a:cs typeface="+mn-cs"/>
              </a:defRPr>
            </a:lvl2pPr>
            <a:lvl3pPr marL="517525" indent="-147638" algn="l" defTabSz="509412" rtl="0" eaLnBrk="1" latinLnBrk="0" hangingPunct="1">
              <a:lnSpc>
                <a:spcPct val="90000"/>
              </a:lnSpc>
              <a:spcBef>
                <a:spcPts val="300"/>
              </a:spcBef>
              <a:spcAft>
                <a:spcPts val="300"/>
              </a:spcAft>
              <a:buClr>
                <a:schemeClr val="accent2"/>
              </a:buClr>
              <a:buFont typeface="Arial"/>
              <a:buChar char="•"/>
              <a:defRPr sz="1200" kern="1200" baseline="0">
                <a:solidFill>
                  <a:schemeClr val="tx1"/>
                </a:solidFill>
                <a:latin typeface="+mn-lt"/>
                <a:ea typeface="+mn-ea"/>
                <a:cs typeface="+mn-cs"/>
              </a:defRPr>
            </a:lvl3pPr>
            <a:lvl4pPr marL="923925" indent="-192088" algn="l" defTabSz="-973138" rtl="0" eaLnBrk="1" latinLnBrk="0" hangingPunct="1">
              <a:lnSpc>
                <a:spcPct val="90000"/>
              </a:lnSpc>
              <a:spcBef>
                <a:spcPts val="300"/>
              </a:spcBef>
              <a:spcAft>
                <a:spcPts val="300"/>
              </a:spcAft>
              <a:buClr>
                <a:schemeClr val="accent2"/>
              </a:buClr>
              <a:buFont typeface="Arial"/>
              <a:buChar char="–"/>
              <a:tabLst/>
              <a:defRPr sz="1200" kern="1200">
                <a:solidFill>
                  <a:schemeClr val="tx1"/>
                </a:solidFill>
                <a:latin typeface="+mn-lt"/>
                <a:ea typeface="+mn-ea"/>
                <a:cs typeface="+mn-cs"/>
              </a:defRPr>
            </a:lvl4pPr>
            <a:lvl5pPr marL="1312863" indent="-193675" algn="l" defTabSz="415925" rtl="0" eaLnBrk="1" latinLnBrk="0" hangingPunct="1">
              <a:lnSpc>
                <a:spcPct val="90000"/>
              </a:lnSpc>
              <a:spcBef>
                <a:spcPts val="300"/>
              </a:spcBef>
              <a:spcAft>
                <a:spcPts val="300"/>
              </a:spcAft>
              <a:buClr>
                <a:schemeClr val="accent2"/>
              </a:buClr>
              <a:buFont typeface="Courier New"/>
              <a:buChar char="o"/>
              <a:tabLst/>
              <a:defRPr sz="1200" kern="1200">
                <a:solidFill>
                  <a:schemeClr val="tx1"/>
                </a:solidFill>
                <a:latin typeface="+mn-lt"/>
                <a:ea typeface="+mn-ea"/>
                <a:cs typeface="+mn-cs"/>
              </a:defRPr>
            </a:lvl5pPr>
            <a:lvl6pPr marL="2547061" indent="0" algn="l" defTabSz="509412" rtl="0" eaLnBrk="1" latinLnBrk="0" hangingPunct="1">
              <a:spcBef>
                <a:spcPct val="20000"/>
              </a:spcBef>
              <a:buFont typeface="Arial"/>
              <a:buNone/>
              <a:defRPr sz="1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sz="1000" dirty="0">
                <a:solidFill>
                  <a:schemeClr val="bg1"/>
                </a:solidFill>
              </a:rPr>
              <a:t>REGULATION AND RATES</a:t>
            </a:r>
          </a:p>
        </p:txBody>
      </p:sp>
      <p:sp>
        <p:nvSpPr>
          <p:cNvPr id="19" name="Rectangle 18"/>
          <p:cNvSpPr/>
          <p:nvPr/>
        </p:nvSpPr>
        <p:spPr>
          <a:xfrm>
            <a:off x="5042721" y="3759892"/>
            <a:ext cx="2467459" cy="1323439"/>
          </a:xfrm>
          <a:prstGeom prst="rect">
            <a:avLst/>
          </a:prstGeom>
        </p:spPr>
        <p:txBody>
          <a:bodyPr wrap="square">
            <a:spAutoFit/>
          </a:bodyPr>
          <a:lstStyle/>
          <a:p>
            <a:r>
              <a:rPr lang="en-US" sz="1000" dirty="0">
                <a:solidFill>
                  <a:srgbClr val="FFFFFF"/>
                </a:solidFill>
                <a:latin typeface="Arial" charset="0"/>
                <a:cs typeface="Arial" charset="0"/>
              </a:rPr>
              <a:t>We offer extensive experience in addressing the strategic, operational, and financial challenges posed by regulation. Let us support you in analyzing, designing, formulating, and supporting rate proposals in regulatory proceedings at the state, federal, and provincial levels.</a:t>
            </a:r>
          </a:p>
        </p:txBody>
      </p:sp>
      <p:sp>
        <p:nvSpPr>
          <p:cNvPr id="20" name="Text Placeholder 2"/>
          <p:cNvSpPr txBox="1">
            <a:spLocks/>
          </p:cNvSpPr>
          <p:nvPr/>
        </p:nvSpPr>
        <p:spPr>
          <a:xfrm>
            <a:off x="2529532" y="5141098"/>
            <a:ext cx="2476944" cy="542989"/>
          </a:xfrm>
          <a:prstGeom prst="rect">
            <a:avLst/>
          </a:prstGeom>
        </p:spPr>
        <p:txBody>
          <a:bodyPr/>
          <a:lstStyle>
            <a:lvl1pPr marL="0" indent="0" algn="l" defTabSz="509412" rtl="0" eaLnBrk="1" latinLnBrk="0" hangingPunct="1">
              <a:spcBef>
                <a:spcPts val="600"/>
              </a:spcBef>
              <a:spcAft>
                <a:spcPts val="600"/>
              </a:spcAft>
              <a:buFontTx/>
              <a:buNone/>
              <a:defRPr sz="1200" b="1" kern="1200">
                <a:solidFill>
                  <a:schemeClr val="tx1"/>
                </a:solidFill>
                <a:latin typeface="+mn-lt"/>
                <a:ea typeface="+mn-ea"/>
                <a:cs typeface="+mn-cs"/>
              </a:defRPr>
            </a:lvl1pPr>
            <a:lvl2pPr marL="227013" indent="-203200" algn="l" defTabSz="509412" rtl="0" eaLnBrk="1" latinLnBrk="0" hangingPunct="1">
              <a:lnSpc>
                <a:spcPct val="90000"/>
              </a:lnSpc>
              <a:spcBef>
                <a:spcPts val="300"/>
              </a:spcBef>
              <a:spcAft>
                <a:spcPts val="300"/>
              </a:spcAft>
              <a:buClr>
                <a:schemeClr val="accent2"/>
              </a:buClr>
              <a:buSzPct val="135000"/>
              <a:buFont typeface="Lucida Grande"/>
              <a:buChar char="￭"/>
              <a:defRPr sz="1200" kern="1200" normalizeH="0" baseline="0">
                <a:solidFill>
                  <a:schemeClr val="tx1"/>
                </a:solidFill>
                <a:latin typeface="+mn-lt"/>
                <a:ea typeface="+mn-ea"/>
                <a:cs typeface="+mn-cs"/>
              </a:defRPr>
            </a:lvl2pPr>
            <a:lvl3pPr marL="517525" indent="-147638" algn="l" defTabSz="509412" rtl="0" eaLnBrk="1" latinLnBrk="0" hangingPunct="1">
              <a:lnSpc>
                <a:spcPct val="90000"/>
              </a:lnSpc>
              <a:spcBef>
                <a:spcPts val="300"/>
              </a:spcBef>
              <a:spcAft>
                <a:spcPts val="300"/>
              </a:spcAft>
              <a:buClr>
                <a:schemeClr val="accent2"/>
              </a:buClr>
              <a:buFont typeface="Arial"/>
              <a:buChar char="•"/>
              <a:defRPr sz="1200" kern="1200" baseline="0">
                <a:solidFill>
                  <a:schemeClr val="tx1"/>
                </a:solidFill>
                <a:latin typeface="+mn-lt"/>
                <a:ea typeface="+mn-ea"/>
                <a:cs typeface="+mn-cs"/>
              </a:defRPr>
            </a:lvl3pPr>
            <a:lvl4pPr marL="923925" indent="-192088" algn="l" defTabSz="-973138" rtl="0" eaLnBrk="1" latinLnBrk="0" hangingPunct="1">
              <a:lnSpc>
                <a:spcPct val="90000"/>
              </a:lnSpc>
              <a:spcBef>
                <a:spcPts val="300"/>
              </a:spcBef>
              <a:spcAft>
                <a:spcPts val="300"/>
              </a:spcAft>
              <a:buClr>
                <a:schemeClr val="accent2"/>
              </a:buClr>
              <a:buFont typeface="Arial"/>
              <a:buChar char="–"/>
              <a:tabLst/>
              <a:defRPr sz="1200" kern="1200">
                <a:solidFill>
                  <a:schemeClr val="tx1"/>
                </a:solidFill>
                <a:latin typeface="+mn-lt"/>
                <a:ea typeface="+mn-ea"/>
                <a:cs typeface="+mn-cs"/>
              </a:defRPr>
            </a:lvl4pPr>
            <a:lvl5pPr marL="1312863" indent="-193675" algn="l" defTabSz="415925" rtl="0" eaLnBrk="1" latinLnBrk="0" hangingPunct="1">
              <a:lnSpc>
                <a:spcPct val="90000"/>
              </a:lnSpc>
              <a:spcBef>
                <a:spcPts val="300"/>
              </a:spcBef>
              <a:spcAft>
                <a:spcPts val="300"/>
              </a:spcAft>
              <a:buClr>
                <a:schemeClr val="accent2"/>
              </a:buClr>
              <a:buFont typeface="Courier New"/>
              <a:buChar char="o"/>
              <a:tabLst/>
              <a:defRPr sz="1200" kern="1200">
                <a:solidFill>
                  <a:schemeClr val="tx1"/>
                </a:solidFill>
                <a:latin typeface="+mn-lt"/>
                <a:ea typeface="+mn-ea"/>
                <a:cs typeface="+mn-cs"/>
              </a:defRPr>
            </a:lvl5pPr>
            <a:lvl6pPr marL="2547061" indent="0" algn="l" defTabSz="509412" rtl="0" eaLnBrk="1" latinLnBrk="0" hangingPunct="1">
              <a:spcBef>
                <a:spcPct val="20000"/>
              </a:spcBef>
              <a:buFont typeface="Arial"/>
              <a:buNone/>
              <a:defRPr sz="1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sz="1000" dirty="0">
                <a:solidFill>
                  <a:schemeClr val="bg1"/>
                </a:solidFill>
              </a:rPr>
              <a:t>DISTRIBUTION AND SMART GRID</a:t>
            </a:r>
          </a:p>
        </p:txBody>
      </p:sp>
      <p:sp>
        <p:nvSpPr>
          <p:cNvPr id="21" name="Rectangle 20"/>
          <p:cNvSpPr/>
          <p:nvPr/>
        </p:nvSpPr>
        <p:spPr>
          <a:xfrm>
            <a:off x="2529532" y="5953491"/>
            <a:ext cx="2467459" cy="861774"/>
          </a:xfrm>
          <a:prstGeom prst="rect">
            <a:avLst/>
          </a:prstGeom>
        </p:spPr>
        <p:txBody>
          <a:bodyPr wrap="square">
            <a:spAutoFit/>
          </a:bodyPr>
          <a:lstStyle/>
          <a:p>
            <a:r>
              <a:rPr lang="en-US" sz="1000" dirty="0">
                <a:solidFill>
                  <a:srgbClr val="FFFFFF"/>
                </a:solidFill>
                <a:latin typeface="Arial" pitchFamily="34" charset="0"/>
                <a:cs typeface="Arial" pitchFamily="34" charset="0"/>
              </a:rPr>
              <a:t>We help our clients manage their distribution businesses in this changing environment with a continued focus on </a:t>
            </a:r>
            <a:r>
              <a:rPr lang="en-US" sz="1000" b="1" dirty="0">
                <a:solidFill>
                  <a:srgbClr val="FFFFFF"/>
                </a:solidFill>
                <a:latin typeface="Arial" pitchFamily="34" charset="0"/>
                <a:cs typeface="Arial" pitchFamily="34" charset="0"/>
              </a:rPr>
              <a:t>managing cost </a:t>
            </a:r>
            <a:r>
              <a:rPr lang="en-US" sz="1000" dirty="0">
                <a:solidFill>
                  <a:srgbClr val="FFFFFF"/>
                </a:solidFill>
                <a:latin typeface="Arial" pitchFamily="34" charset="0"/>
                <a:cs typeface="Arial" pitchFamily="34" charset="0"/>
              </a:rPr>
              <a:t>and </a:t>
            </a:r>
            <a:r>
              <a:rPr lang="en-US" sz="1000" b="1" dirty="0">
                <a:solidFill>
                  <a:srgbClr val="FFFFFF"/>
                </a:solidFill>
                <a:latin typeface="Arial" pitchFamily="34" charset="0"/>
                <a:cs typeface="Arial" pitchFamily="34" charset="0"/>
              </a:rPr>
              <a:t>ensuring reliability</a:t>
            </a:r>
            <a:r>
              <a:rPr lang="en-US" sz="1000" dirty="0">
                <a:solidFill>
                  <a:srgbClr val="FFFFFF"/>
                </a:solidFill>
                <a:latin typeface="Arial" pitchFamily="34" charset="0"/>
                <a:cs typeface="Arial" pitchFamily="34" charset="0"/>
              </a:rPr>
              <a:t>.</a:t>
            </a:r>
          </a:p>
        </p:txBody>
      </p:sp>
      <p:sp>
        <p:nvSpPr>
          <p:cNvPr id="22" name="Text Placeholder 2"/>
          <p:cNvSpPr txBox="1">
            <a:spLocks/>
          </p:cNvSpPr>
          <p:nvPr/>
        </p:nvSpPr>
        <p:spPr>
          <a:xfrm>
            <a:off x="7553847" y="5135654"/>
            <a:ext cx="2476944" cy="542989"/>
          </a:xfrm>
          <a:prstGeom prst="rect">
            <a:avLst/>
          </a:prstGeom>
        </p:spPr>
        <p:txBody>
          <a:bodyPr/>
          <a:lstStyle>
            <a:lvl1pPr marL="0" indent="0" algn="l" defTabSz="509412" rtl="0" eaLnBrk="1" latinLnBrk="0" hangingPunct="1">
              <a:spcBef>
                <a:spcPts val="600"/>
              </a:spcBef>
              <a:spcAft>
                <a:spcPts val="600"/>
              </a:spcAft>
              <a:buFontTx/>
              <a:buNone/>
              <a:defRPr sz="1200" b="1" kern="1200">
                <a:solidFill>
                  <a:schemeClr val="tx1"/>
                </a:solidFill>
                <a:latin typeface="+mn-lt"/>
                <a:ea typeface="+mn-ea"/>
                <a:cs typeface="+mn-cs"/>
              </a:defRPr>
            </a:lvl1pPr>
            <a:lvl2pPr marL="227013" indent="-203200" algn="l" defTabSz="509412" rtl="0" eaLnBrk="1" latinLnBrk="0" hangingPunct="1">
              <a:lnSpc>
                <a:spcPct val="90000"/>
              </a:lnSpc>
              <a:spcBef>
                <a:spcPts val="300"/>
              </a:spcBef>
              <a:spcAft>
                <a:spcPts val="300"/>
              </a:spcAft>
              <a:buClr>
                <a:schemeClr val="accent2"/>
              </a:buClr>
              <a:buSzPct val="135000"/>
              <a:buFont typeface="Lucida Grande"/>
              <a:buChar char="￭"/>
              <a:defRPr sz="1200" kern="1200" normalizeH="0" baseline="0">
                <a:solidFill>
                  <a:schemeClr val="tx1"/>
                </a:solidFill>
                <a:latin typeface="+mn-lt"/>
                <a:ea typeface="+mn-ea"/>
                <a:cs typeface="+mn-cs"/>
              </a:defRPr>
            </a:lvl2pPr>
            <a:lvl3pPr marL="517525" indent="-147638" algn="l" defTabSz="509412" rtl="0" eaLnBrk="1" latinLnBrk="0" hangingPunct="1">
              <a:lnSpc>
                <a:spcPct val="90000"/>
              </a:lnSpc>
              <a:spcBef>
                <a:spcPts val="300"/>
              </a:spcBef>
              <a:spcAft>
                <a:spcPts val="300"/>
              </a:spcAft>
              <a:buClr>
                <a:schemeClr val="accent2"/>
              </a:buClr>
              <a:buFont typeface="Arial"/>
              <a:buChar char="•"/>
              <a:defRPr sz="1200" kern="1200" baseline="0">
                <a:solidFill>
                  <a:schemeClr val="tx1"/>
                </a:solidFill>
                <a:latin typeface="+mn-lt"/>
                <a:ea typeface="+mn-ea"/>
                <a:cs typeface="+mn-cs"/>
              </a:defRPr>
            </a:lvl3pPr>
            <a:lvl4pPr marL="923925" indent="-192088" algn="l" defTabSz="-973138" rtl="0" eaLnBrk="1" latinLnBrk="0" hangingPunct="1">
              <a:lnSpc>
                <a:spcPct val="90000"/>
              </a:lnSpc>
              <a:spcBef>
                <a:spcPts val="300"/>
              </a:spcBef>
              <a:spcAft>
                <a:spcPts val="300"/>
              </a:spcAft>
              <a:buClr>
                <a:schemeClr val="accent2"/>
              </a:buClr>
              <a:buFont typeface="Arial"/>
              <a:buChar char="–"/>
              <a:tabLst/>
              <a:defRPr sz="1200" kern="1200">
                <a:solidFill>
                  <a:schemeClr val="tx1"/>
                </a:solidFill>
                <a:latin typeface="+mn-lt"/>
                <a:ea typeface="+mn-ea"/>
                <a:cs typeface="+mn-cs"/>
              </a:defRPr>
            </a:lvl4pPr>
            <a:lvl5pPr marL="1312863" indent="-193675" algn="l" defTabSz="415925" rtl="0" eaLnBrk="1" latinLnBrk="0" hangingPunct="1">
              <a:lnSpc>
                <a:spcPct val="90000"/>
              </a:lnSpc>
              <a:spcBef>
                <a:spcPts val="300"/>
              </a:spcBef>
              <a:spcAft>
                <a:spcPts val="300"/>
              </a:spcAft>
              <a:buClr>
                <a:schemeClr val="accent2"/>
              </a:buClr>
              <a:buFont typeface="Courier New"/>
              <a:buChar char="o"/>
              <a:tabLst/>
              <a:defRPr sz="1200" kern="1200">
                <a:solidFill>
                  <a:schemeClr val="tx1"/>
                </a:solidFill>
                <a:latin typeface="+mn-lt"/>
                <a:ea typeface="+mn-ea"/>
                <a:cs typeface="+mn-cs"/>
              </a:defRPr>
            </a:lvl5pPr>
            <a:lvl6pPr marL="2547061" indent="0" algn="l" defTabSz="509412" rtl="0" eaLnBrk="1" latinLnBrk="0" hangingPunct="1">
              <a:spcBef>
                <a:spcPct val="20000"/>
              </a:spcBef>
              <a:buFont typeface="Arial"/>
              <a:buNone/>
              <a:defRPr sz="1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a:lstStyle>
          <a:p>
            <a:r>
              <a:rPr lang="en-US" sz="1000" dirty="0">
                <a:solidFill>
                  <a:schemeClr val="bg1"/>
                </a:solidFill>
              </a:rPr>
              <a:t>ELECTRIC AND GAS MARKET ASSESSMENT</a:t>
            </a:r>
          </a:p>
        </p:txBody>
      </p:sp>
      <p:sp>
        <p:nvSpPr>
          <p:cNvPr id="23" name="Rectangle 22"/>
          <p:cNvSpPr/>
          <p:nvPr/>
        </p:nvSpPr>
        <p:spPr>
          <a:xfrm>
            <a:off x="7553847" y="5980474"/>
            <a:ext cx="2467459" cy="861774"/>
          </a:xfrm>
          <a:prstGeom prst="rect">
            <a:avLst/>
          </a:prstGeom>
        </p:spPr>
        <p:txBody>
          <a:bodyPr wrap="square">
            <a:spAutoFit/>
          </a:bodyPr>
          <a:lstStyle/>
          <a:p>
            <a:r>
              <a:rPr lang="en-US" sz="1000" dirty="0">
                <a:solidFill>
                  <a:srgbClr val="FFFFFF"/>
                </a:solidFill>
                <a:latin typeface="Arial" charset="0"/>
                <a:cs typeface="Arial" charset="0"/>
              </a:rPr>
              <a:t>With our deep experience in financial and regulatory issues, ScottMadden helps you make complex and critically important strategic, financial, and regulatory decisions.</a:t>
            </a:r>
            <a:r>
              <a:rPr lang="en-US" sz="1000" dirty="0">
                <a:solidFill>
                  <a:srgbClr val="FFFFFF"/>
                </a:solidFill>
                <a:latin typeface="Arial" pitchFamily="34" charset="0"/>
                <a:cs typeface="Arial" pitchFamily="34" charset="0"/>
              </a:rPr>
              <a:t> </a:t>
            </a:r>
          </a:p>
        </p:txBody>
      </p:sp>
      <p:pic>
        <p:nvPicPr>
          <p:cNvPr id="24" name="Picture 2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555400"/>
            <a:ext cx="2511660" cy="1748675"/>
          </a:xfrm>
          <a:prstGeom prst="rect">
            <a:avLst/>
          </a:prstGeom>
          <a:ln>
            <a:solidFill>
              <a:srgbClr val="FFFFFF"/>
            </a:solidFill>
          </a:ln>
        </p:spPr>
      </p:pic>
      <p:pic>
        <p:nvPicPr>
          <p:cNvPr id="25" name="Picture 2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46100" y="3301800"/>
            <a:ext cx="2512299" cy="1749672"/>
          </a:xfrm>
          <a:prstGeom prst="rect">
            <a:avLst/>
          </a:prstGeom>
          <a:ln>
            <a:solidFill>
              <a:srgbClr val="FFFFFF"/>
            </a:solidFill>
          </a:ln>
        </p:spPr>
      </p:pic>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42134" y="5061954"/>
            <a:ext cx="2502253" cy="1757878"/>
          </a:xfrm>
          <a:prstGeom prst="rect">
            <a:avLst/>
          </a:prstGeom>
          <a:ln>
            <a:solidFill>
              <a:srgbClr val="FFFFFF"/>
            </a:solidFill>
          </a:ln>
        </p:spPr>
      </p:pic>
      <p:pic>
        <p:nvPicPr>
          <p:cNvPr id="27" name="Picture 26" descr="Power Meter.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32729" y="1548218"/>
            <a:ext cx="2511660" cy="1753582"/>
          </a:xfrm>
          <a:prstGeom prst="rect">
            <a:avLst/>
          </a:prstGeom>
          <a:ln>
            <a:solidFill>
              <a:srgbClr val="FFFFFF"/>
            </a:solidFill>
          </a:ln>
        </p:spPr>
      </p:pic>
      <p:pic>
        <p:nvPicPr>
          <p:cNvPr id="28" name="Picture 27" descr="Powerline.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15261" y="3301800"/>
            <a:ext cx="2502253" cy="1759079"/>
          </a:xfrm>
          <a:prstGeom prst="rect">
            <a:avLst/>
          </a:prstGeom>
          <a:ln>
            <a:solidFill>
              <a:srgbClr val="FFFFFF"/>
            </a:solidFill>
          </a:ln>
        </p:spPr>
      </p:pic>
      <p:pic>
        <p:nvPicPr>
          <p:cNvPr id="29" name="Picture 28" descr="Powerline at sunset.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 y="5070286"/>
            <a:ext cx="2514013" cy="1749672"/>
          </a:xfrm>
          <a:prstGeom prst="rect">
            <a:avLst/>
          </a:prstGeom>
          <a:ln>
            <a:solidFill>
              <a:srgbClr val="FFFFFF"/>
            </a:solidFill>
          </a:ln>
        </p:spPr>
      </p:pic>
    </p:spTree>
    <p:extLst>
      <p:ext uri="{BB962C8B-B14F-4D97-AF65-F5344CB8AC3E}">
        <p14:creationId xmlns:p14="http://schemas.microsoft.com/office/powerpoint/2010/main" val="34544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05AE7-F76D-477A-A048-587B93420934}"/>
              </a:ext>
            </a:extLst>
          </p:cNvPr>
          <p:cNvSpPr>
            <a:spLocks noGrp="1"/>
          </p:cNvSpPr>
          <p:nvPr>
            <p:ph type="title"/>
          </p:nvPr>
        </p:nvSpPr>
        <p:spPr/>
        <p:txBody>
          <a:bodyPr/>
          <a:lstStyle/>
          <a:p>
            <a:r>
              <a:rPr lang="en-US" dirty="0"/>
              <a:t>Regulatory Guidance</a:t>
            </a:r>
          </a:p>
        </p:txBody>
      </p:sp>
      <p:sp>
        <p:nvSpPr>
          <p:cNvPr id="3" name="Content Placeholder 2">
            <a:extLst>
              <a:ext uri="{FF2B5EF4-FFF2-40B4-BE49-F238E27FC236}">
                <a16:creationId xmlns:a16="http://schemas.microsoft.com/office/drawing/2014/main" id="{D161BC48-9700-4611-87C7-09D1520F7D0A}"/>
              </a:ext>
            </a:extLst>
          </p:cNvPr>
          <p:cNvSpPr>
            <a:spLocks noGrp="1"/>
          </p:cNvSpPr>
          <p:nvPr>
            <p:ph idx="1"/>
          </p:nvPr>
        </p:nvSpPr>
        <p:spPr/>
        <p:txBody>
          <a:bodyPr/>
          <a:lstStyle/>
          <a:p>
            <a:pPr algn="just"/>
            <a:r>
              <a:rPr lang="en-US" sz="2400" dirty="0"/>
              <a:t>The use of alternative proxy groups for determining an ROE for utility companies is consistent with the “Corresponding Risk” standard set forth in the </a:t>
            </a:r>
            <a:r>
              <a:rPr lang="en-US" sz="2400" i="1" u="sng" dirty="0"/>
              <a:t>Bluefield</a:t>
            </a:r>
            <a:r>
              <a:rPr lang="en-US" sz="2400" i="1" dirty="0"/>
              <a:t> </a:t>
            </a:r>
            <a:r>
              <a:rPr lang="en-US" sz="2400" dirty="0"/>
              <a:t>and </a:t>
            </a:r>
            <a:r>
              <a:rPr lang="en-US" sz="2400" i="1" u="sng" dirty="0"/>
              <a:t>Hope</a:t>
            </a:r>
            <a:r>
              <a:rPr lang="en-US" sz="2400" i="1" dirty="0"/>
              <a:t> </a:t>
            </a:r>
            <a:r>
              <a:rPr lang="en-US" sz="2400" dirty="0"/>
              <a:t>Supreme Court Cases:</a:t>
            </a:r>
          </a:p>
          <a:p>
            <a:pPr algn="just"/>
            <a:r>
              <a:rPr lang="en-US" sz="2400" i="1" u="sng" dirty="0"/>
              <a:t>Bluefield</a:t>
            </a:r>
            <a:r>
              <a:rPr lang="en-US" sz="2400" i="1" dirty="0"/>
              <a:t> </a:t>
            </a:r>
            <a:r>
              <a:rPr lang="en-US" sz="2400" dirty="0"/>
              <a:t>(1923) – “A public utility is entitled to such rates as will permit it to return on the value of the property which it employs for the convenience to the public equal to that generally being made…on investments in other business undertakings which are attended by corresponding risks and uncertainties, but it has no constitutional right to such profits as are realized or anticipated in highly profitable enterprises or speculative ventures.”</a:t>
            </a:r>
          </a:p>
          <a:p>
            <a:pPr algn="just"/>
            <a:r>
              <a:rPr lang="en-US" sz="2400" i="1" u="sng" dirty="0"/>
              <a:t>Hope</a:t>
            </a:r>
            <a:r>
              <a:rPr lang="en-US" sz="2400" dirty="0"/>
              <a:t> (1944) – “By that standard the return to the equity owner should commensurate with returns on investments in other enterprises having corresponding risks.”</a:t>
            </a:r>
            <a:endParaRPr lang="en-US" sz="2400" i="1" u="sng" dirty="0"/>
          </a:p>
        </p:txBody>
      </p:sp>
      <p:sp>
        <p:nvSpPr>
          <p:cNvPr id="4" name="Slide Number Placeholder 3">
            <a:extLst>
              <a:ext uri="{FF2B5EF4-FFF2-40B4-BE49-F238E27FC236}">
                <a16:creationId xmlns:a16="http://schemas.microsoft.com/office/drawing/2014/main" id="{A6ADFB55-CF05-4148-976A-F204C9121369}"/>
              </a:ext>
            </a:extLst>
          </p:cNvPr>
          <p:cNvSpPr>
            <a:spLocks noGrp="1"/>
          </p:cNvSpPr>
          <p:nvPr>
            <p:ph type="sldNum" sz="quarter" idx="12"/>
          </p:nvPr>
        </p:nvSpPr>
        <p:spPr/>
        <p:txBody>
          <a:bodyPr/>
          <a:lstStyle/>
          <a:p>
            <a:fld id="{8C4919C0-ACED-B549-A0FE-3B80E1489620}" type="slidenum">
              <a:rPr lang="en-US" smtClean="0"/>
              <a:t>3</a:t>
            </a:fld>
            <a:endParaRPr lang="en-US" dirty="0"/>
          </a:p>
        </p:txBody>
      </p:sp>
      <p:sp>
        <p:nvSpPr>
          <p:cNvPr id="5" name="Text Placeholder 4">
            <a:extLst>
              <a:ext uri="{FF2B5EF4-FFF2-40B4-BE49-F238E27FC236}">
                <a16:creationId xmlns:a16="http://schemas.microsoft.com/office/drawing/2014/main" id="{5EA227D3-43E3-4CCB-AB8E-55992D47642C}"/>
              </a:ext>
            </a:extLst>
          </p:cNvPr>
          <p:cNvSpPr>
            <a:spLocks noGrp="1"/>
          </p:cNvSpPr>
          <p:nvPr>
            <p:ph type="body" sz="quarter" idx="13"/>
          </p:nvPr>
        </p:nvSpPr>
        <p:spPr/>
        <p:txBody>
          <a:bodyPr/>
          <a:lstStyle/>
          <a:p>
            <a:r>
              <a:rPr lang="en-US" dirty="0"/>
              <a:t>Establishment of Alternative Proxy Groups	</a:t>
            </a:r>
          </a:p>
        </p:txBody>
      </p:sp>
      <p:sp>
        <p:nvSpPr>
          <p:cNvPr id="6" name="Picture Placeholder 5">
            <a:extLst>
              <a:ext uri="{FF2B5EF4-FFF2-40B4-BE49-F238E27FC236}">
                <a16:creationId xmlns:a16="http://schemas.microsoft.com/office/drawing/2014/main" id="{8D1C51FB-3FBA-4D7B-9895-FE78A0AF918E}"/>
              </a:ext>
            </a:extLst>
          </p:cNvPr>
          <p:cNvSpPr>
            <a:spLocks noGrp="1"/>
          </p:cNvSpPr>
          <p:nvPr>
            <p:ph type="pic" sz="quarter" idx="14"/>
          </p:nvPr>
        </p:nvSpPr>
        <p:spPr/>
      </p:sp>
    </p:spTree>
    <p:extLst>
      <p:ext uri="{BB962C8B-B14F-4D97-AF65-F5344CB8AC3E}">
        <p14:creationId xmlns:p14="http://schemas.microsoft.com/office/powerpoint/2010/main" val="1628482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AEF0-EF4D-4FF1-92CB-6C6615379106}"/>
              </a:ext>
            </a:extLst>
          </p:cNvPr>
          <p:cNvSpPr>
            <a:spLocks noGrp="1"/>
          </p:cNvSpPr>
          <p:nvPr>
            <p:ph type="title"/>
          </p:nvPr>
        </p:nvSpPr>
        <p:spPr/>
        <p:txBody>
          <a:bodyPr/>
          <a:lstStyle/>
          <a:p>
            <a:r>
              <a:rPr lang="en-US" dirty="0"/>
              <a:t>Definitions of Total Risk</a:t>
            </a:r>
          </a:p>
        </p:txBody>
      </p:sp>
      <p:sp>
        <p:nvSpPr>
          <p:cNvPr id="3" name="Content Placeholder 2">
            <a:extLst>
              <a:ext uri="{FF2B5EF4-FFF2-40B4-BE49-F238E27FC236}">
                <a16:creationId xmlns:a16="http://schemas.microsoft.com/office/drawing/2014/main" id="{C5ACA453-95A8-406C-B494-66F2DEE35E18}"/>
              </a:ext>
            </a:extLst>
          </p:cNvPr>
          <p:cNvSpPr>
            <a:spLocks noGrp="1"/>
          </p:cNvSpPr>
          <p:nvPr>
            <p:ph idx="1"/>
          </p:nvPr>
        </p:nvSpPr>
        <p:spPr/>
        <p:txBody>
          <a:bodyPr/>
          <a:lstStyle/>
          <a:p>
            <a:r>
              <a:rPr lang="en-US" dirty="0"/>
              <a:t>There are two definitions of total risk:</a:t>
            </a:r>
          </a:p>
          <a:p>
            <a:pPr marL="514350" indent="-514350">
              <a:buAutoNum type="arabicParenR"/>
            </a:pPr>
            <a:r>
              <a:rPr lang="en-US" sz="2800" dirty="0"/>
              <a:t>Business Risk + Financial Risk = Total Risk</a:t>
            </a:r>
          </a:p>
          <a:p>
            <a:pPr algn="ctr"/>
            <a:r>
              <a:rPr lang="en-US" sz="2800" dirty="0"/>
              <a:t>OR</a:t>
            </a:r>
          </a:p>
          <a:p>
            <a:pPr marL="514350" indent="-514350">
              <a:buFont typeface="+mj-lt"/>
              <a:buAutoNum type="arabicParenR" startAt="2"/>
            </a:pPr>
            <a:r>
              <a:rPr lang="en-US" sz="2800" dirty="0"/>
              <a:t>Systematic Risk + Non-Systematic Risk = Total Risk</a:t>
            </a:r>
          </a:p>
          <a:p>
            <a:pPr algn="just"/>
            <a:r>
              <a:rPr lang="en-US" sz="2800" dirty="0"/>
              <a:t>These definitions are mutually-exclusive, as no input is a perfect substitute for another input (</a:t>
            </a:r>
            <a:r>
              <a:rPr lang="en-US" sz="2800" i="1" dirty="0"/>
              <a:t>e.g.</a:t>
            </a:r>
            <a:r>
              <a:rPr lang="en-US" sz="2800" dirty="0"/>
              <a:t> a measure of business risk </a:t>
            </a:r>
            <a:r>
              <a:rPr lang="en-US" sz="2800" u="sng" dirty="0"/>
              <a:t>is not </a:t>
            </a:r>
            <a:r>
              <a:rPr lang="en-US" sz="2800" dirty="0"/>
              <a:t>a perfect substitute for non-systematic risk).</a:t>
            </a:r>
          </a:p>
          <a:p>
            <a:endParaRPr lang="en-US" sz="2800" dirty="0"/>
          </a:p>
          <a:p>
            <a:pPr algn="just"/>
            <a:r>
              <a:rPr lang="en-US" sz="2800" dirty="0"/>
              <a:t>The question is whether an analyst can find a group of non-utilities similar in total risk to a utility or a group of utilities.</a:t>
            </a:r>
          </a:p>
        </p:txBody>
      </p:sp>
      <p:sp>
        <p:nvSpPr>
          <p:cNvPr id="4" name="Slide Number Placeholder 3">
            <a:extLst>
              <a:ext uri="{FF2B5EF4-FFF2-40B4-BE49-F238E27FC236}">
                <a16:creationId xmlns:a16="http://schemas.microsoft.com/office/drawing/2014/main" id="{B493431A-C812-42AF-8DE2-2BD2C1C27B87}"/>
              </a:ext>
            </a:extLst>
          </p:cNvPr>
          <p:cNvSpPr>
            <a:spLocks noGrp="1"/>
          </p:cNvSpPr>
          <p:nvPr>
            <p:ph type="sldNum" sz="quarter" idx="12"/>
          </p:nvPr>
        </p:nvSpPr>
        <p:spPr/>
        <p:txBody>
          <a:bodyPr/>
          <a:lstStyle/>
          <a:p>
            <a:fld id="{8C4919C0-ACED-B549-A0FE-3B80E1489620}" type="slidenum">
              <a:rPr lang="en-US" smtClean="0"/>
              <a:t>4</a:t>
            </a:fld>
            <a:endParaRPr lang="en-US" dirty="0"/>
          </a:p>
        </p:txBody>
      </p:sp>
      <p:sp>
        <p:nvSpPr>
          <p:cNvPr id="5" name="Text Placeholder 4">
            <a:extLst>
              <a:ext uri="{FF2B5EF4-FFF2-40B4-BE49-F238E27FC236}">
                <a16:creationId xmlns:a16="http://schemas.microsoft.com/office/drawing/2014/main" id="{17EBDDEC-7E84-45D5-9E8F-9640D50A9DA1}"/>
              </a:ext>
            </a:extLst>
          </p:cNvPr>
          <p:cNvSpPr>
            <a:spLocks noGrp="1"/>
          </p:cNvSpPr>
          <p:nvPr>
            <p:ph type="body" sz="quarter" idx="13"/>
          </p:nvPr>
        </p:nvSpPr>
        <p:spPr/>
        <p:txBody>
          <a:bodyPr/>
          <a:lstStyle/>
          <a:p>
            <a:r>
              <a:rPr lang="en-US" dirty="0"/>
              <a:t>Establishment of Alternative Proxy Groups</a:t>
            </a:r>
          </a:p>
        </p:txBody>
      </p:sp>
      <p:sp>
        <p:nvSpPr>
          <p:cNvPr id="6" name="Picture Placeholder 5">
            <a:extLst>
              <a:ext uri="{FF2B5EF4-FFF2-40B4-BE49-F238E27FC236}">
                <a16:creationId xmlns:a16="http://schemas.microsoft.com/office/drawing/2014/main" id="{341BA51E-C48C-4CF8-9A75-7E56B4577E91}"/>
              </a:ext>
            </a:extLst>
          </p:cNvPr>
          <p:cNvSpPr>
            <a:spLocks noGrp="1"/>
          </p:cNvSpPr>
          <p:nvPr>
            <p:ph type="pic" sz="quarter" idx="14"/>
          </p:nvPr>
        </p:nvSpPr>
        <p:spPr/>
      </p:sp>
    </p:spTree>
    <p:extLst>
      <p:ext uri="{BB962C8B-B14F-4D97-AF65-F5344CB8AC3E}">
        <p14:creationId xmlns:p14="http://schemas.microsoft.com/office/powerpoint/2010/main" val="328380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1233-3665-46AF-A1DD-7995E3EF1890}"/>
              </a:ext>
            </a:extLst>
          </p:cNvPr>
          <p:cNvSpPr>
            <a:spLocks noGrp="1"/>
          </p:cNvSpPr>
          <p:nvPr>
            <p:ph type="title"/>
          </p:nvPr>
        </p:nvSpPr>
        <p:spPr/>
        <p:txBody>
          <a:bodyPr/>
          <a:lstStyle/>
          <a:p>
            <a:r>
              <a:rPr lang="en-US" dirty="0"/>
              <a:t>Academic Guidance</a:t>
            </a:r>
          </a:p>
        </p:txBody>
      </p:sp>
      <p:sp>
        <p:nvSpPr>
          <p:cNvPr id="3" name="Content Placeholder 2">
            <a:extLst>
              <a:ext uri="{FF2B5EF4-FFF2-40B4-BE49-F238E27FC236}">
                <a16:creationId xmlns:a16="http://schemas.microsoft.com/office/drawing/2014/main" id="{9B011760-4A0F-4295-8D60-FFB5E6BDC372}"/>
              </a:ext>
            </a:extLst>
          </p:cNvPr>
          <p:cNvSpPr>
            <a:spLocks noGrp="1"/>
          </p:cNvSpPr>
          <p:nvPr>
            <p:ph idx="1"/>
          </p:nvPr>
        </p:nvSpPr>
        <p:spPr/>
        <p:txBody>
          <a:bodyPr/>
          <a:lstStyle/>
          <a:p>
            <a:r>
              <a:rPr lang="en-US" sz="2800" dirty="0"/>
              <a:t>Jack Clark Francis (Investments: Analysis and Management 5</a:t>
            </a:r>
            <a:r>
              <a:rPr lang="en-US" sz="2800" baseline="30000" dirty="0"/>
              <a:t>th</a:t>
            </a:r>
            <a:r>
              <a:rPr lang="en-US" sz="2800" dirty="0"/>
              <a:t> ed)</a:t>
            </a:r>
          </a:p>
          <a:p>
            <a:endParaRPr lang="en-US" sz="2800" dirty="0"/>
          </a:p>
        </p:txBody>
      </p:sp>
      <p:sp>
        <p:nvSpPr>
          <p:cNvPr id="4" name="Slide Number Placeholder 3">
            <a:extLst>
              <a:ext uri="{FF2B5EF4-FFF2-40B4-BE49-F238E27FC236}">
                <a16:creationId xmlns:a16="http://schemas.microsoft.com/office/drawing/2014/main" id="{EEE23933-870B-4F09-94B9-52B88706E614}"/>
              </a:ext>
            </a:extLst>
          </p:cNvPr>
          <p:cNvSpPr>
            <a:spLocks noGrp="1"/>
          </p:cNvSpPr>
          <p:nvPr>
            <p:ph type="sldNum" sz="quarter" idx="12"/>
          </p:nvPr>
        </p:nvSpPr>
        <p:spPr/>
        <p:txBody>
          <a:bodyPr/>
          <a:lstStyle/>
          <a:p>
            <a:fld id="{8C4919C0-ACED-B549-A0FE-3B80E1489620}" type="slidenum">
              <a:rPr lang="en-US" smtClean="0"/>
              <a:t>5</a:t>
            </a:fld>
            <a:endParaRPr lang="en-US" dirty="0"/>
          </a:p>
        </p:txBody>
      </p:sp>
      <p:sp>
        <p:nvSpPr>
          <p:cNvPr id="5" name="Text Placeholder 4">
            <a:extLst>
              <a:ext uri="{FF2B5EF4-FFF2-40B4-BE49-F238E27FC236}">
                <a16:creationId xmlns:a16="http://schemas.microsoft.com/office/drawing/2014/main" id="{EA5C2553-087F-4E6E-9A6C-02FBB64762A1}"/>
              </a:ext>
            </a:extLst>
          </p:cNvPr>
          <p:cNvSpPr>
            <a:spLocks noGrp="1"/>
          </p:cNvSpPr>
          <p:nvPr>
            <p:ph type="body" sz="quarter" idx="13"/>
          </p:nvPr>
        </p:nvSpPr>
        <p:spPr/>
        <p:txBody>
          <a:bodyPr/>
          <a:lstStyle/>
          <a:p>
            <a:r>
              <a:rPr lang="en-US" dirty="0"/>
              <a:t>Establishing Alternative Proxy Groups	</a:t>
            </a:r>
          </a:p>
        </p:txBody>
      </p:sp>
      <p:sp>
        <p:nvSpPr>
          <p:cNvPr id="6" name="Picture Placeholder 5">
            <a:extLst>
              <a:ext uri="{FF2B5EF4-FFF2-40B4-BE49-F238E27FC236}">
                <a16:creationId xmlns:a16="http://schemas.microsoft.com/office/drawing/2014/main" id="{155EC99D-0C90-477A-822E-7321F2552FF7}"/>
              </a:ext>
            </a:extLst>
          </p:cNvPr>
          <p:cNvSpPr>
            <a:spLocks noGrp="1"/>
          </p:cNvSpPr>
          <p:nvPr>
            <p:ph type="pic" sz="quarter" idx="14"/>
          </p:nvPr>
        </p:nvSpPr>
        <p:spPr/>
      </p:sp>
      <p:pic>
        <p:nvPicPr>
          <p:cNvPr id="7" name="Picture 6">
            <a:extLst>
              <a:ext uri="{FF2B5EF4-FFF2-40B4-BE49-F238E27FC236}">
                <a16:creationId xmlns:a16="http://schemas.microsoft.com/office/drawing/2014/main" id="{F622D4A5-3B59-4F9F-9637-36CFFE92549B}"/>
              </a:ext>
            </a:extLst>
          </p:cNvPr>
          <p:cNvPicPr>
            <a:picLocks noChangeAspect="1"/>
          </p:cNvPicPr>
          <p:nvPr/>
        </p:nvPicPr>
        <p:blipFill>
          <a:blip r:embed="rId2"/>
          <a:stretch>
            <a:fillRect/>
          </a:stretch>
        </p:blipFill>
        <p:spPr>
          <a:xfrm>
            <a:off x="629265" y="2271251"/>
            <a:ext cx="8514736" cy="4463845"/>
          </a:xfrm>
          <a:prstGeom prst="rect">
            <a:avLst/>
          </a:prstGeom>
        </p:spPr>
      </p:pic>
    </p:spTree>
    <p:extLst>
      <p:ext uri="{BB962C8B-B14F-4D97-AF65-F5344CB8AC3E}">
        <p14:creationId xmlns:p14="http://schemas.microsoft.com/office/powerpoint/2010/main" val="1181052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6226C-19FE-4F8A-A0E8-5FE275A2709A}"/>
              </a:ext>
            </a:extLst>
          </p:cNvPr>
          <p:cNvSpPr>
            <a:spLocks noGrp="1"/>
          </p:cNvSpPr>
          <p:nvPr>
            <p:ph type="title"/>
          </p:nvPr>
        </p:nvSpPr>
        <p:spPr/>
        <p:txBody>
          <a:bodyPr/>
          <a:lstStyle/>
          <a:p>
            <a:r>
              <a:rPr lang="en-US" dirty="0"/>
              <a:t>Application to Public Utilities</a:t>
            </a:r>
          </a:p>
        </p:txBody>
      </p:sp>
      <p:sp>
        <p:nvSpPr>
          <p:cNvPr id="3" name="Content Placeholder 2">
            <a:extLst>
              <a:ext uri="{FF2B5EF4-FFF2-40B4-BE49-F238E27FC236}">
                <a16:creationId xmlns:a16="http://schemas.microsoft.com/office/drawing/2014/main" id="{7846DCB2-946C-4780-A3F5-E8131B26E081}"/>
              </a:ext>
            </a:extLst>
          </p:cNvPr>
          <p:cNvSpPr>
            <a:spLocks noGrp="1"/>
          </p:cNvSpPr>
          <p:nvPr>
            <p:ph idx="1"/>
          </p:nvPr>
        </p:nvSpPr>
        <p:spPr/>
        <p:txBody>
          <a:bodyPr/>
          <a:lstStyle/>
          <a:p>
            <a:pPr algn="just"/>
            <a:r>
              <a:rPr lang="en-US" dirty="0"/>
              <a:t>Simultaneously using ranges of systematic risk (as measured by unadjusted beta) </a:t>
            </a:r>
            <a:r>
              <a:rPr lang="en-US" u="sng" dirty="0"/>
              <a:t>AND</a:t>
            </a:r>
            <a:r>
              <a:rPr lang="en-US" dirty="0"/>
              <a:t> non-systematic risk (as measured by the residual standard error) of a public utility proxy group, non-price regulated companies can be selected.</a:t>
            </a:r>
          </a:p>
          <a:p>
            <a:pPr algn="just"/>
            <a:r>
              <a:rPr lang="en-US" dirty="0"/>
              <a:t>First discussed for utilities in </a:t>
            </a:r>
            <a:r>
              <a:rPr lang="en-US" u="sng" dirty="0"/>
              <a:t>Financial Quarterly Review </a:t>
            </a:r>
            <a:r>
              <a:rPr lang="en-US" dirty="0"/>
              <a:t>in Summer, 1994. </a:t>
            </a:r>
          </a:p>
        </p:txBody>
      </p:sp>
      <p:sp>
        <p:nvSpPr>
          <p:cNvPr id="4" name="Slide Number Placeholder 3">
            <a:extLst>
              <a:ext uri="{FF2B5EF4-FFF2-40B4-BE49-F238E27FC236}">
                <a16:creationId xmlns:a16="http://schemas.microsoft.com/office/drawing/2014/main" id="{1CACC69B-C9D9-45F1-9BD3-FBBD2A8D4F90}"/>
              </a:ext>
            </a:extLst>
          </p:cNvPr>
          <p:cNvSpPr>
            <a:spLocks noGrp="1"/>
          </p:cNvSpPr>
          <p:nvPr>
            <p:ph type="sldNum" sz="quarter" idx="12"/>
          </p:nvPr>
        </p:nvSpPr>
        <p:spPr/>
        <p:txBody>
          <a:bodyPr/>
          <a:lstStyle/>
          <a:p>
            <a:fld id="{8C4919C0-ACED-B549-A0FE-3B80E1489620}" type="slidenum">
              <a:rPr lang="en-US" smtClean="0"/>
              <a:t>6</a:t>
            </a:fld>
            <a:endParaRPr lang="en-US" dirty="0"/>
          </a:p>
        </p:txBody>
      </p:sp>
      <p:sp>
        <p:nvSpPr>
          <p:cNvPr id="5" name="Text Placeholder 4">
            <a:extLst>
              <a:ext uri="{FF2B5EF4-FFF2-40B4-BE49-F238E27FC236}">
                <a16:creationId xmlns:a16="http://schemas.microsoft.com/office/drawing/2014/main" id="{215F9408-2056-4AD4-908F-978DB88A9195}"/>
              </a:ext>
            </a:extLst>
          </p:cNvPr>
          <p:cNvSpPr>
            <a:spLocks noGrp="1"/>
          </p:cNvSpPr>
          <p:nvPr>
            <p:ph type="body" sz="quarter" idx="13"/>
          </p:nvPr>
        </p:nvSpPr>
        <p:spPr/>
        <p:txBody>
          <a:bodyPr/>
          <a:lstStyle/>
          <a:p>
            <a:r>
              <a:rPr lang="en-US" dirty="0"/>
              <a:t>Establishing Alternative Proxy Groups</a:t>
            </a:r>
          </a:p>
        </p:txBody>
      </p:sp>
      <p:sp>
        <p:nvSpPr>
          <p:cNvPr id="6" name="Picture Placeholder 5">
            <a:extLst>
              <a:ext uri="{FF2B5EF4-FFF2-40B4-BE49-F238E27FC236}">
                <a16:creationId xmlns:a16="http://schemas.microsoft.com/office/drawing/2014/main" id="{B66A5B8B-4AB9-4BC4-A2F7-FE3A7DE67334}"/>
              </a:ext>
            </a:extLst>
          </p:cNvPr>
          <p:cNvSpPr>
            <a:spLocks noGrp="1"/>
          </p:cNvSpPr>
          <p:nvPr>
            <p:ph type="pic" sz="quarter" idx="14"/>
          </p:nvPr>
        </p:nvSpPr>
        <p:spPr/>
      </p:sp>
      <p:pic>
        <p:nvPicPr>
          <p:cNvPr id="7" name="Picture 6">
            <a:extLst>
              <a:ext uri="{FF2B5EF4-FFF2-40B4-BE49-F238E27FC236}">
                <a16:creationId xmlns:a16="http://schemas.microsoft.com/office/drawing/2014/main" id="{DEBB4EF3-0785-490B-B7A6-2557926B7B84}"/>
              </a:ext>
            </a:extLst>
          </p:cNvPr>
          <p:cNvPicPr>
            <a:picLocks noChangeAspect="1"/>
          </p:cNvPicPr>
          <p:nvPr/>
        </p:nvPicPr>
        <p:blipFill>
          <a:blip r:embed="rId2"/>
          <a:stretch>
            <a:fillRect/>
          </a:stretch>
        </p:blipFill>
        <p:spPr>
          <a:xfrm>
            <a:off x="2871019" y="3995181"/>
            <a:ext cx="5034780" cy="2943086"/>
          </a:xfrm>
          <a:prstGeom prst="rect">
            <a:avLst/>
          </a:prstGeom>
        </p:spPr>
      </p:pic>
    </p:spTree>
    <p:extLst>
      <p:ext uri="{BB962C8B-B14F-4D97-AF65-F5344CB8AC3E}">
        <p14:creationId xmlns:p14="http://schemas.microsoft.com/office/powerpoint/2010/main" val="385303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F72C-2997-453F-B4DA-1A6EEF40FFEB}"/>
              </a:ext>
            </a:extLst>
          </p:cNvPr>
          <p:cNvSpPr>
            <a:spLocks noGrp="1"/>
          </p:cNvSpPr>
          <p:nvPr>
            <p:ph type="title"/>
          </p:nvPr>
        </p:nvSpPr>
        <p:spPr/>
        <p:txBody>
          <a:bodyPr/>
          <a:lstStyle/>
          <a:p>
            <a:r>
              <a:rPr lang="en-US" dirty="0"/>
              <a:t>Application - Selection Criteria</a:t>
            </a:r>
          </a:p>
        </p:txBody>
      </p:sp>
      <p:sp>
        <p:nvSpPr>
          <p:cNvPr id="3" name="Content Placeholder 2">
            <a:extLst>
              <a:ext uri="{FF2B5EF4-FFF2-40B4-BE49-F238E27FC236}">
                <a16:creationId xmlns:a16="http://schemas.microsoft.com/office/drawing/2014/main" id="{E6EC2297-24D2-4141-8EB1-72349643FAE4}"/>
              </a:ext>
            </a:extLst>
          </p:cNvPr>
          <p:cNvSpPr>
            <a:spLocks noGrp="1"/>
          </p:cNvSpPr>
          <p:nvPr>
            <p:ph idx="1"/>
          </p:nvPr>
        </p:nvSpPr>
        <p:spPr/>
        <p:txBody>
          <a:bodyPr/>
          <a:lstStyle/>
          <a:p>
            <a:pPr algn="just"/>
            <a:r>
              <a:rPr lang="en-US" dirty="0"/>
              <a:t>A non-price regulated proxy group can be selected using the following criteria simultaneously (Hanley &amp; Ahern, 1994):</a:t>
            </a:r>
          </a:p>
          <a:p>
            <a:pPr marL="514350" indent="-514350" algn="just">
              <a:buFont typeface="+mj-lt"/>
              <a:buAutoNum type="arabicPeriod"/>
            </a:pPr>
            <a:r>
              <a:rPr lang="en-US" dirty="0"/>
              <a:t>The </a:t>
            </a:r>
            <a:r>
              <a:rPr lang="en-US" dirty="0" err="1"/>
              <a:t>unadj</a:t>
            </a:r>
            <a:r>
              <a:rPr lang="en-US" dirty="0"/>
              <a:t>. βs of the non-utility cos. must lie within a range of the avg. </a:t>
            </a:r>
            <a:r>
              <a:rPr lang="en-US" dirty="0" err="1"/>
              <a:t>unadj</a:t>
            </a:r>
            <a:r>
              <a:rPr lang="en-US" dirty="0"/>
              <a:t>. β of the public utility or public utility proxy group, e.g. 2 standard deviations of β</a:t>
            </a:r>
          </a:p>
          <a:p>
            <a:pPr marL="514350" indent="-514350" algn="just">
              <a:buFont typeface="+mj-lt"/>
              <a:buAutoNum type="arabicPeriod"/>
            </a:pPr>
            <a:r>
              <a:rPr lang="en-US" dirty="0"/>
              <a:t>The res. std. errors of the non-utility cos. must lie within a range of the avg. res. std. errors of the public utility or public utility proxy group, e.g. 2 standard deviations of res. std. errors; and</a:t>
            </a:r>
          </a:p>
          <a:p>
            <a:pPr marL="514350" indent="-514350" algn="just">
              <a:buFont typeface="+mj-lt"/>
              <a:buAutoNum type="arabicPeriod"/>
            </a:pPr>
            <a:r>
              <a:rPr lang="en-US" dirty="0"/>
              <a:t>The selected non-utility cos. must be domestic, i.e., US cos.</a:t>
            </a:r>
          </a:p>
        </p:txBody>
      </p:sp>
      <p:sp>
        <p:nvSpPr>
          <p:cNvPr id="4" name="Slide Number Placeholder 3">
            <a:extLst>
              <a:ext uri="{FF2B5EF4-FFF2-40B4-BE49-F238E27FC236}">
                <a16:creationId xmlns:a16="http://schemas.microsoft.com/office/drawing/2014/main" id="{5E078A6F-B013-48BF-BA87-DBABA9C0B5D7}"/>
              </a:ext>
            </a:extLst>
          </p:cNvPr>
          <p:cNvSpPr>
            <a:spLocks noGrp="1"/>
          </p:cNvSpPr>
          <p:nvPr>
            <p:ph type="sldNum" sz="quarter" idx="12"/>
          </p:nvPr>
        </p:nvSpPr>
        <p:spPr/>
        <p:txBody>
          <a:bodyPr/>
          <a:lstStyle/>
          <a:p>
            <a:fld id="{8C4919C0-ACED-B549-A0FE-3B80E1489620}" type="slidenum">
              <a:rPr lang="en-US" smtClean="0"/>
              <a:t>7</a:t>
            </a:fld>
            <a:endParaRPr lang="en-US" dirty="0"/>
          </a:p>
        </p:txBody>
      </p:sp>
      <p:sp>
        <p:nvSpPr>
          <p:cNvPr id="5" name="Text Placeholder 4">
            <a:extLst>
              <a:ext uri="{FF2B5EF4-FFF2-40B4-BE49-F238E27FC236}">
                <a16:creationId xmlns:a16="http://schemas.microsoft.com/office/drawing/2014/main" id="{7587D24F-E6A3-4593-84F2-0B474631E406}"/>
              </a:ext>
            </a:extLst>
          </p:cNvPr>
          <p:cNvSpPr>
            <a:spLocks noGrp="1"/>
          </p:cNvSpPr>
          <p:nvPr>
            <p:ph type="body" sz="quarter" idx="13"/>
          </p:nvPr>
        </p:nvSpPr>
        <p:spPr/>
        <p:txBody>
          <a:bodyPr/>
          <a:lstStyle/>
          <a:p>
            <a:r>
              <a:rPr lang="en-US" dirty="0"/>
              <a:t>Establishment of Alternative Proxy Groups</a:t>
            </a:r>
          </a:p>
        </p:txBody>
      </p:sp>
      <p:sp>
        <p:nvSpPr>
          <p:cNvPr id="6" name="Picture Placeholder 5">
            <a:extLst>
              <a:ext uri="{FF2B5EF4-FFF2-40B4-BE49-F238E27FC236}">
                <a16:creationId xmlns:a16="http://schemas.microsoft.com/office/drawing/2014/main" id="{583711BA-91EF-499A-B38E-82C0B5426B15}"/>
              </a:ext>
            </a:extLst>
          </p:cNvPr>
          <p:cNvSpPr>
            <a:spLocks noGrp="1"/>
          </p:cNvSpPr>
          <p:nvPr>
            <p:ph type="pic" sz="quarter" idx="14"/>
          </p:nvPr>
        </p:nvSpPr>
        <p:spPr/>
      </p:sp>
    </p:spTree>
    <p:extLst>
      <p:ext uri="{BB962C8B-B14F-4D97-AF65-F5344CB8AC3E}">
        <p14:creationId xmlns:p14="http://schemas.microsoft.com/office/powerpoint/2010/main" val="2376293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F72C-2997-453F-B4DA-1A6EEF40FFEB}"/>
              </a:ext>
            </a:extLst>
          </p:cNvPr>
          <p:cNvSpPr>
            <a:spLocks noGrp="1"/>
          </p:cNvSpPr>
          <p:nvPr>
            <p:ph type="title"/>
          </p:nvPr>
        </p:nvSpPr>
        <p:spPr/>
        <p:txBody>
          <a:bodyPr/>
          <a:lstStyle/>
          <a:p>
            <a:r>
              <a:rPr lang="en-US" dirty="0"/>
              <a:t>Applications</a:t>
            </a:r>
          </a:p>
        </p:txBody>
      </p:sp>
      <p:sp>
        <p:nvSpPr>
          <p:cNvPr id="3" name="Content Placeholder 2">
            <a:extLst>
              <a:ext uri="{FF2B5EF4-FFF2-40B4-BE49-F238E27FC236}">
                <a16:creationId xmlns:a16="http://schemas.microsoft.com/office/drawing/2014/main" id="{E6EC2297-24D2-4141-8EB1-72349643FAE4}"/>
              </a:ext>
            </a:extLst>
          </p:cNvPr>
          <p:cNvSpPr>
            <a:spLocks noGrp="1"/>
          </p:cNvSpPr>
          <p:nvPr>
            <p:ph idx="1"/>
          </p:nvPr>
        </p:nvSpPr>
        <p:spPr/>
        <p:txBody>
          <a:bodyPr/>
          <a:lstStyle/>
          <a:p>
            <a:pPr algn="just"/>
            <a:r>
              <a:rPr lang="en-US" dirty="0"/>
              <a:t>After the selection of the non-price regulated proxy group, an indicated ROE for that group can be estimated by:</a:t>
            </a:r>
          </a:p>
          <a:p>
            <a:pPr marL="514350" indent="-514350" algn="just">
              <a:buFont typeface="+mj-lt"/>
              <a:buAutoNum type="arabicPeriod"/>
            </a:pPr>
            <a:r>
              <a:rPr lang="en-US" dirty="0"/>
              <a:t>Applying cost of common equity models, such as the DCF, RPM, and CAPM to the non-utility proxy group; or</a:t>
            </a:r>
          </a:p>
          <a:p>
            <a:pPr marL="514350" indent="-514350" algn="just">
              <a:buFont typeface="+mj-lt"/>
              <a:buAutoNum type="arabicPeriod"/>
            </a:pPr>
            <a:r>
              <a:rPr lang="en-US" dirty="0"/>
              <a:t>An expected earnings analysis (determining the expected return on book equity) for the non-utility group.</a:t>
            </a:r>
          </a:p>
          <a:p>
            <a:pPr algn="just"/>
            <a:r>
              <a:rPr lang="en-US" dirty="0"/>
              <a:t>Because the non-utility proxy group is already similar in total risk to the utility proxy group, risk adjustments to the indicated ROE are unnecessary</a:t>
            </a:r>
          </a:p>
        </p:txBody>
      </p:sp>
      <p:sp>
        <p:nvSpPr>
          <p:cNvPr id="4" name="Slide Number Placeholder 3">
            <a:extLst>
              <a:ext uri="{FF2B5EF4-FFF2-40B4-BE49-F238E27FC236}">
                <a16:creationId xmlns:a16="http://schemas.microsoft.com/office/drawing/2014/main" id="{5E078A6F-B013-48BF-BA87-DBABA9C0B5D7}"/>
              </a:ext>
            </a:extLst>
          </p:cNvPr>
          <p:cNvSpPr>
            <a:spLocks noGrp="1"/>
          </p:cNvSpPr>
          <p:nvPr>
            <p:ph type="sldNum" sz="quarter" idx="12"/>
          </p:nvPr>
        </p:nvSpPr>
        <p:spPr/>
        <p:txBody>
          <a:bodyPr/>
          <a:lstStyle/>
          <a:p>
            <a:fld id="{8C4919C0-ACED-B549-A0FE-3B80E1489620}" type="slidenum">
              <a:rPr lang="en-US" smtClean="0"/>
              <a:t>8</a:t>
            </a:fld>
            <a:endParaRPr lang="en-US" dirty="0"/>
          </a:p>
        </p:txBody>
      </p:sp>
      <p:sp>
        <p:nvSpPr>
          <p:cNvPr id="5" name="Text Placeholder 4">
            <a:extLst>
              <a:ext uri="{FF2B5EF4-FFF2-40B4-BE49-F238E27FC236}">
                <a16:creationId xmlns:a16="http://schemas.microsoft.com/office/drawing/2014/main" id="{7587D24F-E6A3-4593-84F2-0B474631E406}"/>
              </a:ext>
            </a:extLst>
          </p:cNvPr>
          <p:cNvSpPr>
            <a:spLocks noGrp="1"/>
          </p:cNvSpPr>
          <p:nvPr>
            <p:ph type="body" sz="quarter" idx="13"/>
          </p:nvPr>
        </p:nvSpPr>
        <p:spPr/>
        <p:txBody>
          <a:bodyPr/>
          <a:lstStyle/>
          <a:p>
            <a:r>
              <a:rPr lang="en-US" dirty="0"/>
              <a:t>Establishment of Alternative Proxy Groups</a:t>
            </a:r>
          </a:p>
        </p:txBody>
      </p:sp>
      <p:sp>
        <p:nvSpPr>
          <p:cNvPr id="6" name="Picture Placeholder 5">
            <a:extLst>
              <a:ext uri="{FF2B5EF4-FFF2-40B4-BE49-F238E27FC236}">
                <a16:creationId xmlns:a16="http://schemas.microsoft.com/office/drawing/2014/main" id="{583711BA-91EF-499A-B38E-82C0B5426B15}"/>
              </a:ext>
            </a:extLst>
          </p:cNvPr>
          <p:cNvSpPr>
            <a:spLocks noGrp="1"/>
          </p:cNvSpPr>
          <p:nvPr>
            <p:ph type="pic" sz="quarter" idx="14"/>
          </p:nvPr>
        </p:nvSpPr>
        <p:spPr/>
      </p:sp>
    </p:spTree>
    <p:extLst>
      <p:ext uri="{BB962C8B-B14F-4D97-AF65-F5344CB8AC3E}">
        <p14:creationId xmlns:p14="http://schemas.microsoft.com/office/powerpoint/2010/main" val="1941050545"/>
      </p:ext>
    </p:extLst>
  </p:cSld>
  <p:clrMapOvr>
    <a:masterClrMapping/>
  </p:clrMapOvr>
</p:sld>
</file>

<file path=ppt/theme/theme1.xml><?xml version="1.0" encoding="utf-8"?>
<a:theme xmlns:a="http://schemas.openxmlformats.org/drawingml/2006/main" name="Overhead Template_2018">
  <a:themeElements>
    <a:clrScheme name="SM_2016">
      <a:dk1>
        <a:srgbClr val="5F6062"/>
      </a:dk1>
      <a:lt1>
        <a:sysClr val="window" lastClr="FFFFFF"/>
      </a:lt1>
      <a:dk2>
        <a:srgbClr val="5F6062"/>
      </a:dk2>
      <a:lt2>
        <a:srgbClr val="5F6062"/>
      </a:lt2>
      <a:accent1>
        <a:srgbClr val="5F6062"/>
      </a:accent1>
      <a:accent2>
        <a:srgbClr val="26BCD7"/>
      </a:accent2>
      <a:accent3>
        <a:srgbClr val="EE8434"/>
      </a:accent3>
      <a:accent4>
        <a:srgbClr val="62BB46"/>
      </a:accent4>
      <a:accent5>
        <a:srgbClr val="C33A32"/>
      </a:accent5>
      <a:accent6>
        <a:srgbClr val="FDBA12"/>
      </a:accent6>
      <a:hlink>
        <a:srgbClr val="5F6062"/>
      </a:hlink>
      <a:folHlink>
        <a:srgbClr val="5F606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solidFill>
            <a:schemeClr val="tx1"/>
          </a:solidFill>
        </a:ln>
        <a:effectLst/>
      </a:spPr>
      <a:bodyPr rtlCol="0" anchor="ctr" anchorCtr="1"/>
      <a:lstStyle>
        <a:defPPr algn="ctr">
          <a:defRPr sz="1200" b="1"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EFA9EA4-FD52-4901-B8E0-F12390A23EC2}" vid="{7BB357B4-E3F9-4F92-B11D-21212CBB15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Report Template-5</Template>
  <TotalTime>4962</TotalTime>
  <Words>930</Words>
  <Application>Microsoft Macintosh PowerPoint</Application>
  <PresentationFormat>Custom</PresentationFormat>
  <Paragraphs>64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Arial Narrow</vt:lpstr>
      <vt:lpstr>Calibri</vt:lpstr>
      <vt:lpstr>Courier New</vt:lpstr>
      <vt:lpstr>Lucida Grande</vt:lpstr>
      <vt:lpstr>Overhead Template_2018</vt:lpstr>
      <vt:lpstr>Establishing Alternative Proxy Groups</vt:lpstr>
      <vt:lpstr>We Consult in Two Main Areas</vt:lpstr>
      <vt:lpstr>Areas of Focus</vt:lpstr>
      <vt:lpstr>Regulatory Guidance</vt:lpstr>
      <vt:lpstr>Definitions of Total Risk</vt:lpstr>
      <vt:lpstr>Academic Guidance</vt:lpstr>
      <vt:lpstr>Application to Public Utilities</vt:lpstr>
      <vt:lpstr>Application - Selection Criteria</vt:lpstr>
      <vt:lpstr>Applications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Taylor Cashdan</dc:creator>
  <cp:keywords/>
  <dc:description/>
  <cp:lastModifiedBy>Enrique Bacalao</cp:lastModifiedBy>
  <cp:revision>110</cp:revision>
  <cp:lastPrinted>2017-05-15T14:12:09Z</cp:lastPrinted>
  <dcterms:created xsi:type="dcterms:W3CDTF">2017-03-27T15:47:28Z</dcterms:created>
  <dcterms:modified xsi:type="dcterms:W3CDTF">2019-04-03T01:09:48Z</dcterms:modified>
  <cp:category/>
</cp:coreProperties>
</file>