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333" r:id="rId5"/>
    <p:sldId id="335" r:id="rId6"/>
    <p:sldId id="349" r:id="rId7"/>
    <p:sldId id="346" r:id="rId8"/>
    <p:sldId id="348" r:id="rId9"/>
    <p:sldId id="344" r:id="rId10"/>
    <p:sldId id="33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480" userDrawn="1">
          <p15:clr>
            <a:srgbClr val="A4A3A4"/>
          </p15:clr>
        </p15:guide>
        <p15:guide id="4" pos="7104" userDrawn="1">
          <p15:clr>
            <a:srgbClr val="A4A3A4"/>
          </p15:clr>
        </p15:guide>
        <p15:guide id="5" orient="horz" pos="1224" userDrawn="1">
          <p15:clr>
            <a:srgbClr val="A4A3A4"/>
          </p15:clr>
        </p15:guide>
        <p15:guide id="6" orient="horz" pos="417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FD8100-38E9-DAD0-66FD-4C496D6F08B6}" name="Wendy Preston" initials="WP" userId="S::wpreston@ceadvisors.com::7298b1fa-1422-4ced-b37e-6ba0693a74b8" providerId="AD"/>
  <p188:author id="{2616967C-F500-8A0C-8CC7-6763EA54DB8A}" name="Austin Frank" initials="AF" userId="S::afrank@ceadvisors.com::13a8cde4-9aec-4644-af39-3bee003741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70855-8E44-B532-867A-87485BAAF1E7}" v="27" dt="2022-04-26T21:06:38.936"/>
    <p1510:client id="{3269468A-BD75-5CDD-9BF1-6DA57E4D403F}" v="117" dt="2022-04-26T21:55:50.650"/>
    <p1510:client id="{33B33000-4AED-46D9-B0B6-7DA82691E27A}" vWet="2" dt="2022-04-27T17:51:07.760"/>
    <p1510:client id="{35EDBF0E-78E1-F64C-856D-0E3B8117153A}" v="68" dt="2022-04-26T20:20:14.173"/>
    <p1510:client id="{3C26B4A8-0BAC-4CC4-8BC7-3327170637F6}" v="925" dt="2022-04-27T20:11:56.446"/>
    <p1510:client id="{3DBD87DF-54C0-9ADE-28BE-8C76A00F1014}" v="150" dt="2022-04-26T20:19:02.352"/>
    <p1510:client id="{4CF3A50C-839B-4C64-B5C1-FE7C793AB9C3}" v="15" dt="2022-04-26T23:22:01.373"/>
    <p1510:client id="{7AFCF833-CB80-8896-C0A4-1FF88FCA8EA6}" v="573" dt="2022-04-26T20:35:34.463"/>
    <p1510:client id="{CA1BCF5D-7FE9-8380-D227-62A074CF2E09}" v="110" dt="2022-04-26T20:24:44.180"/>
    <p1510:client id="{F643DFB6-65F9-4BC8-9559-A3AA23D526C7}" v="186" dt="2022-04-26T22:16:51.209"/>
    <p1510:client id="{F7B70661-35D8-44BB-BFE3-1F0B773864A7}" v="174" dt="2022-04-27T19:14:53.209"/>
    <p1510:client id="{FFA4987D-2771-7290-48D7-F38FE62D7F12}" v="1" dt="2022-04-27T20:04:52.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5" d="100"/>
          <a:sy n="75" d="100"/>
        </p:scale>
        <p:origin x="2170" y="43"/>
      </p:cViewPr>
      <p:guideLst>
        <p:guide orient="horz" pos="2184"/>
        <p:guide pos="3840"/>
        <p:guide pos="480"/>
        <p:guide pos="7104"/>
        <p:guide orient="horz" pos="1224"/>
        <p:guide orient="horz" pos="4176"/>
      </p:guideLst>
    </p:cSldViewPr>
  </p:slideViewPr>
  <p:notesTextViewPr>
    <p:cViewPr>
      <p:scale>
        <a:sx n="1" d="1"/>
        <a:sy n="1" d="1"/>
      </p:scale>
      <p:origin x="0" y="0"/>
    </p:cViewPr>
  </p:notesTextViewPr>
  <p:notesViewPr>
    <p:cSldViewPr snapToGrid="0" showGuides="1">
      <p:cViewPr varScale="1">
        <p:scale>
          <a:sx n="60" d="100"/>
          <a:sy n="60" d="100"/>
        </p:scale>
        <p:origin x="4723"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Trogonoski" userId="S::jtrogonoski@ceadvisors.com::046984ac-fe7e-42b0-b2e5-d443f890c526" providerId="AD" clId="Web-{3DBD87DF-54C0-9ADE-28BE-8C76A00F1014}"/>
    <pc:docChg chg="addSld modSld">
      <pc:chgData name="John Trogonoski" userId="S::jtrogonoski@ceadvisors.com::046984ac-fe7e-42b0-b2e5-d443f890c526" providerId="AD" clId="Web-{3DBD87DF-54C0-9ADE-28BE-8C76A00F1014}" dt="2022-04-26T20:18:58.712" v="124"/>
      <pc:docMkLst>
        <pc:docMk/>
      </pc:docMkLst>
      <pc:sldChg chg="addSp modSp new">
        <pc:chgData name="John Trogonoski" userId="S::jtrogonoski@ceadvisors.com::046984ac-fe7e-42b0-b2e5-d443f890c526" providerId="AD" clId="Web-{3DBD87DF-54C0-9ADE-28BE-8C76A00F1014}" dt="2022-04-26T20:18:58.712" v="124"/>
        <pc:sldMkLst>
          <pc:docMk/>
          <pc:sldMk cId="1423320727" sldId="343"/>
        </pc:sldMkLst>
        <pc:spChg chg="add mod">
          <ac:chgData name="John Trogonoski" userId="S::jtrogonoski@ceadvisors.com::046984ac-fe7e-42b0-b2e5-d443f890c526" providerId="AD" clId="Web-{3DBD87DF-54C0-9ADE-28BE-8C76A00F1014}" dt="2022-04-26T20:15:55.348" v="3"/>
          <ac:spMkLst>
            <pc:docMk/>
            <pc:sldMk cId="1423320727" sldId="343"/>
            <ac:spMk id="8" creationId="{972B8DE9-FFB1-954D-585C-EACB77F90A4F}"/>
          </ac:spMkLst>
        </pc:spChg>
        <pc:graphicFrameChg chg="add mod modGraphic">
          <ac:chgData name="John Trogonoski" userId="S::jtrogonoski@ceadvisors.com::046984ac-fe7e-42b0-b2e5-d443f890c526" providerId="AD" clId="Web-{3DBD87DF-54C0-9ADE-28BE-8C76A00F1014}" dt="2022-04-26T20:18:58.712" v="124"/>
          <ac:graphicFrameMkLst>
            <pc:docMk/>
            <pc:sldMk cId="1423320727" sldId="343"/>
            <ac:graphicFrameMk id="7" creationId="{02BD1982-2999-4B07-6893-738F3B8FB352}"/>
          </ac:graphicFrameMkLst>
        </pc:graphicFrameChg>
      </pc:sldChg>
    </pc:docChg>
  </pc:docChgLst>
  <pc:docChgLst>
    <pc:chgData name="Wendy Preston" userId="7298b1fa-1422-4ced-b37e-6ba0693a74b8" providerId="ADAL" clId="{3C26B4A8-0BAC-4CC4-8BC7-3327170637F6}"/>
    <pc:docChg chg="undo custSel addSld delSld modSld sldOrd addMainMaster delMainMaster modMainMaster modShowInfo">
      <pc:chgData name="Wendy Preston" userId="7298b1fa-1422-4ced-b37e-6ba0693a74b8" providerId="ADAL" clId="{3C26B4A8-0BAC-4CC4-8BC7-3327170637F6}" dt="2022-04-27T20:11:56.446" v="1321" actId="18654"/>
      <pc:docMkLst>
        <pc:docMk/>
      </pc:docMkLst>
      <pc:sldChg chg="del">
        <pc:chgData name="Wendy Preston" userId="7298b1fa-1422-4ced-b37e-6ba0693a74b8" providerId="ADAL" clId="{3C26B4A8-0BAC-4CC4-8BC7-3327170637F6}" dt="2022-04-26T18:56:28.742" v="244" actId="47"/>
        <pc:sldMkLst>
          <pc:docMk/>
          <pc:sldMk cId="1784516046" sldId="257"/>
        </pc:sldMkLst>
      </pc:sldChg>
      <pc:sldChg chg="del">
        <pc:chgData name="Wendy Preston" userId="7298b1fa-1422-4ced-b37e-6ba0693a74b8" providerId="ADAL" clId="{3C26B4A8-0BAC-4CC4-8BC7-3327170637F6}" dt="2022-04-26T18:56:28.742" v="244" actId="47"/>
        <pc:sldMkLst>
          <pc:docMk/>
          <pc:sldMk cId="1427230393" sldId="258"/>
        </pc:sldMkLst>
      </pc:sldChg>
      <pc:sldChg chg="del">
        <pc:chgData name="Wendy Preston" userId="7298b1fa-1422-4ced-b37e-6ba0693a74b8" providerId="ADAL" clId="{3C26B4A8-0BAC-4CC4-8BC7-3327170637F6}" dt="2022-04-26T18:56:28.742" v="244" actId="47"/>
        <pc:sldMkLst>
          <pc:docMk/>
          <pc:sldMk cId="3196007855" sldId="259"/>
        </pc:sldMkLst>
      </pc:sldChg>
      <pc:sldChg chg="del">
        <pc:chgData name="Wendy Preston" userId="7298b1fa-1422-4ced-b37e-6ba0693a74b8" providerId="ADAL" clId="{3C26B4A8-0BAC-4CC4-8BC7-3327170637F6}" dt="2022-04-26T18:56:28.742" v="244" actId="47"/>
        <pc:sldMkLst>
          <pc:docMk/>
          <pc:sldMk cId="2755526155" sldId="260"/>
        </pc:sldMkLst>
      </pc:sldChg>
      <pc:sldChg chg="del">
        <pc:chgData name="Wendy Preston" userId="7298b1fa-1422-4ced-b37e-6ba0693a74b8" providerId="ADAL" clId="{3C26B4A8-0BAC-4CC4-8BC7-3327170637F6}" dt="2022-04-26T18:56:28.742" v="244" actId="47"/>
        <pc:sldMkLst>
          <pc:docMk/>
          <pc:sldMk cId="432169075" sldId="261"/>
        </pc:sldMkLst>
      </pc:sldChg>
      <pc:sldChg chg="del">
        <pc:chgData name="Wendy Preston" userId="7298b1fa-1422-4ced-b37e-6ba0693a74b8" providerId="ADAL" clId="{3C26B4A8-0BAC-4CC4-8BC7-3327170637F6}" dt="2022-04-26T18:56:28.742" v="244" actId="47"/>
        <pc:sldMkLst>
          <pc:docMk/>
          <pc:sldMk cId="678994751" sldId="262"/>
        </pc:sldMkLst>
      </pc:sldChg>
      <pc:sldChg chg="del">
        <pc:chgData name="Wendy Preston" userId="7298b1fa-1422-4ced-b37e-6ba0693a74b8" providerId="ADAL" clId="{3C26B4A8-0BAC-4CC4-8BC7-3327170637F6}" dt="2022-04-26T18:56:28.742" v="244" actId="47"/>
        <pc:sldMkLst>
          <pc:docMk/>
          <pc:sldMk cId="3178570135" sldId="263"/>
        </pc:sldMkLst>
      </pc:sldChg>
      <pc:sldChg chg="del">
        <pc:chgData name="Wendy Preston" userId="7298b1fa-1422-4ced-b37e-6ba0693a74b8" providerId="ADAL" clId="{3C26B4A8-0BAC-4CC4-8BC7-3327170637F6}" dt="2022-04-26T18:56:28.742" v="244" actId="47"/>
        <pc:sldMkLst>
          <pc:docMk/>
          <pc:sldMk cId="4254906984" sldId="264"/>
        </pc:sldMkLst>
      </pc:sldChg>
      <pc:sldChg chg="del">
        <pc:chgData name="Wendy Preston" userId="7298b1fa-1422-4ced-b37e-6ba0693a74b8" providerId="ADAL" clId="{3C26B4A8-0BAC-4CC4-8BC7-3327170637F6}" dt="2022-04-26T18:56:28.742" v="244" actId="47"/>
        <pc:sldMkLst>
          <pc:docMk/>
          <pc:sldMk cId="3481681571" sldId="266"/>
        </pc:sldMkLst>
      </pc:sldChg>
      <pc:sldChg chg="del">
        <pc:chgData name="Wendy Preston" userId="7298b1fa-1422-4ced-b37e-6ba0693a74b8" providerId="ADAL" clId="{3C26B4A8-0BAC-4CC4-8BC7-3327170637F6}" dt="2022-04-26T18:56:28.742" v="244" actId="47"/>
        <pc:sldMkLst>
          <pc:docMk/>
          <pc:sldMk cId="2292047810" sldId="269"/>
        </pc:sldMkLst>
      </pc:sldChg>
      <pc:sldChg chg="del">
        <pc:chgData name="Wendy Preston" userId="7298b1fa-1422-4ced-b37e-6ba0693a74b8" providerId="ADAL" clId="{3C26B4A8-0BAC-4CC4-8BC7-3327170637F6}" dt="2022-04-26T18:56:28.742" v="244" actId="47"/>
        <pc:sldMkLst>
          <pc:docMk/>
          <pc:sldMk cId="3439004381" sldId="270"/>
        </pc:sldMkLst>
      </pc:sldChg>
      <pc:sldChg chg="del">
        <pc:chgData name="Wendy Preston" userId="7298b1fa-1422-4ced-b37e-6ba0693a74b8" providerId="ADAL" clId="{3C26B4A8-0BAC-4CC4-8BC7-3327170637F6}" dt="2022-04-26T18:56:28.742" v="244" actId="47"/>
        <pc:sldMkLst>
          <pc:docMk/>
          <pc:sldMk cId="2501156498" sldId="271"/>
        </pc:sldMkLst>
      </pc:sldChg>
      <pc:sldChg chg="del">
        <pc:chgData name="Wendy Preston" userId="7298b1fa-1422-4ced-b37e-6ba0693a74b8" providerId="ADAL" clId="{3C26B4A8-0BAC-4CC4-8BC7-3327170637F6}" dt="2022-04-26T18:56:28.742" v="244" actId="47"/>
        <pc:sldMkLst>
          <pc:docMk/>
          <pc:sldMk cId="1379660437" sldId="272"/>
        </pc:sldMkLst>
      </pc:sldChg>
      <pc:sldChg chg="del">
        <pc:chgData name="Wendy Preston" userId="7298b1fa-1422-4ced-b37e-6ba0693a74b8" providerId="ADAL" clId="{3C26B4A8-0BAC-4CC4-8BC7-3327170637F6}" dt="2022-04-26T18:56:28.742" v="244" actId="47"/>
        <pc:sldMkLst>
          <pc:docMk/>
          <pc:sldMk cId="3572977721" sldId="273"/>
        </pc:sldMkLst>
      </pc:sldChg>
      <pc:sldChg chg="del">
        <pc:chgData name="Wendy Preston" userId="7298b1fa-1422-4ced-b37e-6ba0693a74b8" providerId="ADAL" clId="{3C26B4A8-0BAC-4CC4-8BC7-3327170637F6}" dt="2022-04-26T18:56:28.742" v="244" actId="47"/>
        <pc:sldMkLst>
          <pc:docMk/>
          <pc:sldMk cId="31864331" sldId="274"/>
        </pc:sldMkLst>
      </pc:sldChg>
      <pc:sldChg chg="del">
        <pc:chgData name="Wendy Preston" userId="7298b1fa-1422-4ced-b37e-6ba0693a74b8" providerId="ADAL" clId="{3C26B4A8-0BAC-4CC4-8BC7-3327170637F6}" dt="2022-04-26T18:56:28.742" v="244" actId="47"/>
        <pc:sldMkLst>
          <pc:docMk/>
          <pc:sldMk cId="336973716" sldId="275"/>
        </pc:sldMkLst>
      </pc:sldChg>
      <pc:sldChg chg="del">
        <pc:chgData name="Wendy Preston" userId="7298b1fa-1422-4ced-b37e-6ba0693a74b8" providerId="ADAL" clId="{3C26B4A8-0BAC-4CC4-8BC7-3327170637F6}" dt="2022-04-26T18:56:32.665" v="245" actId="47"/>
        <pc:sldMkLst>
          <pc:docMk/>
          <pc:sldMk cId="242097293" sldId="276"/>
        </pc:sldMkLst>
      </pc:sldChg>
      <pc:sldChg chg="del">
        <pc:chgData name="Wendy Preston" userId="7298b1fa-1422-4ced-b37e-6ba0693a74b8" providerId="ADAL" clId="{3C26B4A8-0BAC-4CC4-8BC7-3327170637F6}" dt="2022-04-26T18:56:32.665" v="245" actId="47"/>
        <pc:sldMkLst>
          <pc:docMk/>
          <pc:sldMk cId="2036101920" sldId="278"/>
        </pc:sldMkLst>
      </pc:sldChg>
      <pc:sldChg chg="del">
        <pc:chgData name="Wendy Preston" userId="7298b1fa-1422-4ced-b37e-6ba0693a74b8" providerId="ADAL" clId="{3C26B4A8-0BAC-4CC4-8BC7-3327170637F6}" dt="2022-04-26T18:56:32.665" v="245" actId="47"/>
        <pc:sldMkLst>
          <pc:docMk/>
          <pc:sldMk cId="2751031949" sldId="279"/>
        </pc:sldMkLst>
      </pc:sldChg>
      <pc:sldChg chg="del">
        <pc:chgData name="Wendy Preston" userId="7298b1fa-1422-4ced-b37e-6ba0693a74b8" providerId="ADAL" clId="{3C26B4A8-0BAC-4CC4-8BC7-3327170637F6}" dt="2022-04-26T18:56:32.665" v="245" actId="47"/>
        <pc:sldMkLst>
          <pc:docMk/>
          <pc:sldMk cId="2542450254" sldId="280"/>
        </pc:sldMkLst>
      </pc:sldChg>
      <pc:sldChg chg="del">
        <pc:chgData name="Wendy Preston" userId="7298b1fa-1422-4ced-b37e-6ba0693a74b8" providerId="ADAL" clId="{3C26B4A8-0BAC-4CC4-8BC7-3327170637F6}" dt="2022-04-26T18:56:32.665" v="245" actId="47"/>
        <pc:sldMkLst>
          <pc:docMk/>
          <pc:sldMk cId="2258065592" sldId="282"/>
        </pc:sldMkLst>
      </pc:sldChg>
      <pc:sldChg chg="del">
        <pc:chgData name="Wendy Preston" userId="7298b1fa-1422-4ced-b37e-6ba0693a74b8" providerId="ADAL" clId="{3C26B4A8-0BAC-4CC4-8BC7-3327170637F6}" dt="2022-04-26T18:56:32.665" v="245" actId="47"/>
        <pc:sldMkLst>
          <pc:docMk/>
          <pc:sldMk cId="1173242142" sldId="283"/>
        </pc:sldMkLst>
      </pc:sldChg>
      <pc:sldChg chg="del">
        <pc:chgData name="Wendy Preston" userId="7298b1fa-1422-4ced-b37e-6ba0693a74b8" providerId="ADAL" clId="{3C26B4A8-0BAC-4CC4-8BC7-3327170637F6}" dt="2022-04-26T18:56:32.665" v="245" actId="47"/>
        <pc:sldMkLst>
          <pc:docMk/>
          <pc:sldMk cId="1805954638" sldId="284"/>
        </pc:sldMkLst>
      </pc:sldChg>
      <pc:sldChg chg="del">
        <pc:chgData name="Wendy Preston" userId="7298b1fa-1422-4ced-b37e-6ba0693a74b8" providerId="ADAL" clId="{3C26B4A8-0BAC-4CC4-8BC7-3327170637F6}" dt="2022-04-26T18:56:32.665" v="245" actId="47"/>
        <pc:sldMkLst>
          <pc:docMk/>
          <pc:sldMk cId="2872895771" sldId="285"/>
        </pc:sldMkLst>
      </pc:sldChg>
      <pc:sldChg chg="del">
        <pc:chgData name="Wendy Preston" userId="7298b1fa-1422-4ced-b37e-6ba0693a74b8" providerId="ADAL" clId="{3C26B4A8-0BAC-4CC4-8BC7-3327170637F6}" dt="2022-04-26T18:56:32.665" v="245" actId="47"/>
        <pc:sldMkLst>
          <pc:docMk/>
          <pc:sldMk cId="2829467856" sldId="286"/>
        </pc:sldMkLst>
      </pc:sldChg>
      <pc:sldChg chg="del">
        <pc:chgData name="Wendy Preston" userId="7298b1fa-1422-4ced-b37e-6ba0693a74b8" providerId="ADAL" clId="{3C26B4A8-0BAC-4CC4-8BC7-3327170637F6}" dt="2022-04-26T18:56:32.665" v="245" actId="47"/>
        <pc:sldMkLst>
          <pc:docMk/>
          <pc:sldMk cId="258876953" sldId="287"/>
        </pc:sldMkLst>
      </pc:sldChg>
      <pc:sldChg chg="del">
        <pc:chgData name="Wendy Preston" userId="7298b1fa-1422-4ced-b37e-6ba0693a74b8" providerId="ADAL" clId="{3C26B4A8-0BAC-4CC4-8BC7-3327170637F6}" dt="2022-04-26T18:56:32.665" v="245" actId="47"/>
        <pc:sldMkLst>
          <pc:docMk/>
          <pc:sldMk cId="3228491544" sldId="288"/>
        </pc:sldMkLst>
      </pc:sldChg>
      <pc:sldChg chg="del">
        <pc:chgData name="Wendy Preston" userId="7298b1fa-1422-4ced-b37e-6ba0693a74b8" providerId="ADAL" clId="{3C26B4A8-0BAC-4CC4-8BC7-3327170637F6}" dt="2022-04-26T18:56:32.665" v="245" actId="47"/>
        <pc:sldMkLst>
          <pc:docMk/>
          <pc:sldMk cId="229426226" sldId="289"/>
        </pc:sldMkLst>
      </pc:sldChg>
      <pc:sldChg chg="del">
        <pc:chgData name="Wendy Preston" userId="7298b1fa-1422-4ced-b37e-6ba0693a74b8" providerId="ADAL" clId="{3C26B4A8-0BAC-4CC4-8BC7-3327170637F6}" dt="2022-04-26T18:56:32.665" v="245" actId="47"/>
        <pc:sldMkLst>
          <pc:docMk/>
          <pc:sldMk cId="3514089629" sldId="290"/>
        </pc:sldMkLst>
      </pc:sldChg>
      <pc:sldChg chg="del">
        <pc:chgData name="Wendy Preston" userId="7298b1fa-1422-4ced-b37e-6ba0693a74b8" providerId="ADAL" clId="{3C26B4A8-0BAC-4CC4-8BC7-3327170637F6}" dt="2022-04-26T18:56:32.665" v="245" actId="47"/>
        <pc:sldMkLst>
          <pc:docMk/>
          <pc:sldMk cId="1866716233" sldId="291"/>
        </pc:sldMkLst>
      </pc:sldChg>
      <pc:sldChg chg="del">
        <pc:chgData name="Wendy Preston" userId="7298b1fa-1422-4ced-b37e-6ba0693a74b8" providerId="ADAL" clId="{3C26B4A8-0BAC-4CC4-8BC7-3327170637F6}" dt="2022-04-26T18:56:32.665" v="245" actId="47"/>
        <pc:sldMkLst>
          <pc:docMk/>
          <pc:sldMk cId="2852856464" sldId="295"/>
        </pc:sldMkLst>
      </pc:sldChg>
      <pc:sldChg chg="del">
        <pc:chgData name="Wendy Preston" userId="7298b1fa-1422-4ced-b37e-6ba0693a74b8" providerId="ADAL" clId="{3C26B4A8-0BAC-4CC4-8BC7-3327170637F6}" dt="2022-04-26T18:56:32.665" v="245" actId="47"/>
        <pc:sldMkLst>
          <pc:docMk/>
          <pc:sldMk cId="2448908738" sldId="296"/>
        </pc:sldMkLst>
      </pc:sldChg>
      <pc:sldChg chg="del">
        <pc:chgData name="Wendy Preston" userId="7298b1fa-1422-4ced-b37e-6ba0693a74b8" providerId="ADAL" clId="{3C26B4A8-0BAC-4CC4-8BC7-3327170637F6}" dt="2022-04-26T18:56:35.712" v="246" actId="47"/>
        <pc:sldMkLst>
          <pc:docMk/>
          <pc:sldMk cId="168766056" sldId="297"/>
        </pc:sldMkLst>
      </pc:sldChg>
      <pc:sldChg chg="del">
        <pc:chgData name="Wendy Preston" userId="7298b1fa-1422-4ced-b37e-6ba0693a74b8" providerId="ADAL" clId="{3C26B4A8-0BAC-4CC4-8BC7-3327170637F6}" dt="2022-04-26T18:56:35.712" v="246" actId="47"/>
        <pc:sldMkLst>
          <pc:docMk/>
          <pc:sldMk cId="834165116" sldId="298"/>
        </pc:sldMkLst>
      </pc:sldChg>
      <pc:sldChg chg="del">
        <pc:chgData name="Wendy Preston" userId="7298b1fa-1422-4ced-b37e-6ba0693a74b8" providerId="ADAL" clId="{3C26B4A8-0BAC-4CC4-8BC7-3327170637F6}" dt="2022-04-26T18:56:35.712" v="246" actId="47"/>
        <pc:sldMkLst>
          <pc:docMk/>
          <pc:sldMk cId="939772714" sldId="299"/>
        </pc:sldMkLst>
      </pc:sldChg>
      <pc:sldChg chg="del">
        <pc:chgData name="Wendy Preston" userId="7298b1fa-1422-4ced-b37e-6ba0693a74b8" providerId="ADAL" clId="{3C26B4A8-0BAC-4CC4-8BC7-3327170637F6}" dt="2022-04-26T18:56:35.712" v="246" actId="47"/>
        <pc:sldMkLst>
          <pc:docMk/>
          <pc:sldMk cId="4011753271" sldId="300"/>
        </pc:sldMkLst>
      </pc:sldChg>
      <pc:sldChg chg="del">
        <pc:chgData name="Wendy Preston" userId="7298b1fa-1422-4ced-b37e-6ba0693a74b8" providerId="ADAL" clId="{3C26B4A8-0BAC-4CC4-8BC7-3327170637F6}" dt="2022-04-26T18:56:35.712" v="246" actId="47"/>
        <pc:sldMkLst>
          <pc:docMk/>
          <pc:sldMk cId="1016429552" sldId="301"/>
        </pc:sldMkLst>
      </pc:sldChg>
      <pc:sldChg chg="del">
        <pc:chgData name="Wendy Preston" userId="7298b1fa-1422-4ced-b37e-6ba0693a74b8" providerId="ADAL" clId="{3C26B4A8-0BAC-4CC4-8BC7-3327170637F6}" dt="2022-04-26T18:56:35.712" v="246" actId="47"/>
        <pc:sldMkLst>
          <pc:docMk/>
          <pc:sldMk cId="4256533966" sldId="302"/>
        </pc:sldMkLst>
      </pc:sldChg>
      <pc:sldChg chg="del">
        <pc:chgData name="Wendy Preston" userId="7298b1fa-1422-4ced-b37e-6ba0693a74b8" providerId="ADAL" clId="{3C26B4A8-0BAC-4CC4-8BC7-3327170637F6}" dt="2022-04-26T18:56:35.712" v="246" actId="47"/>
        <pc:sldMkLst>
          <pc:docMk/>
          <pc:sldMk cId="2824610223" sldId="303"/>
        </pc:sldMkLst>
      </pc:sldChg>
      <pc:sldChg chg="del">
        <pc:chgData name="Wendy Preston" userId="7298b1fa-1422-4ced-b37e-6ba0693a74b8" providerId="ADAL" clId="{3C26B4A8-0BAC-4CC4-8BC7-3327170637F6}" dt="2022-04-26T18:56:35.712" v="246" actId="47"/>
        <pc:sldMkLst>
          <pc:docMk/>
          <pc:sldMk cId="2064044381" sldId="304"/>
        </pc:sldMkLst>
      </pc:sldChg>
      <pc:sldChg chg="del">
        <pc:chgData name="Wendy Preston" userId="7298b1fa-1422-4ced-b37e-6ba0693a74b8" providerId="ADAL" clId="{3C26B4A8-0BAC-4CC4-8BC7-3327170637F6}" dt="2022-04-26T18:56:35.712" v="246" actId="47"/>
        <pc:sldMkLst>
          <pc:docMk/>
          <pc:sldMk cId="2040291188" sldId="305"/>
        </pc:sldMkLst>
      </pc:sldChg>
      <pc:sldChg chg="del">
        <pc:chgData name="Wendy Preston" userId="7298b1fa-1422-4ced-b37e-6ba0693a74b8" providerId="ADAL" clId="{3C26B4A8-0BAC-4CC4-8BC7-3327170637F6}" dt="2022-04-26T18:56:28.742" v="244" actId="47"/>
        <pc:sldMkLst>
          <pc:docMk/>
          <pc:sldMk cId="716807092" sldId="311"/>
        </pc:sldMkLst>
      </pc:sldChg>
      <pc:sldChg chg="del">
        <pc:chgData name="Wendy Preston" userId="7298b1fa-1422-4ced-b37e-6ba0693a74b8" providerId="ADAL" clId="{3C26B4A8-0BAC-4CC4-8BC7-3327170637F6}" dt="2022-04-26T18:56:32.665" v="245" actId="47"/>
        <pc:sldMkLst>
          <pc:docMk/>
          <pc:sldMk cId="547569500" sldId="312"/>
        </pc:sldMkLst>
      </pc:sldChg>
      <pc:sldChg chg="del">
        <pc:chgData name="Wendy Preston" userId="7298b1fa-1422-4ced-b37e-6ba0693a74b8" providerId="ADAL" clId="{3C26B4A8-0BAC-4CC4-8BC7-3327170637F6}" dt="2022-04-26T18:56:32.665" v="245" actId="47"/>
        <pc:sldMkLst>
          <pc:docMk/>
          <pc:sldMk cId="1576088336" sldId="313"/>
        </pc:sldMkLst>
      </pc:sldChg>
      <pc:sldChg chg="del">
        <pc:chgData name="Wendy Preston" userId="7298b1fa-1422-4ced-b37e-6ba0693a74b8" providerId="ADAL" clId="{3C26B4A8-0BAC-4CC4-8BC7-3327170637F6}" dt="2022-04-26T18:56:32.665" v="245" actId="47"/>
        <pc:sldMkLst>
          <pc:docMk/>
          <pc:sldMk cId="3370164601" sldId="314"/>
        </pc:sldMkLst>
      </pc:sldChg>
      <pc:sldChg chg="del">
        <pc:chgData name="Wendy Preston" userId="7298b1fa-1422-4ced-b37e-6ba0693a74b8" providerId="ADAL" clId="{3C26B4A8-0BAC-4CC4-8BC7-3327170637F6}" dt="2022-04-26T18:56:35.712" v="246" actId="47"/>
        <pc:sldMkLst>
          <pc:docMk/>
          <pc:sldMk cId="2291491699" sldId="315"/>
        </pc:sldMkLst>
      </pc:sldChg>
      <pc:sldChg chg="del">
        <pc:chgData name="Wendy Preston" userId="7298b1fa-1422-4ced-b37e-6ba0693a74b8" providerId="ADAL" clId="{3C26B4A8-0BAC-4CC4-8BC7-3327170637F6}" dt="2022-04-26T18:56:32.665" v="245" actId="47"/>
        <pc:sldMkLst>
          <pc:docMk/>
          <pc:sldMk cId="2631960408" sldId="316"/>
        </pc:sldMkLst>
      </pc:sldChg>
      <pc:sldChg chg="del">
        <pc:chgData name="Wendy Preston" userId="7298b1fa-1422-4ced-b37e-6ba0693a74b8" providerId="ADAL" clId="{3C26B4A8-0BAC-4CC4-8BC7-3327170637F6}" dt="2022-04-26T18:56:35.712" v="246" actId="47"/>
        <pc:sldMkLst>
          <pc:docMk/>
          <pc:sldMk cId="959559583" sldId="317"/>
        </pc:sldMkLst>
      </pc:sldChg>
      <pc:sldChg chg="del">
        <pc:chgData name="Wendy Preston" userId="7298b1fa-1422-4ced-b37e-6ba0693a74b8" providerId="ADAL" clId="{3C26B4A8-0BAC-4CC4-8BC7-3327170637F6}" dt="2022-04-26T18:56:32.665" v="245" actId="47"/>
        <pc:sldMkLst>
          <pc:docMk/>
          <pc:sldMk cId="2168626024" sldId="318"/>
        </pc:sldMkLst>
      </pc:sldChg>
      <pc:sldChg chg="del">
        <pc:chgData name="Wendy Preston" userId="7298b1fa-1422-4ced-b37e-6ba0693a74b8" providerId="ADAL" clId="{3C26B4A8-0BAC-4CC4-8BC7-3327170637F6}" dt="2022-04-26T18:56:32.665" v="245" actId="47"/>
        <pc:sldMkLst>
          <pc:docMk/>
          <pc:sldMk cId="1250617909" sldId="319"/>
        </pc:sldMkLst>
      </pc:sldChg>
      <pc:sldChg chg="del">
        <pc:chgData name="Wendy Preston" userId="7298b1fa-1422-4ced-b37e-6ba0693a74b8" providerId="ADAL" clId="{3C26B4A8-0BAC-4CC4-8BC7-3327170637F6}" dt="2022-04-26T18:56:35.712" v="246" actId="47"/>
        <pc:sldMkLst>
          <pc:docMk/>
          <pc:sldMk cId="516926979" sldId="320"/>
        </pc:sldMkLst>
      </pc:sldChg>
      <pc:sldChg chg="del">
        <pc:chgData name="Wendy Preston" userId="7298b1fa-1422-4ced-b37e-6ba0693a74b8" providerId="ADAL" clId="{3C26B4A8-0BAC-4CC4-8BC7-3327170637F6}" dt="2022-04-26T18:56:35.712" v="246" actId="47"/>
        <pc:sldMkLst>
          <pc:docMk/>
          <pc:sldMk cId="213481353" sldId="321"/>
        </pc:sldMkLst>
      </pc:sldChg>
      <pc:sldChg chg="del">
        <pc:chgData name="Wendy Preston" userId="7298b1fa-1422-4ced-b37e-6ba0693a74b8" providerId="ADAL" clId="{3C26B4A8-0BAC-4CC4-8BC7-3327170637F6}" dt="2022-04-26T18:44:33.247" v="5" actId="47"/>
        <pc:sldMkLst>
          <pc:docMk/>
          <pc:sldMk cId="386979785" sldId="322"/>
        </pc:sldMkLst>
      </pc:sldChg>
      <pc:sldChg chg="del">
        <pc:chgData name="Wendy Preston" userId="7298b1fa-1422-4ced-b37e-6ba0693a74b8" providerId="ADAL" clId="{3C26B4A8-0BAC-4CC4-8BC7-3327170637F6}" dt="2022-04-26T18:56:28.742" v="244" actId="47"/>
        <pc:sldMkLst>
          <pc:docMk/>
          <pc:sldMk cId="1156820048" sldId="323"/>
        </pc:sldMkLst>
      </pc:sldChg>
      <pc:sldChg chg="del">
        <pc:chgData name="Wendy Preston" userId="7298b1fa-1422-4ced-b37e-6ba0693a74b8" providerId="ADAL" clId="{3C26B4A8-0BAC-4CC4-8BC7-3327170637F6}" dt="2022-04-26T18:56:28.742" v="244" actId="47"/>
        <pc:sldMkLst>
          <pc:docMk/>
          <pc:sldMk cId="2445023400" sldId="324"/>
        </pc:sldMkLst>
      </pc:sldChg>
      <pc:sldChg chg="del">
        <pc:chgData name="Wendy Preston" userId="7298b1fa-1422-4ced-b37e-6ba0693a74b8" providerId="ADAL" clId="{3C26B4A8-0BAC-4CC4-8BC7-3327170637F6}" dt="2022-04-26T18:56:28.742" v="244" actId="47"/>
        <pc:sldMkLst>
          <pc:docMk/>
          <pc:sldMk cId="3178890073" sldId="325"/>
        </pc:sldMkLst>
      </pc:sldChg>
      <pc:sldChg chg="del">
        <pc:chgData name="Wendy Preston" userId="7298b1fa-1422-4ced-b37e-6ba0693a74b8" providerId="ADAL" clId="{3C26B4A8-0BAC-4CC4-8BC7-3327170637F6}" dt="2022-04-26T18:56:28.742" v="244" actId="47"/>
        <pc:sldMkLst>
          <pc:docMk/>
          <pc:sldMk cId="4242847258" sldId="326"/>
        </pc:sldMkLst>
      </pc:sldChg>
      <pc:sldChg chg="del">
        <pc:chgData name="Wendy Preston" userId="7298b1fa-1422-4ced-b37e-6ba0693a74b8" providerId="ADAL" clId="{3C26B4A8-0BAC-4CC4-8BC7-3327170637F6}" dt="2022-04-26T18:56:28.742" v="244" actId="47"/>
        <pc:sldMkLst>
          <pc:docMk/>
          <pc:sldMk cId="3371609414" sldId="327"/>
        </pc:sldMkLst>
      </pc:sldChg>
      <pc:sldChg chg="del">
        <pc:chgData name="Wendy Preston" userId="7298b1fa-1422-4ced-b37e-6ba0693a74b8" providerId="ADAL" clId="{3C26B4A8-0BAC-4CC4-8BC7-3327170637F6}" dt="2022-04-26T18:56:28.742" v="244" actId="47"/>
        <pc:sldMkLst>
          <pc:docMk/>
          <pc:sldMk cId="1428657778" sldId="328"/>
        </pc:sldMkLst>
      </pc:sldChg>
      <pc:sldChg chg="del">
        <pc:chgData name="Wendy Preston" userId="7298b1fa-1422-4ced-b37e-6ba0693a74b8" providerId="ADAL" clId="{3C26B4A8-0BAC-4CC4-8BC7-3327170637F6}" dt="2022-04-26T18:56:28.742" v="244" actId="47"/>
        <pc:sldMkLst>
          <pc:docMk/>
          <pc:sldMk cId="3057479893" sldId="329"/>
        </pc:sldMkLst>
      </pc:sldChg>
      <pc:sldChg chg="del">
        <pc:chgData name="Wendy Preston" userId="7298b1fa-1422-4ced-b37e-6ba0693a74b8" providerId="ADAL" clId="{3C26B4A8-0BAC-4CC4-8BC7-3327170637F6}" dt="2022-04-26T18:56:32.665" v="245" actId="47"/>
        <pc:sldMkLst>
          <pc:docMk/>
          <pc:sldMk cId="4116223684" sldId="330"/>
        </pc:sldMkLst>
      </pc:sldChg>
      <pc:sldChg chg="del">
        <pc:chgData name="Wendy Preston" userId="7298b1fa-1422-4ced-b37e-6ba0693a74b8" providerId="ADAL" clId="{3C26B4A8-0BAC-4CC4-8BC7-3327170637F6}" dt="2022-04-26T18:56:32.665" v="245" actId="47"/>
        <pc:sldMkLst>
          <pc:docMk/>
          <pc:sldMk cId="507448195" sldId="331"/>
        </pc:sldMkLst>
      </pc:sldChg>
      <pc:sldChg chg="new del">
        <pc:chgData name="Wendy Preston" userId="7298b1fa-1422-4ced-b37e-6ba0693a74b8" providerId="ADAL" clId="{3C26B4A8-0BAC-4CC4-8BC7-3327170637F6}" dt="2022-04-26T18:44:35.346" v="6" actId="47"/>
        <pc:sldMkLst>
          <pc:docMk/>
          <pc:sldMk cId="3376363651" sldId="332"/>
        </pc:sldMkLst>
      </pc:sldChg>
      <pc:sldChg chg="modSp add mod">
        <pc:chgData name="Wendy Preston" userId="7298b1fa-1422-4ced-b37e-6ba0693a74b8" providerId="ADAL" clId="{3C26B4A8-0BAC-4CC4-8BC7-3327170637F6}" dt="2022-04-27T20:11:56.446" v="1321" actId="18654"/>
        <pc:sldMkLst>
          <pc:docMk/>
          <pc:sldMk cId="2745214175" sldId="333"/>
        </pc:sldMkLst>
        <pc:spChg chg="mod ord">
          <ac:chgData name="Wendy Preston" userId="7298b1fa-1422-4ced-b37e-6ba0693a74b8" providerId="ADAL" clId="{3C26B4A8-0BAC-4CC4-8BC7-3327170637F6}" dt="2022-04-26T18:48:52.214" v="144" actId="1076"/>
          <ac:spMkLst>
            <pc:docMk/>
            <pc:sldMk cId="2745214175" sldId="333"/>
            <ac:spMk id="2" creationId="{AD15BD7F-57A2-4525-BA2F-8DE85F7AEC70}"/>
          </ac:spMkLst>
        </pc:spChg>
        <pc:spChg chg="mod">
          <ac:chgData name="Wendy Preston" userId="7298b1fa-1422-4ced-b37e-6ba0693a74b8" providerId="ADAL" clId="{3C26B4A8-0BAC-4CC4-8BC7-3327170637F6}" dt="2022-04-26T18:49:59.405" v="155" actId="206"/>
          <ac:spMkLst>
            <pc:docMk/>
            <pc:sldMk cId="2745214175" sldId="333"/>
            <ac:spMk id="5" creationId="{E85E527E-2D9F-49F1-8BC3-BFBC0566B61E}"/>
          </ac:spMkLst>
        </pc:spChg>
        <pc:grpChg chg="mod">
          <ac:chgData name="Wendy Preston" userId="7298b1fa-1422-4ced-b37e-6ba0693a74b8" providerId="ADAL" clId="{3C26B4A8-0BAC-4CC4-8BC7-3327170637F6}" dt="2022-04-26T18:50:24.528" v="158" actId="1076"/>
          <ac:grpSpMkLst>
            <pc:docMk/>
            <pc:sldMk cId="2745214175" sldId="333"/>
            <ac:grpSpMk id="8" creationId="{A0D55093-ACD6-48F5-9A2B-8AD5CA69817F}"/>
          </ac:grpSpMkLst>
        </pc:grpChg>
        <pc:picChg chg="mod">
          <ac:chgData name="Wendy Preston" userId="7298b1fa-1422-4ced-b37e-6ba0693a74b8" providerId="ADAL" clId="{3C26B4A8-0BAC-4CC4-8BC7-3327170637F6}" dt="2022-04-27T20:11:56.446" v="1321" actId="18654"/>
          <ac:picMkLst>
            <pc:docMk/>
            <pc:sldMk cId="2745214175" sldId="333"/>
            <ac:picMk id="7" creationId="{9D5C35FD-64D3-4018-9F49-7F974AC5EFB4}"/>
          </ac:picMkLst>
        </pc:picChg>
        <pc:picChg chg="mod">
          <ac:chgData name="Wendy Preston" userId="7298b1fa-1422-4ced-b37e-6ba0693a74b8" providerId="ADAL" clId="{3C26B4A8-0BAC-4CC4-8BC7-3327170637F6}" dt="2022-04-26T18:48:54.892" v="145" actId="1076"/>
          <ac:picMkLst>
            <pc:docMk/>
            <pc:sldMk cId="2745214175" sldId="333"/>
            <ac:picMk id="13" creationId="{CC8735C9-7BD0-40A7-A0EE-7B929C80D55B}"/>
          </ac:picMkLst>
        </pc:picChg>
        <pc:cxnChg chg="mod">
          <ac:chgData name="Wendy Preston" userId="7298b1fa-1422-4ced-b37e-6ba0693a74b8" providerId="ADAL" clId="{3C26B4A8-0BAC-4CC4-8BC7-3327170637F6}" dt="2022-04-26T18:49:59.405" v="155" actId="206"/>
          <ac:cxnSpMkLst>
            <pc:docMk/>
            <pc:sldMk cId="2745214175" sldId="333"/>
            <ac:cxnSpMk id="6" creationId="{7118AA5F-7C22-40DE-8BDB-3466902D385B}"/>
          </ac:cxnSpMkLst>
        </pc:cxnChg>
      </pc:sldChg>
      <pc:sldChg chg="add ord">
        <pc:chgData name="Wendy Preston" userId="7298b1fa-1422-4ced-b37e-6ba0693a74b8" providerId="ADAL" clId="{3C26B4A8-0BAC-4CC4-8BC7-3327170637F6}" dt="2022-04-26T18:51:12.309" v="164"/>
        <pc:sldMkLst>
          <pc:docMk/>
          <pc:sldMk cId="1263332186" sldId="334"/>
        </pc:sldMkLst>
      </pc:sldChg>
      <pc:sldChg chg="add del">
        <pc:chgData name="Wendy Preston" userId="7298b1fa-1422-4ced-b37e-6ba0693a74b8" providerId="ADAL" clId="{3C26B4A8-0BAC-4CC4-8BC7-3327170637F6}" dt="2022-04-26T18:44:36.757" v="7" actId="47"/>
        <pc:sldMkLst>
          <pc:docMk/>
          <pc:sldMk cId="1285130786" sldId="334"/>
        </pc:sldMkLst>
      </pc:sldChg>
      <pc:sldChg chg="addSp delSp modSp add mod modClrScheme delAnim chgLayout">
        <pc:chgData name="Wendy Preston" userId="7298b1fa-1422-4ced-b37e-6ba0693a74b8" providerId="ADAL" clId="{3C26B4A8-0BAC-4CC4-8BC7-3327170637F6}" dt="2022-04-27T20:11:44.875" v="1320" actId="18131"/>
        <pc:sldMkLst>
          <pc:docMk/>
          <pc:sldMk cId="2184567730" sldId="335"/>
        </pc:sldMkLst>
        <pc:spChg chg="mod ord">
          <ac:chgData name="Wendy Preston" userId="7298b1fa-1422-4ced-b37e-6ba0693a74b8" providerId="ADAL" clId="{3C26B4A8-0BAC-4CC4-8BC7-3327170637F6}" dt="2022-04-26T19:03:43.131" v="261" actId="6549"/>
          <ac:spMkLst>
            <pc:docMk/>
            <pc:sldMk cId="2184567730" sldId="335"/>
            <ac:spMk id="2" creationId="{2549CF59-332D-48C4-B404-8ABD34882961}"/>
          </ac:spMkLst>
        </pc:spChg>
        <pc:spChg chg="add del mod ord">
          <ac:chgData name="Wendy Preston" userId="7298b1fa-1422-4ced-b37e-6ba0693a74b8" providerId="ADAL" clId="{3C26B4A8-0BAC-4CC4-8BC7-3327170637F6}" dt="2022-04-26T18:52:08.582" v="187" actId="700"/>
          <ac:spMkLst>
            <pc:docMk/>
            <pc:sldMk cId="2184567730" sldId="335"/>
            <ac:spMk id="3" creationId="{87604EE9-086C-E0F8-A323-4E887FC5644F}"/>
          </ac:spMkLst>
        </pc:spChg>
        <pc:spChg chg="add del mod ord">
          <ac:chgData name="Wendy Preston" userId="7298b1fa-1422-4ced-b37e-6ba0693a74b8" providerId="ADAL" clId="{3C26B4A8-0BAC-4CC4-8BC7-3327170637F6}" dt="2022-04-26T18:52:08.582" v="187" actId="700"/>
          <ac:spMkLst>
            <pc:docMk/>
            <pc:sldMk cId="2184567730" sldId="335"/>
            <ac:spMk id="4" creationId="{7D23D2DC-9095-8FBD-8BF4-41DB084E68F3}"/>
          </ac:spMkLst>
        </pc:spChg>
        <pc:spChg chg="add mod modCrop">
          <ac:chgData name="Wendy Preston" userId="7298b1fa-1422-4ced-b37e-6ba0693a74b8" providerId="ADAL" clId="{3C26B4A8-0BAC-4CC4-8BC7-3327170637F6}" dt="2022-04-27T20:11:44.875" v="1320" actId="18131"/>
          <ac:spMkLst>
            <pc:docMk/>
            <pc:sldMk cId="2184567730" sldId="335"/>
            <ac:spMk id="5" creationId="{21E8C0CD-29F0-5E87-A125-D935C601C718}"/>
          </ac:spMkLst>
        </pc:spChg>
        <pc:spChg chg="del">
          <ac:chgData name="Wendy Preston" userId="7298b1fa-1422-4ced-b37e-6ba0693a74b8" providerId="ADAL" clId="{3C26B4A8-0BAC-4CC4-8BC7-3327170637F6}" dt="2022-04-26T18:52:20.122" v="191" actId="478"/>
          <ac:spMkLst>
            <pc:docMk/>
            <pc:sldMk cId="2184567730" sldId="335"/>
            <ac:spMk id="7" creationId="{11EDB76C-EE70-4E20-9490-0091C3EAB2C0}"/>
          </ac:spMkLst>
        </pc:spChg>
        <pc:spChg chg="del">
          <ac:chgData name="Wendy Preston" userId="7298b1fa-1422-4ced-b37e-6ba0693a74b8" providerId="ADAL" clId="{3C26B4A8-0BAC-4CC4-8BC7-3327170637F6}" dt="2022-04-26T18:52:17.633" v="190" actId="478"/>
          <ac:spMkLst>
            <pc:docMk/>
            <pc:sldMk cId="2184567730" sldId="335"/>
            <ac:spMk id="8" creationId="{484AF7D4-B146-4540-AA68-4FFA2B9707FF}"/>
          </ac:spMkLst>
        </pc:spChg>
        <pc:spChg chg="del">
          <ac:chgData name="Wendy Preston" userId="7298b1fa-1422-4ced-b37e-6ba0693a74b8" providerId="ADAL" clId="{3C26B4A8-0BAC-4CC4-8BC7-3327170637F6}" dt="2022-04-26T18:52:15.931" v="188" actId="478"/>
          <ac:spMkLst>
            <pc:docMk/>
            <pc:sldMk cId="2184567730" sldId="335"/>
            <ac:spMk id="9" creationId="{E505F235-58CA-4DE0-A410-6DF823E01190}"/>
          </ac:spMkLst>
        </pc:spChg>
        <pc:spChg chg="del">
          <ac:chgData name="Wendy Preston" userId="7298b1fa-1422-4ced-b37e-6ba0693a74b8" providerId="ADAL" clId="{3C26B4A8-0BAC-4CC4-8BC7-3327170637F6}" dt="2022-04-26T18:52:16.961" v="189" actId="478"/>
          <ac:spMkLst>
            <pc:docMk/>
            <pc:sldMk cId="2184567730" sldId="335"/>
            <ac:spMk id="10" creationId="{00B54DB1-AC46-4F1A-81D3-9DC168B79853}"/>
          </ac:spMkLst>
        </pc:spChg>
        <pc:spChg chg="add mod">
          <ac:chgData name="Wendy Preston" userId="7298b1fa-1422-4ced-b37e-6ba0693a74b8" providerId="ADAL" clId="{3C26B4A8-0BAC-4CC4-8BC7-3327170637F6}" dt="2022-04-26T18:53:14.278" v="198" actId="12"/>
          <ac:spMkLst>
            <pc:docMk/>
            <pc:sldMk cId="2184567730" sldId="335"/>
            <ac:spMk id="12" creationId="{A26574F8-4365-B0D4-37D0-02BC6DAF6E86}"/>
          </ac:spMkLst>
        </pc:spChg>
      </pc:sldChg>
      <pc:sldChg chg="delSp modSp add mod">
        <pc:chgData name="Wendy Preston" userId="7298b1fa-1422-4ced-b37e-6ba0693a74b8" providerId="ADAL" clId="{3C26B4A8-0BAC-4CC4-8BC7-3327170637F6}" dt="2022-04-26T18:54:04.359" v="215" actId="1076"/>
        <pc:sldMkLst>
          <pc:docMk/>
          <pc:sldMk cId="1614200816" sldId="336"/>
        </pc:sldMkLst>
        <pc:spChg chg="mod">
          <ac:chgData name="Wendy Preston" userId="7298b1fa-1422-4ced-b37e-6ba0693a74b8" providerId="ADAL" clId="{3C26B4A8-0BAC-4CC4-8BC7-3327170637F6}" dt="2022-04-26T18:53:45.413" v="211"/>
          <ac:spMkLst>
            <pc:docMk/>
            <pc:sldMk cId="1614200816" sldId="336"/>
            <ac:spMk id="2" creationId="{2549CF59-332D-48C4-B404-8ABD34882961}"/>
          </ac:spMkLst>
        </pc:spChg>
        <pc:spChg chg="del">
          <ac:chgData name="Wendy Preston" userId="7298b1fa-1422-4ced-b37e-6ba0693a74b8" providerId="ADAL" clId="{3C26B4A8-0BAC-4CC4-8BC7-3327170637F6}" dt="2022-04-26T18:53:49.908" v="212" actId="478"/>
          <ac:spMkLst>
            <pc:docMk/>
            <pc:sldMk cId="1614200816" sldId="336"/>
            <ac:spMk id="5" creationId="{21E8C0CD-29F0-5E87-A125-D935C601C718}"/>
          </ac:spMkLst>
        </pc:spChg>
        <pc:spChg chg="mod">
          <ac:chgData name="Wendy Preston" userId="7298b1fa-1422-4ced-b37e-6ba0693a74b8" providerId="ADAL" clId="{3C26B4A8-0BAC-4CC4-8BC7-3327170637F6}" dt="2022-04-26T18:54:04.359" v="215" actId="1076"/>
          <ac:spMkLst>
            <pc:docMk/>
            <pc:sldMk cId="1614200816" sldId="336"/>
            <ac:spMk id="12" creationId="{A26574F8-4365-B0D4-37D0-02BC6DAF6E86}"/>
          </ac:spMkLst>
        </pc:spChg>
      </pc:sldChg>
      <pc:sldChg chg="add del">
        <pc:chgData name="Wendy Preston" userId="7298b1fa-1422-4ced-b37e-6ba0693a74b8" providerId="ADAL" clId="{3C26B4A8-0BAC-4CC4-8BC7-3327170637F6}" dt="2022-04-26T19:01:22.933" v="258" actId="47"/>
        <pc:sldMkLst>
          <pc:docMk/>
          <pc:sldMk cId="1136385407" sldId="337"/>
        </pc:sldMkLst>
      </pc:sldChg>
      <pc:sldChg chg="delSp modSp add mod ord">
        <pc:chgData name="Wendy Preston" userId="7298b1fa-1422-4ced-b37e-6ba0693a74b8" providerId="ADAL" clId="{3C26B4A8-0BAC-4CC4-8BC7-3327170637F6}" dt="2022-04-26T19:03:18.806" v="260" actId="6549"/>
        <pc:sldMkLst>
          <pc:docMk/>
          <pc:sldMk cId="1532867577" sldId="338"/>
        </pc:sldMkLst>
        <pc:spChg chg="mod">
          <ac:chgData name="Wendy Preston" userId="7298b1fa-1422-4ced-b37e-6ba0693a74b8" providerId="ADAL" clId="{3C26B4A8-0BAC-4CC4-8BC7-3327170637F6}" dt="2022-04-26T19:03:18.806" v="260" actId="6549"/>
          <ac:spMkLst>
            <pc:docMk/>
            <pc:sldMk cId="1532867577" sldId="338"/>
            <ac:spMk id="2" creationId="{2549CF59-332D-48C4-B404-8ABD34882961}"/>
          </ac:spMkLst>
        </pc:spChg>
        <pc:spChg chg="del">
          <ac:chgData name="Wendy Preston" userId="7298b1fa-1422-4ced-b37e-6ba0693a74b8" providerId="ADAL" clId="{3C26B4A8-0BAC-4CC4-8BC7-3327170637F6}" dt="2022-04-26T18:55:15.505" v="223" actId="478"/>
          <ac:spMkLst>
            <pc:docMk/>
            <pc:sldMk cId="1532867577" sldId="338"/>
            <ac:spMk id="5" creationId="{21E8C0CD-29F0-5E87-A125-D935C601C718}"/>
          </ac:spMkLst>
        </pc:spChg>
        <pc:spChg chg="mod">
          <ac:chgData name="Wendy Preston" userId="7298b1fa-1422-4ced-b37e-6ba0693a74b8" providerId="ADAL" clId="{3C26B4A8-0BAC-4CC4-8BC7-3327170637F6}" dt="2022-04-26T18:59:46.668" v="256" actId="14100"/>
          <ac:spMkLst>
            <pc:docMk/>
            <pc:sldMk cId="1532867577" sldId="338"/>
            <ac:spMk id="12" creationId="{A26574F8-4365-B0D4-37D0-02BC6DAF6E86}"/>
          </ac:spMkLst>
        </pc:spChg>
      </pc:sldChg>
      <pc:sldChg chg="add del">
        <pc:chgData name="Wendy Preston" userId="7298b1fa-1422-4ced-b37e-6ba0693a74b8" providerId="ADAL" clId="{3C26B4A8-0BAC-4CC4-8BC7-3327170637F6}" dt="2022-04-26T19:01:29.421" v="259" actId="47"/>
        <pc:sldMkLst>
          <pc:docMk/>
          <pc:sldMk cId="645136030" sldId="339"/>
        </pc:sldMkLst>
      </pc:sldChg>
      <pc:sldChg chg="delSp modSp add mod ord">
        <pc:chgData name="Wendy Preston" userId="7298b1fa-1422-4ced-b37e-6ba0693a74b8" providerId="ADAL" clId="{3C26B4A8-0BAC-4CC4-8BC7-3327170637F6}" dt="2022-04-26T19:00:00.438" v="257" actId="14100"/>
        <pc:sldMkLst>
          <pc:docMk/>
          <pc:sldMk cId="110523663" sldId="340"/>
        </pc:sldMkLst>
        <pc:spChg chg="mod">
          <ac:chgData name="Wendy Preston" userId="7298b1fa-1422-4ced-b37e-6ba0693a74b8" providerId="ADAL" clId="{3C26B4A8-0BAC-4CC4-8BC7-3327170637F6}" dt="2022-04-26T18:55:59.656" v="241"/>
          <ac:spMkLst>
            <pc:docMk/>
            <pc:sldMk cId="110523663" sldId="340"/>
            <ac:spMk id="2" creationId="{2549CF59-332D-48C4-B404-8ABD34882961}"/>
          </ac:spMkLst>
        </pc:spChg>
        <pc:spChg chg="del">
          <ac:chgData name="Wendy Preston" userId="7298b1fa-1422-4ced-b37e-6ba0693a74b8" providerId="ADAL" clId="{3C26B4A8-0BAC-4CC4-8BC7-3327170637F6}" dt="2022-04-26T18:56:10.826" v="243" actId="478"/>
          <ac:spMkLst>
            <pc:docMk/>
            <pc:sldMk cId="110523663" sldId="340"/>
            <ac:spMk id="5" creationId="{21E8C0CD-29F0-5E87-A125-D935C601C718}"/>
          </ac:spMkLst>
        </pc:spChg>
        <pc:spChg chg="mod">
          <ac:chgData name="Wendy Preston" userId="7298b1fa-1422-4ced-b37e-6ba0693a74b8" providerId="ADAL" clId="{3C26B4A8-0BAC-4CC4-8BC7-3327170637F6}" dt="2022-04-26T19:00:00.438" v="257" actId="14100"/>
          <ac:spMkLst>
            <pc:docMk/>
            <pc:sldMk cId="110523663" sldId="340"/>
            <ac:spMk id="12" creationId="{A26574F8-4365-B0D4-37D0-02BC6DAF6E86}"/>
          </ac:spMkLst>
        </pc:spChg>
      </pc:sldChg>
      <pc:sldChg chg="addSp delSp modSp add del mod modAnim addCm">
        <pc:chgData name="Wendy Preston" userId="7298b1fa-1422-4ced-b37e-6ba0693a74b8" providerId="ADAL" clId="{3C26B4A8-0BAC-4CC4-8BC7-3327170637F6}" dt="2022-04-27T14:00:04.993" v="694" actId="2696"/>
        <pc:sldMkLst>
          <pc:docMk/>
          <pc:sldMk cId="1790511384" sldId="341"/>
        </pc:sldMkLst>
        <pc:spChg chg="del">
          <ac:chgData name="Wendy Preston" userId="7298b1fa-1422-4ced-b37e-6ba0693a74b8" providerId="ADAL" clId="{3C26B4A8-0BAC-4CC4-8BC7-3327170637F6}" dt="2022-04-26T18:59:07.688" v="253" actId="478"/>
          <ac:spMkLst>
            <pc:docMk/>
            <pc:sldMk cId="1790511384" sldId="341"/>
            <ac:spMk id="12" creationId="{A26574F8-4365-B0D4-37D0-02BC6DAF6E86}"/>
          </ac:spMkLst>
        </pc:spChg>
        <pc:graphicFrameChg chg="mod">
          <ac:chgData name="Wendy Preston" userId="7298b1fa-1422-4ced-b37e-6ba0693a74b8" providerId="ADAL" clId="{3C26B4A8-0BAC-4CC4-8BC7-3327170637F6}" dt="2022-04-26T20:57:37.244" v="330" actId="208"/>
          <ac:graphicFrameMkLst>
            <pc:docMk/>
            <pc:sldMk cId="1790511384" sldId="341"/>
            <ac:graphicFrameMk id="4" creationId="{9AD77BAB-84AD-438E-8B30-A76E0A57C2D1}"/>
          </ac:graphicFrameMkLst>
        </pc:graphicFrameChg>
        <pc:picChg chg="add del mod">
          <ac:chgData name="Wendy Preston" userId="7298b1fa-1422-4ced-b37e-6ba0693a74b8" providerId="ADAL" clId="{3C26B4A8-0BAC-4CC4-8BC7-3327170637F6}" dt="2022-04-26T20:56:08.933" v="317" actId="478"/>
          <ac:picMkLst>
            <pc:docMk/>
            <pc:sldMk cId="1790511384" sldId="341"/>
            <ac:picMk id="5" creationId="{F64DAA1D-6D33-D070-40CF-131906F8BA95}"/>
          </ac:picMkLst>
        </pc:picChg>
        <pc:picChg chg="add mod">
          <ac:chgData name="Wendy Preston" userId="7298b1fa-1422-4ced-b37e-6ba0693a74b8" providerId="ADAL" clId="{3C26B4A8-0BAC-4CC4-8BC7-3327170637F6}" dt="2022-04-26T20:59:19.575" v="361" actId="1038"/>
          <ac:picMkLst>
            <pc:docMk/>
            <pc:sldMk cId="1790511384" sldId="341"/>
            <ac:picMk id="7" creationId="{4A614C80-5968-9553-3D8B-83B7B5202D30}"/>
          </ac:picMkLst>
        </pc:picChg>
      </pc:sldChg>
      <pc:sldChg chg="delSp modSp del mod">
        <pc:chgData name="Wendy Preston" userId="7298b1fa-1422-4ced-b37e-6ba0693a74b8" providerId="ADAL" clId="{3C26B4A8-0BAC-4CC4-8BC7-3327170637F6}" dt="2022-04-27T14:26:58.465" v="973" actId="47"/>
        <pc:sldMkLst>
          <pc:docMk/>
          <pc:sldMk cId="1405955070" sldId="342"/>
        </pc:sldMkLst>
        <pc:spChg chg="del">
          <ac:chgData name="Wendy Preston" userId="7298b1fa-1422-4ced-b37e-6ba0693a74b8" providerId="ADAL" clId="{3C26B4A8-0BAC-4CC4-8BC7-3327170637F6}" dt="2022-04-27T14:17:47.689" v="873" actId="478"/>
          <ac:spMkLst>
            <pc:docMk/>
            <pc:sldMk cId="1405955070" sldId="342"/>
            <ac:spMk id="8" creationId="{24FF9AF3-9801-4D62-8444-55541AA14E60}"/>
          </ac:spMkLst>
        </pc:spChg>
        <pc:graphicFrameChg chg="mod">
          <ac:chgData name="Wendy Preston" userId="7298b1fa-1422-4ced-b37e-6ba0693a74b8" providerId="ADAL" clId="{3C26B4A8-0BAC-4CC4-8BC7-3327170637F6}" dt="2022-04-27T14:18:26.130" v="883" actId="14100"/>
          <ac:graphicFrameMkLst>
            <pc:docMk/>
            <pc:sldMk cId="1405955070" sldId="342"/>
            <ac:graphicFrameMk id="7" creationId="{825F9B57-C396-4870-9900-9AE031D48672}"/>
          </ac:graphicFrameMkLst>
        </pc:graphicFrameChg>
      </pc:sldChg>
      <pc:sldChg chg="addSp delSp modSp del mod">
        <pc:chgData name="Wendy Preston" userId="7298b1fa-1422-4ced-b37e-6ba0693a74b8" providerId="ADAL" clId="{3C26B4A8-0BAC-4CC4-8BC7-3327170637F6}" dt="2022-04-27T14:17:16.706" v="868" actId="2696"/>
        <pc:sldMkLst>
          <pc:docMk/>
          <pc:sldMk cId="1423320727" sldId="343"/>
        </pc:sldMkLst>
        <pc:spChg chg="mod">
          <ac:chgData name="Wendy Preston" userId="7298b1fa-1422-4ced-b37e-6ba0693a74b8" providerId="ADAL" clId="{3C26B4A8-0BAC-4CC4-8BC7-3327170637F6}" dt="2022-04-26T20:59:38.560" v="370" actId="20577"/>
          <ac:spMkLst>
            <pc:docMk/>
            <pc:sldMk cId="1423320727" sldId="343"/>
            <ac:spMk id="2" creationId="{F03EEBA2-3EF9-CB89-D91B-403F9C1E35C1}"/>
          </ac:spMkLst>
        </pc:spChg>
        <pc:spChg chg="del">
          <ac:chgData name="Wendy Preston" userId="7298b1fa-1422-4ced-b37e-6ba0693a74b8" providerId="ADAL" clId="{3C26B4A8-0BAC-4CC4-8BC7-3327170637F6}" dt="2022-04-26T21:00:32.052" v="380" actId="478"/>
          <ac:spMkLst>
            <pc:docMk/>
            <pc:sldMk cId="1423320727" sldId="343"/>
            <ac:spMk id="3" creationId="{9D27AF45-42F4-9BC3-D148-B3AE3AF4B289}"/>
          </ac:spMkLst>
        </pc:spChg>
        <pc:spChg chg="del mod">
          <ac:chgData name="Wendy Preston" userId="7298b1fa-1422-4ced-b37e-6ba0693a74b8" providerId="ADAL" clId="{3C26B4A8-0BAC-4CC4-8BC7-3327170637F6}" dt="2022-04-26T21:00:19.833" v="376" actId="478"/>
          <ac:spMkLst>
            <pc:docMk/>
            <pc:sldMk cId="1423320727" sldId="343"/>
            <ac:spMk id="4" creationId="{3A22A837-9D59-C8FE-75E8-162F9394BDD4}"/>
          </ac:spMkLst>
        </pc:spChg>
        <pc:spChg chg="add mod">
          <ac:chgData name="Wendy Preston" userId="7298b1fa-1422-4ced-b37e-6ba0693a74b8" providerId="ADAL" clId="{3C26B4A8-0BAC-4CC4-8BC7-3327170637F6}" dt="2022-04-26T21:16:46.922" v="520" actId="14100"/>
          <ac:spMkLst>
            <pc:docMk/>
            <pc:sldMk cId="1423320727" sldId="343"/>
            <ac:spMk id="6" creationId="{1B00027E-E544-FEF8-EB6E-4C93DD1EE150}"/>
          </ac:spMkLst>
        </pc:spChg>
        <pc:spChg chg="del">
          <ac:chgData name="Wendy Preston" userId="7298b1fa-1422-4ced-b37e-6ba0693a74b8" providerId="ADAL" clId="{3C26B4A8-0BAC-4CC4-8BC7-3327170637F6}" dt="2022-04-26T21:16:27.677" v="517" actId="478"/>
          <ac:spMkLst>
            <pc:docMk/>
            <pc:sldMk cId="1423320727" sldId="343"/>
            <ac:spMk id="8" creationId="{972B8DE9-FFB1-954D-585C-EACB77F90A4F}"/>
          </ac:spMkLst>
        </pc:spChg>
        <pc:spChg chg="del">
          <ac:chgData name="Wendy Preston" userId="7298b1fa-1422-4ced-b37e-6ba0693a74b8" providerId="ADAL" clId="{3C26B4A8-0BAC-4CC4-8BC7-3327170637F6}" dt="2022-04-26T21:14:18.675" v="501" actId="478"/>
          <ac:spMkLst>
            <pc:docMk/>
            <pc:sldMk cId="1423320727" sldId="343"/>
            <ac:spMk id="11" creationId="{8368549A-1BAA-8CC5-B283-512E2F8E7DED}"/>
          </ac:spMkLst>
        </pc:spChg>
        <pc:spChg chg="del mod">
          <ac:chgData name="Wendy Preston" userId="7298b1fa-1422-4ced-b37e-6ba0693a74b8" providerId="ADAL" clId="{3C26B4A8-0BAC-4CC4-8BC7-3327170637F6}" dt="2022-04-26T21:16:25.580" v="516" actId="478"/>
          <ac:spMkLst>
            <pc:docMk/>
            <pc:sldMk cId="1423320727" sldId="343"/>
            <ac:spMk id="13" creationId="{ECB3F906-80B5-7A2B-3085-B50C589BFD8E}"/>
          </ac:spMkLst>
        </pc:spChg>
        <pc:spChg chg="add mod">
          <ac:chgData name="Wendy Preston" userId="7298b1fa-1422-4ced-b37e-6ba0693a74b8" providerId="ADAL" clId="{3C26B4A8-0BAC-4CC4-8BC7-3327170637F6}" dt="2022-04-26T21:16:56.423" v="523" actId="14100"/>
          <ac:spMkLst>
            <pc:docMk/>
            <pc:sldMk cId="1423320727" sldId="343"/>
            <ac:spMk id="14" creationId="{14FAE4BD-B487-9D64-D452-E476C4AA468A}"/>
          </ac:spMkLst>
        </pc:spChg>
        <pc:graphicFrameChg chg="mod modGraphic">
          <ac:chgData name="Wendy Preston" userId="7298b1fa-1422-4ced-b37e-6ba0693a74b8" providerId="ADAL" clId="{3C26B4A8-0BAC-4CC4-8BC7-3327170637F6}" dt="2022-04-26T21:14:24.534" v="503" actId="108"/>
          <ac:graphicFrameMkLst>
            <pc:docMk/>
            <pc:sldMk cId="1423320727" sldId="343"/>
            <ac:graphicFrameMk id="7" creationId="{02BD1982-2999-4B07-6893-738F3B8FB352}"/>
          </ac:graphicFrameMkLst>
        </pc:graphicFrameChg>
        <pc:graphicFrameChg chg="mod modGraphic">
          <ac:chgData name="Wendy Preston" userId="7298b1fa-1422-4ced-b37e-6ba0693a74b8" providerId="ADAL" clId="{3C26B4A8-0BAC-4CC4-8BC7-3327170637F6}" dt="2022-04-26T21:14:22.389" v="502"/>
          <ac:graphicFrameMkLst>
            <pc:docMk/>
            <pc:sldMk cId="1423320727" sldId="343"/>
            <ac:graphicFrameMk id="9" creationId="{4152CFBF-6991-3F9D-6166-DC19B18D9935}"/>
          </ac:graphicFrameMkLst>
        </pc:graphicFrameChg>
      </pc:sldChg>
      <pc:sldChg chg="delSp modSp mod modAnim">
        <pc:chgData name="Wendy Preston" userId="7298b1fa-1422-4ced-b37e-6ba0693a74b8" providerId="ADAL" clId="{3C26B4A8-0BAC-4CC4-8BC7-3327170637F6}" dt="2022-04-27T14:44:03.679" v="1164" actId="14100"/>
        <pc:sldMkLst>
          <pc:docMk/>
          <pc:sldMk cId="1337631499" sldId="344"/>
        </pc:sldMkLst>
        <pc:spChg chg="del">
          <ac:chgData name="Wendy Preston" userId="7298b1fa-1422-4ced-b37e-6ba0693a74b8" providerId="ADAL" clId="{3C26B4A8-0BAC-4CC4-8BC7-3327170637F6}" dt="2022-04-27T14:18:54.105" v="886" actId="478"/>
          <ac:spMkLst>
            <pc:docMk/>
            <pc:sldMk cId="1337631499" sldId="344"/>
            <ac:spMk id="7" creationId="{A3BE62EB-B19B-43A0-91D4-D8CDB40E6FF5}"/>
          </ac:spMkLst>
        </pc:spChg>
        <pc:graphicFrameChg chg="mod">
          <ac:chgData name="Wendy Preston" userId="7298b1fa-1422-4ced-b37e-6ba0693a74b8" providerId="ADAL" clId="{3C26B4A8-0BAC-4CC4-8BC7-3327170637F6}" dt="2022-04-27T14:44:03.679" v="1164" actId="14100"/>
          <ac:graphicFrameMkLst>
            <pc:docMk/>
            <pc:sldMk cId="1337631499" sldId="344"/>
            <ac:graphicFrameMk id="6" creationId="{59650F36-C193-4F03-9F65-DEE0383EDDD0}"/>
          </ac:graphicFrameMkLst>
        </pc:graphicFrameChg>
      </pc:sldChg>
      <pc:sldChg chg="addSp delSp modSp add mod modTransition delAnim modAnim addCm">
        <pc:chgData name="Wendy Preston" userId="7298b1fa-1422-4ced-b37e-6ba0693a74b8" providerId="ADAL" clId="{3C26B4A8-0BAC-4CC4-8BC7-3327170637F6}" dt="2022-04-27T18:15:09.390" v="1177"/>
        <pc:sldMkLst>
          <pc:docMk/>
          <pc:sldMk cId="2642768906" sldId="345"/>
        </pc:sldMkLst>
        <pc:spChg chg="mod">
          <ac:chgData name="Wendy Preston" userId="7298b1fa-1422-4ced-b37e-6ba0693a74b8" providerId="ADAL" clId="{3C26B4A8-0BAC-4CC4-8BC7-3327170637F6}" dt="2022-04-27T14:00:00.235" v="693" actId="6549"/>
          <ac:spMkLst>
            <pc:docMk/>
            <pc:sldMk cId="2642768906" sldId="345"/>
            <ac:spMk id="2" creationId="{2549CF59-332D-48C4-B404-8ABD34882961}"/>
          </ac:spMkLst>
        </pc:spChg>
        <pc:graphicFrameChg chg="mod">
          <ac:chgData name="Wendy Preston" userId="7298b1fa-1422-4ced-b37e-6ba0693a74b8" providerId="ADAL" clId="{3C26B4A8-0BAC-4CC4-8BC7-3327170637F6}" dt="2022-04-27T18:15:09.390" v="1177"/>
          <ac:graphicFrameMkLst>
            <pc:docMk/>
            <pc:sldMk cId="2642768906" sldId="345"/>
            <ac:graphicFrameMk id="4" creationId="{9AD77BAB-84AD-438E-8B30-A76E0A57C2D1}"/>
          </ac:graphicFrameMkLst>
        </pc:graphicFrameChg>
        <pc:picChg chg="add mod">
          <ac:chgData name="Wendy Preston" userId="7298b1fa-1422-4ced-b37e-6ba0693a74b8" providerId="ADAL" clId="{3C26B4A8-0BAC-4CC4-8BC7-3327170637F6}" dt="2022-04-27T14:51:33.519" v="1172" actId="1035"/>
          <ac:picMkLst>
            <pc:docMk/>
            <pc:sldMk cId="2642768906" sldId="345"/>
            <ac:picMk id="5" creationId="{8DCB7DC1-9666-E8EB-05A1-C9CF139DC194}"/>
          </ac:picMkLst>
        </pc:picChg>
        <pc:picChg chg="del">
          <ac:chgData name="Wendy Preston" userId="7298b1fa-1422-4ced-b37e-6ba0693a74b8" providerId="ADAL" clId="{3C26B4A8-0BAC-4CC4-8BC7-3327170637F6}" dt="2022-04-27T13:26:47.329" v="632" actId="478"/>
          <ac:picMkLst>
            <pc:docMk/>
            <pc:sldMk cId="2642768906" sldId="345"/>
            <ac:picMk id="7" creationId="{4A614C80-5968-9553-3D8B-83B7B5202D30}"/>
          </ac:picMkLst>
        </pc:picChg>
      </pc:sldChg>
      <pc:sldChg chg="addSp delSp modSp add mod modTransition">
        <pc:chgData name="Wendy Preston" userId="7298b1fa-1422-4ced-b37e-6ba0693a74b8" providerId="ADAL" clId="{3C26B4A8-0BAC-4CC4-8BC7-3327170637F6}" dt="2022-04-27T14:45:12.614" v="1168"/>
        <pc:sldMkLst>
          <pc:docMk/>
          <pc:sldMk cId="4210229442" sldId="346"/>
        </pc:sldMkLst>
        <pc:spChg chg="del">
          <ac:chgData name="Wendy Preston" userId="7298b1fa-1422-4ced-b37e-6ba0693a74b8" providerId="ADAL" clId="{3C26B4A8-0BAC-4CC4-8BC7-3327170637F6}" dt="2022-04-27T14:04:50.299" v="753" actId="478"/>
          <ac:spMkLst>
            <pc:docMk/>
            <pc:sldMk cId="4210229442" sldId="346"/>
            <ac:spMk id="6" creationId="{1B00027E-E544-FEF8-EB6E-4C93DD1EE150}"/>
          </ac:spMkLst>
        </pc:spChg>
        <pc:spChg chg="add del">
          <ac:chgData name="Wendy Preston" userId="7298b1fa-1422-4ced-b37e-6ba0693a74b8" providerId="ADAL" clId="{3C26B4A8-0BAC-4CC4-8BC7-3327170637F6}" dt="2022-04-27T14:04:47.549" v="752" actId="478"/>
          <ac:spMkLst>
            <pc:docMk/>
            <pc:sldMk cId="4210229442" sldId="346"/>
            <ac:spMk id="11" creationId="{D061FA9F-1A8F-F437-C29C-4A0EC3C17CB1}"/>
          </ac:spMkLst>
        </pc:spChg>
        <pc:spChg chg="del">
          <ac:chgData name="Wendy Preston" userId="7298b1fa-1422-4ced-b37e-6ba0693a74b8" providerId="ADAL" clId="{3C26B4A8-0BAC-4CC4-8BC7-3327170637F6}" dt="2022-04-27T14:04:51.297" v="754" actId="478"/>
          <ac:spMkLst>
            <pc:docMk/>
            <pc:sldMk cId="4210229442" sldId="346"/>
            <ac:spMk id="14" creationId="{14FAE4BD-B487-9D64-D452-E476C4AA468A}"/>
          </ac:spMkLst>
        </pc:spChg>
        <pc:graphicFrameChg chg="add mod modGraphic">
          <ac:chgData name="Wendy Preston" userId="7298b1fa-1422-4ced-b37e-6ba0693a74b8" providerId="ADAL" clId="{3C26B4A8-0BAC-4CC4-8BC7-3327170637F6}" dt="2022-04-27T14:43:29.499" v="1157" actId="14100"/>
          <ac:graphicFrameMkLst>
            <pc:docMk/>
            <pc:sldMk cId="4210229442" sldId="346"/>
            <ac:graphicFrameMk id="3" creationId="{704ECBB3-D88D-40CD-B558-EB870B8DEE5B}"/>
          </ac:graphicFrameMkLst>
        </pc:graphicFrameChg>
        <pc:graphicFrameChg chg="del">
          <ac:chgData name="Wendy Preston" userId="7298b1fa-1422-4ced-b37e-6ba0693a74b8" providerId="ADAL" clId="{3C26B4A8-0BAC-4CC4-8BC7-3327170637F6}" dt="2022-04-27T14:04:32.318" v="750" actId="478"/>
          <ac:graphicFrameMkLst>
            <pc:docMk/>
            <pc:sldMk cId="4210229442" sldId="346"/>
            <ac:graphicFrameMk id="7" creationId="{02BD1982-2999-4B07-6893-738F3B8FB352}"/>
          </ac:graphicFrameMkLst>
        </pc:graphicFrameChg>
        <pc:graphicFrameChg chg="del">
          <ac:chgData name="Wendy Preston" userId="7298b1fa-1422-4ced-b37e-6ba0693a74b8" providerId="ADAL" clId="{3C26B4A8-0BAC-4CC4-8BC7-3327170637F6}" dt="2022-04-27T14:04:34.291" v="751" actId="478"/>
          <ac:graphicFrameMkLst>
            <pc:docMk/>
            <pc:sldMk cId="4210229442" sldId="346"/>
            <ac:graphicFrameMk id="9" creationId="{4152CFBF-6991-3F9D-6166-DC19B18D9935}"/>
          </ac:graphicFrameMkLst>
        </pc:graphicFrameChg>
      </pc:sldChg>
      <pc:sldChg chg="modSp add mod modAnim">
        <pc:chgData name="Wendy Preston" userId="7298b1fa-1422-4ced-b37e-6ba0693a74b8" providerId="ADAL" clId="{3C26B4A8-0BAC-4CC4-8BC7-3327170637F6}" dt="2022-04-27T14:44:08.781" v="1165" actId="14100"/>
        <pc:sldMkLst>
          <pc:docMk/>
          <pc:sldMk cId="1358587531" sldId="347"/>
        </pc:sldMkLst>
        <pc:graphicFrameChg chg="mod">
          <ac:chgData name="Wendy Preston" userId="7298b1fa-1422-4ced-b37e-6ba0693a74b8" providerId="ADAL" clId="{3C26B4A8-0BAC-4CC4-8BC7-3327170637F6}" dt="2022-04-27T14:44:08.781" v="1165" actId="14100"/>
          <ac:graphicFrameMkLst>
            <pc:docMk/>
            <pc:sldMk cId="1358587531" sldId="347"/>
            <ac:graphicFrameMk id="7" creationId="{825F9B57-C396-4870-9900-9AE031D48672}"/>
          </ac:graphicFrameMkLst>
        </pc:graphicFrameChg>
      </pc:sldChg>
      <pc:sldChg chg="modSp mod modAnim">
        <pc:chgData name="Wendy Preston" userId="7298b1fa-1422-4ced-b37e-6ba0693a74b8" providerId="ADAL" clId="{3C26B4A8-0BAC-4CC4-8BC7-3327170637F6}" dt="2022-04-27T18:20:42.234" v="1243"/>
        <pc:sldMkLst>
          <pc:docMk/>
          <pc:sldMk cId="1551015638" sldId="348"/>
        </pc:sldMkLst>
        <pc:graphicFrameChg chg="mod">
          <ac:chgData name="Wendy Preston" userId="7298b1fa-1422-4ced-b37e-6ba0693a74b8" providerId="ADAL" clId="{3C26B4A8-0BAC-4CC4-8BC7-3327170637F6}" dt="2022-04-27T18:18:02.506" v="1201" actId="14861"/>
          <ac:graphicFrameMkLst>
            <pc:docMk/>
            <pc:sldMk cId="1551015638" sldId="348"/>
            <ac:graphicFrameMk id="6" creationId="{825F9B57-C396-4870-9900-9AE031D48672}"/>
          </ac:graphicFrameMkLst>
        </pc:graphicFrameChg>
      </pc:sldChg>
      <pc:sldChg chg="modSp mod modAnim">
        <pc:chgData name="Wendy Preston" userId="7298b1fa-1422-4ced-b37e-6ba0693a74b8" providerId="ADAL" clId="{3C26B4A8-0BAC-4CC4-8BC7-3327170637F6}" dt="2022-04-27T20:09:06.391" v="1305"/>
        <pc:sldMkLst>
          <pc:docMk/>
          <pc:sldMk cId="4285377211" sldId="349"/>
        </pc:sldMkLst>
        <pc:graphicFrameChg chg="mod">
          <ac:chgData name="Wendy Preston" userId="7298b1fa-1422-4ced-b37e-6ba0693a74b8" providerId="ADAL" clId="{3C26B4A8-0BAC-4CC4-8BC7-3327170637F6}" dt="2022-04-27T20:05:38.424" v="1244" actId="14100"/>
          <ac:graphicFrameMkLst>
            <pc:docMk/>
            <pc:sldMk cId="4285377211" sldId="349"/>
            <ac:graphicFrameMk id="10" creationId="{9AD77BAB-84AD-438E-8B30-A76E0A57C2D1}"/>
          </ac:graphicFrameMkLst>
        </pc:graphicFrameChg>
      </pc:sldChg>
      <pc:sldMasterChg chg="add addSldLayout">
        <pc:chgData name="Wendy Preston" userId="7298b1fa-1422-4ced-b37e-6ba0693a74b8" providerId="ADAL" clId="{3C26B4A8-0BAC-4CC4-8BC7-3327170637F6}" dt="2022-04-26T18:51:07.840" v="161" actId="27028"/>
        <pc:sldMasterMkLst>
          <pc:docMk/>
          <pc:sldMasterMk cId="4246620440" sldId="2147483648"/>
        </pc:sldMasterMkLst>
        <pc:sldLayoutChg chg="add">
          <pc:chgData name="Wendy Preston" userId="7298b1fa-1422-4ced-b37e-6ba0693a74b8" providerId="ADAL" clId="{3C26B4A8-0BAC-4CC4-8BC7-3327170637F6}" dt="2022-04-26T18:51:00.369" v="159" actId="27028"/>
          <pc:sldLayoutMkLst>
            <pc:docMk/>
            <pc:sldMasterMk cId="4246620440" sldId="2147483648"/>
            <pc:sldLayoutMk cId="1355725225" sldId="2147483693"/>
          </pc:sldLayoutMkLst>
        </pc:sldLayoutChg>
        <pc:sldLayoutChg chg="add">
          <pc:chgData name="Wendy Preston" userId="7298b1fa-1422-4ced-b37e-6ba0693a74b8" providerId="ADAL" clId="{3C26B4A8-0BAC-4CC4-8BC7-3327170637F6}" dt="2022-04-26T18:51:07.840" v="161" actId="27028"/>
          <pc:sldLayoutMkLst>
            <pc:docMk/>
            <pc:sldMasterMk cId="4246620440" sldId="2147483648"/>
            <pc:sldLayoutMk cId="1250915742" sldId="2147483711"/>
          </pc:sldLayoutMkLst>
        </pc:sldLayoutChg>
        <pc:sldLayoutChg chg="add">
          <pc:chgData name="Wendy Preston" userId="7298b1fa-1422-4ced-b37e-6ba0693a74b8" providerId="ADAL" clId="{3C26B4A8-0BAC-4CC4-8BC7-3327170637F6}" dt="2022-04-26T18:44:23.866" v="1" actId="27028"/>
          <pc:sldLayoutMkLst>
            <pc:docMk/>
            <pc:sldMasterMk cId="4246620440" sldId="2147483648"/>
            <pc:sldLayoutMk cId="2374968489" sldId="2147483717"/>
          </pc:sldLayoutMkLst>
        </pc:sldLayoutChg>
      </pc:sldMasterChg>
      <pc:sldMasterChg chg="del replId delSldLayout">
        <pc:chgData name="Wendy Preston" userId="7298b1fa-1422-4ced-b37e-6ba0693a74b8" providerId="ADAL" clId="{3C26B4A8-0BAC-4CC4-8BC7-3327170637F6}" dt="2022-04-26T18:56:35.712" v="246" actId="47"/>
        <pc:sldMasterMkLst>
          <pc:docMk/>
          <pc:sldMasterMk cId="4116283865" sldId="2147483718"/>
        </pc:sldMasterMkLst>
        <pc:sldLayoutChg chg="del">
          <pc:chgData name="Wendy Preston" userId="7298b1fa-1422-4ced-b37e-6ba0693a74b8" providerId="ADAL" clId="{3C26B4A8-0BAC-4CC4-8BC7-3327170637F6}" dt="2022-04-26T18:56:35.712" v="246" actId="47"/>
          <pc:sldLayoutMkLst>
            <pc:docMk/>
            <pc:sldMasterMk cId="4116283865" sldId="2147483718"/>
            <pc:sldLayoutMk cId="2693810440" sldId="2147483649"/>
          </pc:sldLayoutMkLst>
        </pc:sldLayoutChg>
        <pc:sldLayoutChg chg="del">
          <pc:chgData name="Wendy Preston" userId="7298b1fa-1422-4ced-b37e-6ba0693a74b8" providerId="ADAL" clId="{3C26B4A8-0BAC-4CC4-8BC7-3327170637F6}" dt="2022-04-26T18:56:35.712" v="246" actId="47"/>
          <pc:sldLayoutMkLst>
            <pc:docMk/>
            <pc:sldMasterMk cId="4116283865" sldId="2147483718"/>
            <pc:sldLayoutMk cId="658178951" sldId="2147483650"/>
          </pc:sldLayoutMkLst>
        </pc:sldLayoutChg>
        <pc:sldLayoutChg chg="del">
          <pc:chgData name="Wendy Preston" userId="7298b1fa-1422-4ced-b37e-6ba0693a74b8" providerId="ADAL" clId="{3C26B4A8-0BAC-4CC4-8BC7-3327170637F6}" dt="2022-04-26T18:56:35.712" v="246" actId="47"/>
          <pc:sldLayoutMkLst>
            <pc:docMk/>
            <pc:sldMasterMk cId="4116283865" sldId="2147483718"/>
            <pc:sldLayoutMk cId="3044406855" sldId="2147483651"/>
          </pc:sldLayoutMkLst>
        </pc:sldLayoutChg>
        <pc:sldLayoutChg chg="del">
          <pc:chgData name="Wendy Preston" userId="7298b1fa-1422-4ced-b37e-6ba0693a74b8" providerId="ADAL" clId="{3C26B4A8-0BAC-4CC4-8BC7-3327170637F6}" dt="2022-04-26T18:56:35.712" v="246" actId="47"/>
          <pc:sldLayoutMkLst>
            <pc:docMk/>
            <pc:sldMasterMk cId="4116283865" sldId="2147483718"/>
            <pc:sldLayoutMk cId="241692626" sldId="2147483652"/>
          </pc:sldLayoutMkLst>
        </pc:sldLayoutChg>
        <pc:sldLayoutChg chg="del">
          <pc:chgData name="Wendy Preston" userId="7298b1fa-1422-4ced-b37e-6ba0693a74b8" providerId="ADAL" clId="{3C26B4A8-0BAC-4CC4-8BC7-3327170637F6}" dt="2022-04-26T18:56:35.712" v="246" actId="47"/>
          <pc:sldLayoutMkLst>
            <pc:docMk/>
            <pc:sldMasterMk cId="4116283865" sldId="2147483718"/>
            <pc:sldLayoutMk cId="4269893752" sldId="2147483653"/>
          </pc:sldLayoutMkLst>
        </pc:sldLayoutChg>
        <pc:sldLayoutChg chg="del">
          <pc:chgData name="Wendy Preston" userId="7298b1fa-1422-4ced-b37e-6ba0693a74b8" providerId="ADAL" clId="{3C26B4A8-0BAC-4CC4-8BC7-3327170637F6}" dt="2022-04-26T18:56:35.712" v="246" actId="47"/>
          <pc:sldLayoutMkLst>
            <pc:docMk/>
            <pc:sldMasterMk cId="4116283865" sldId="2147483718"/>
            <pc:sldLayoutMk cId="4116691558" sldId="2147483654"/>
          </pc:sldLayoutMkLst>
        </pc:sldLayoutChg>
        <pc:sldLayoutChg chg="del">
          <pc:chgData name="Wendy Preston" userId="7298b1fa-1422-4ced-b37e-6ba0693a74b8" providerId="ADAL" clId="{3C26B4A8-0BAC-4CC4-8BC7-3327170637F6}" dt="2022-04-26T18:56:35.712" v="246" actId="47"/>
          <pc:sldLayoutMkLst>
            <pc:docMk/>
            <pc:sldMasterMk cId="4116283865" sldId="2147483718"/>
            <pc:sldLayoutMk cId="1624904661" sldId="2147483655"/>
          </pc:sldLayoutMkLst>
        </pc:sldLayoutChg>
        <pc:sldLayoutChg chg="del">
          <pc:chgData name="Wendy Preston" userId="7298b1fa-1422-4ced-b37e-6ba0693a74b8" providerId="ADAL" clId="{3C26B4A8-0BAC-4CC4-8BC7-3327170637F6}" dt="2022-04-26T18:56:35.712" v="246" actId="47"/>
          <pc:sldLayoutMkLst>
            <pc:docMk/>
            <pc:sldMasterMk cId="4116283865" sldId="2147483718"/>
            <pc:sldLayoutMk cId="1195926466" sldId="2147483656"/>
          </pc:sldLayoutMkLst>
        </pc:sldLayoutChg>
        <pc:sldLayoutChg chg="del">
          <pc:chgData name="Wendy Preston" userId="7298b1fa-1422-4ced-b37e-6ba0693a74b8" providerId="ADAL" clId="{3C26B4A8-0BAC-4CC4-8BC7-3327170637F6}" dt="2022-04-26T18:56:35.712" v="246" actId="47"/>
          <pc:sldLayoutMkLst>
            <pc:docMk/>
            <pc:sldMasterMk cId="4116283865" sldId="2147483718"/>
            <pc:sldLayoutMk cId="2871490146" sldId="2147483657"/>
          </pc:sldLayoutMkLst>
        </pc:sldLayoutChg>
        <pc:sldLayoutChg chg="del">
          <pc:chgData name="Wendy Preston" userId="7298b1fa-1422-4ced-b37e-6ba0693a74b8" providerId="ADAL" clId="{3C26B4A8-0BAC-4CC4-8BC7-3327170637F6}" dt="2022-04-26T18:56:35.712" v="246" actId="47"/>
          <pc:sldLayoutMkLst>
            <pc:docMk/>
            <pc:sldMasterMk cId="4116283865" sldId="2147483718"/>
            <pc:sldLayoutMk cId="889665489" sldId="2147483658"/>
          </pc:sldLayoutMkLst>
        </pc:sldLayoutChg>
        <pc:sldLayoutChg chg="del">
          <pc:chgData name="Wendy Preston" userId="7298b1fa-1422-4ced-b37e-6ba0693a74b8" providerId="ADAL" clId="{3C26B4A8-0BAC-4CC4-8BC7-3327170637F6}" dt="2022-04-26T18:56:35.712" v="246" actId="47"/>
          <pc:sldLayoutMkLst>
            <pc:docMk/>
            <pc:sldMasterMk cId="4116283865" sldId="2147483718"/>
            <pc:sldLayoutMk cId="2561919377" sldId="2147483659"/>
          </pc:sldLayoutMkLst>
        </pc:sldLayoutChg>
        <pc:sldLayoutChg chg="del">
          <pc:chgData name="Wendy Preston" userId="7298b1fa-1422-4ced-b37e-6ba0693a74b8" providerId="ADAL" clId="{3C26B4A8-0BAC-4CC4-8BC7-3327170637F6}" dt="2022-04-26T18:56:35.712" v="246" actId="47"/>
          <pc:sldLayoutMkLst>
            <pc:docMk/>
            <pc:sldMasterMk cId="4116283865" sldId="2147483718"/>
            <pc:sldLayoutMk cId="2059341155" sldId="2147483660"/>
          </pc:sldLayoutMkLst>
        </pc:sldLayoutChg>
        <pc:sldLayoutChg chg="del">
          <pc:chgData name="Wendy Preston" userId="7298b1fa-1422-4ced-b37e-6ba0693a74b8" providerId="ADAL" clId="{3C26B4A8-0BAC-4CC4-8BC7-3327170637F6}" dt="2022-04-26T18:56:35.712" v="246" actId="47"/>
          <pc:sldLayoutMkLst>
            <pc:docMk/>
            <pc:sldMasterMk cId="4116283865" sldId="2147483718"/>
            <pc:sldLayoutMk cId="3392338152" sldId="2147483661"/>
          </pc:sldLayoutMkLst>
        </pc:sldLayoutChg>
      </pc:sldMasterChg>
    </pc:docChg>
  </pc:docChgLst>
  <pc:docChgLst>
    <pc:chgData name="Austin Frank" userId="13a8cde4-9aec-4644-af39-3bee003741fb" providerId="ADAL" clId="{4CF3A50C-839B-4C64-B5C1-FE7C793AB9C3}"/>
    <pc:docChg chg="custSel addSld modSld">
      <pc:chgData name="Austin Frank" userId="13a8cde4-9aec-4644-af39-3bee003741fb" providerId="ADAL" clId="{4CF3A50C-839B-4C64-B5C1-FE7C793AB9C3}" dt="2022-04-26T23:22:17.483" v="23" actId="1076"/>
      <pc:docMkLst>
        <pc:docMk/>
      </pc:docMkLst>
      <pc:sldChg chg="addSp modSp mod">
        <pc:chgData name="Austin Frank" userId="13a8cde4-9aec-4644-af39-3bee003741fb" providerId="ADAL" clId="{4CF3A50C-839B-4C64-B5C1-FE7C793AB9C3}" dt="2022-04-26T20:09:23.580" v="11" actId="27918"/>
        <pc:sldMkLst>
          <pc:docMk/>
          <pc:sldMk cId="1790511384" sldId="341"/>
        </pc:sldMkLst>
        <pc:graphicFrameChg chg="add mod">
          <ac:chgData name="Austin Frank" userId="13a8cde4-9aec-4644-af39-3bee003741fb" providerId="ADAL" clId="{4CF3A50C-839B-4C64-B5C1-FE7C793AB9C3}" dt="2022-04-26T19:06:44.027" v="4" actId="14100"/>
          <ac:graphicFrameMkLst>
            <pc:docMk/>
            <pc:sldMk cId="1790511384" sldId="341"/>
            <ac:graphicFrameMk id="4" creationId="{9AD77BAB-84AD-438E-8B30-A76E0A57C2D1}"/>
          </ac:graphicFrameMkLst>
        </pc:graphicFrameChg>
      </pc:sldChg>
      <pc:sldChg chg="addSp delSp modSp new mod modClrScheme chgLayout">
        <pc:chgData name="Austin Frank" userId="13a8cde4-9aec-4644-af39-3bee003741fb" providerId="ADAL" clId="{4CF3A50C-839B-4C64-B5C1-FE7C793AB9C3}" dt="2022-04-26T23:22:12.085" v="22" actId="700"/>
        <pc:sldMkLst>
          <pc:docMk/>
          <pc:sldMk cId="1405955070" sldId="342"/>
        </pc:sldMkLst>
        <pc:spChg chg="mod ord">
          <ac:chgData name="Austin Frank" userId="13a8cde4-9aec-4644-af39-3bee003741fb" providerId="ADAL" clId="{4CF3A50C-839B-4C64-B5C1-FE7C793AB9C3}" dt="2022-04-26T23:22:12.085" v="22" actId="700"/>
          <ac:spMkLst>
            <pc:docMk/>
            <pc:sldMk cId="1405955070" sldId="342"/>
            <ac:spMk id="2" creationId="{D1E46546-45F3-49F9-9D28-D30A22C113AE}"/>
          </ac:spMkLst>
        </pc:spChg>
        <pc:spChg chg="del mod ord">
          <ac:chgData name="Austin Frank" userId="13a8cde4-9aec-4644-af39-3bee003741fb" providerId="ADAL" clId="{4CF3A50C-839B-4C64-B5C1-FE7C793AB9C3}" dt="2022-04-26T23:22:12.085" v="22" actId="700"/>
          <ac:spMkLst>
            <pc:docMk/>
            <pc:sldMk cId="1405955070" sldId="342"/>
            <ac:spMk id="3" creationId="{D140CB9C-3855-40E5-B2AD-BE1FD943A99F}"/>
          </ac:spMkLst>
        </pc:spChg>
        <pc:spChg chg="del">
          <ac:chgData name="Austin Frank" userId="13a8cde4-9aec-4644-af39-3bee003741fb" providerId="ADAL" clId="{4CF3A50C-839B-4C64-B5C1-FE7C793AB9C3}" dt="2022-04-26T23:22:12.085" v="22" actId="700"/>
          <ac:spMkLst>
            <pc:docMk/>
            <pc:sldMk cId="1405955070" sldId="342"/>
            <ac:spMk id="4" creationId="{398CAE08-816D-404C-95A7-1F78AC58B432}"/>
          </ac:spMkLst>
        </pc:spChg>
        <pc:spChg chg="mod ord">
          <ac:chgData name="Austin Frank" userId="13a8cde4-9aec-4644-af39-3bee003741fb" providerId="ADAL" clId="{4CF3A50C-839B-4C64-B5C1-FE7C793AB9C3}" dt="2022-04-26T23:22:12.085" v="22" actId="700"/>
          <ac:spMkLst>
            <pc:docMk/>
            <pc:sldMk cId="1405955070" sldId="342"/>
            <ac:spMk id="5" creationId="{1CCA9C6E-7A29-4AC8-92D6-F2AC24C6A956}"/>
          </ac:spMkLst>
        </pc:spChg>
        <pc:spChg chg="add mod ord">
          <ac:chgData name="Austin Frank" userId="13a8cde4-9aec-4644-af39-3bee003741fb" providerId="ADAL" clId="{4CF3A50C-839B-4C64-B5C1-FE7C793AB9C3}" dt="2022-04-26T23:22:12.085" v="22" actId="700"/>
          <ac:spMkLst>
            <pc:docMk/>
            <pc:sldMk cId="1405955070" sldId="342"/>
            <ac:spMk id="8" creationId="{24FF9AF3-9801-4D62-8444-55541AA14E60}"/>
          </ac:spMkLst>
        </pc:spChg>
        <pc:graphicFrameChg chg="add del mod">
          <ac:chgData name="Austin Frank" userId="13a8cde4-9aec-4644-af39-3bee003741fb" providerId="ADAL" clId="{4CF3A50C-839B-4C64-B5C1-FE7C793AB9C3}" dt="2022-04-26T21:09:24.127" v="12" actId="478"/>
          <ac:graphicFrameMkLst>
            <pc:docMk/>
            <pc:sldMk cId="1405955070" sldId="342"/>
            <ac:graphicFrameMk id="6" creationId="{825F9B57-C396-4870-9900-9AE031D48672}"/>
          </ac:graphicFrameMkLst>
        </pc:graphicFrameChg>
        <pc:graphicFrameChg chg="add mod">
          <ac:chgData name="Austin Frank" userId="13a8cde4-9aec-4644-af39-3bee003741fb" providerId="ADAL" clId="{4CF3A50C-839B-4C64-B5C1-FE7C793AB9C3}" dt="2022-04-26T21:09:31.931" v="16" actId="14100"/>
          <ac:graphicFrameMkLst>
            <pc:docMk/>
            <pc:sldMk cId="1405955070" sldId="342"/>
            <ac:graphicFrameMk id="7" creationId="{825F9B57-C396-4870-9900-9AE031D48672}"/>
          </ac:graphicFrameMkLst>
        </pc:graphicFrameChg>
      </pc:sldChg>
      <pc:sldChg chg="addSp delSp modSp mod modClrScheme chgLayout">
        <pc:chgData name="Austin Frank" userId="13a8cde4-9aec-4644-af39-3bee003741fb" providerId="ADAL" clId="{4CF3A50C-839B-4C64-B5C1-FE7C793AB9C3}" dt="2022-04-26T23:22:17.483" v="23" actId="1076"/>
        <pc:sldMkLst>
          <pc:docMk/>
          <pc:sldMk cId="1337631499" sldId="344"/>
        </pc:sldMkLst>
        <pc:spChg chg="mod ord">
          <ac:chgData name="Austin Frank" userId="13a8cde4-9aec-4644-af39-3bee003741fb" providerId="ADAL" clId="{4CF3A50C-839B-4C64-B5C1-FE7C793AB9C3}" dt="2022-04-26T23:22:08.212" v="21" actId="700"/>
          <ac:spMkLst>
            <pc:docMk/>
            <pc:sldMk cId="1337631499" sldId="344"/>
            <ac:spMk id="2" creationId="{67ADC51D-28A7-4D55-8596-84F1865669F5}"/>
          </ac:spMkLst>
        </pc:spChg>
        <pc:spChg chg="del mod ord">
          <ac:chgData name="Austin Frank" userId="13a8cde4-9aec-4644-af39-3bee003741fb" providerId="ADAL" clId="{4CF3A50C-839B-4C64-B5C1-FE7C793AB9C3}" dt="2022-04-26T23:22:08.212" v="21" actId="700"/>
          <ac:spMkLst>
            <pc:docMk/>
            <pc:sldMk cId="1337631499" sldId="344"/>
            <ac:spMk id="3" creationId="{35B5B4A2-5CEB-44CB-BDFE-167E1EAFF5F3}"/>
          </ac:spMkLst>
        </pc:spChg>
        <pc:spChg chg="del">
          <ac:chgData name="Austin Frank" userId="13a8cde4-9aec-4644-af39-3bee003741fb" providerId="ADAL" clId="{4CF3A50C-839B-4C64-B5C1-FE7C793AB9C3}" dt="2022-04-26T23:22:08.212" v="21" actId="700"/>
          <ac:spMkLst>
            <pc:docMk/>
            <pc:sldMk cId="1337631499" sldId="344"/>
            <ac:spMk id="4" creationId="{1F107F7E-6AA5-44F6-975B-2083C6A4387D}"/>
          </ac:spMkLst>
        </pc:spChg>
        <pc:spChg chg="mod ord">
          <ac:chgData name="Austin Frank" userId="13a8cde4-9aec-4644-af39-3bee003741fb" providerId="ADAL" clId="{4CF3A50C-839B-4C64-B5C1-FE7C793AB9C3}" dt="2022-04-26T23:22:08.212" v="21" actId="700"/>
          <ac:spMkLst>
            <pc:docMk/>
            <pc:sldMk cId="1337631499" sldId="344"/>
            <ac:spMk id="5" creationId="{BD550017-9F4D-498B-8708-947863EDB1DB}"/>
          </ac:spMkLst>
        </pc:spChg>
        <pc:spChg chg="add mod ord">
          <ac:chgData name="Austin Frank" userId="13a8cde4-9aec-4644-af39-3bee003741fb" providerId="ADAL" clId="{4CF3A50C-839B-4C64-B5C1-FE7C793AB9C3}" dt="2022-04-26T23:22:08.212" v="21" actId="700"/>
          <ac:spMkLst>
            <pc:docMk/>
            <pc:sldMk cId="1337631499" sldId="344"/>
            <ac:spMk id="7" creationId="{A3BE62EB-B19B-43A0-91D4-D8CDB40E6FF5}"/>
          </ac:spMkLst>
        </pc:spChg>
        <pc:graphicFrameChg chg="add mod">
          <ac:chgData name="Austin Frank" userId="13a8cde4-9aec-4644-af39-3bee003741fb" providerId="ADAL" clId="{4CF3A50C-839B-4C64-B5C1-FE7C793AB9C3}" dt="2022-04-26T23:22:17.483" v="23" actId="1076"/>
          <ac:graphicFrameMkLst>
            <pc:docMk/>
            <pc:sldMk cId="1337631499" sldId="344"/>
            <ac:graphicFrameMk id="6" creationId="{59650F36-C193-4F03-9F65-DEE0383EDDD0}"/>
          </ac:graphicFrameMkLst>
        </pc:graphicFrameChg>
      </pc:sldChg>
    </pc:docChg>
  </pc:docChgLst>
  <pc:docChgLst>
    <pc:chgData name="John Trogonoski" userId="S::jtrogonoski@ceadvisors.com::046984ac-fe7e-42b0-b2e5-d443f890c526" providerId="AD" clId="Web-{7AFCF833-CB80-8896-C0A4-1FF88FCA8EA6}"/>
    <pc:docChg chg="modSld">
      <pc:chgData name="John Trogonoski" userId="S::jtrogonoski@ceadvisors.com::046984ac-fe7e-42b0-b2e5-d443f890c526" providerId="AD" clId="Web-{7AFCF833-CB80-8896-C0A4-1FF88FCA8EA6}" dt="2022-04-26T20:35:34.463" v="528"/>
      <pc:docMkLst>
        <pc:docMk/>
      </pc:docMkLst>
      <pc:sldChg chg="addSp delSp modSp">
        <pc:chgData name="John Trogonoski" userId="S::jtrogonoski@ceadvisors.com::046984ac-fe7e-42b0-b2e5-d443f890c526" providerId="AD" clId="Web-{7AFCF833-CB80-8896-C0A4-1FF88FCA8EA6}" dt="2022-04-26T20:35:34.463" v="528"/>
        <pc:sldMkLst>
          <pc:docMk/>
          <pc:sldMk cId="1423320727" sldId="343"/>
        </pc:sldMkLst>
        <pc:spChg chg="mod">
          <ac:chgData name="John Trogonoski" userId="S::jtrogonoski@ceadvisors.com::046984ac-fe7e-42b0-b2e5-d443f890c526" providerId="AD" clId="Web-{7AFCF833-CB80-8896-C0A4-1FF88FCA8EA6}" dt="2022-04-26T20:33:33.787" v="516" actId="20577"/>
          <ac:spMkLst>
            <pc:docMk/>
            <pc:sldMk cId="1423320727" sldId="343"/>
            <ac:spMk id="2" creationId="{F03EEBA2-3EF9-CB89-D91B-403F9C1E35C1}"/>
          </ac:spMkLst>
        </pc:spChg>
        <pc:spChg chg="mod">
          <ac:chgData name="John Trogonoski" userId="S::jtrogonoski@ceadvisors.com::046984ac-fe7e-42b0-b2e5-d443f890c526" providerId="AD" clId="Web-{7AFCF833-CB80-8896-C0A4-1FF88FCA8EA6}" dt="2022-04-26T20:33:06.599" v="479" actId="14100"/>
          <ac:spMkLst>
            <pc:docMk/>
            <pc:sldMk cId="1423320727" sldId="343"/>
            <ac:spMk id="3" creationId="{9D27AF45-42F4-9BC3-D148-B3AE3AF4B289}"/>
          </ac:spMkLst>
        </pc:spChg>
        <pc:spChg chg="mod">
          <ac:chgData name="John Trogonoski" userId="S::jtrogonoski@ceadvisors.com::046984ac-fe7e-42b0-b2e5-d443f890c526" providerId="AD" clId="Web-{7AFCF833-CB80-8896-C0A4-1FF88FCA8EA6}" dt="2022-04-26T20:35:05.571" v="523" actId="14100"/>
          <ac:spMkLst>
            <pc:docMk/>
            <pc:sldMk cId="1423320727" sldId="343"/>
            <ac:spMk id="4" creationId="{3A22A837-9D59-C8FE-75E8-162F9394BDD4}"/>
          </ac:spMkLst>
        </pc:spChg>
        <pc:spChg chg="add mod">
          <ac:chgData name="John Trogonoski" userId="S::jtrogonoski@ceadvisors.com::046984ac-fe7e-42b0-b2e5-d443f890c526" providerId="AD" clId="Web-{7AFCF833-CB80-8896-C0A4-1FF88FCA8EA6}" dt="2022-04-26T20:26:55.135" v="3"/>
          <ac:spMkLst>
            <pc:docMk/>
            <pc:sldMk cId="1423320727" sldId="343"/>
            <ac:spMk id="10" creationId="{0A9AFE05-FA26-1C18-B713-0607D8B7401D}"/>
          </ac:spMkLst>
        </pc:spChg>
        <pc:spChg chg="add mod">
          <ac:chgData name="John Trogonoski" userId="S::jtrogonoski@ceadvisors.com::046984ac-fe7e-42b0-b2e5-d443f890c526" providerId="AD" clId="Web-{7AFCF833-CB80-8896-C0A4-1FF88FCA8EA6}" dt="2022-04-26T20:35:13.587" v="525" actId="14100"/>
          <ac:spMkLst>
            <pc:docMk/>
            <pc:sldMk cId="1423320727" sldId="343"/>
            <ac:spMk id="11" creationId="{8368549A-1BAA-8CC5-B283-512E2F8E7DED}"/>
          </ac:spMkLst>
        </pc:spChg>
        <pc:graphicFrameChg chg="mod modGraphic">
          <ac:chgData name="John Trogonoski" userId="S::jtrogonoski@ceadvisors.com::046984ac-fe7e-42b0-b2e5-d443f890c526" providerId="AD" clId="Web-{7AFCF833-CB80-8896-C0A4-1FF88FCA8EA6}" dt="2022-04-26T20:35:34.463" v="528"/>
          <ac:graphicFrameMkLst>
            <pc:docMk/>
            <pc:sldMk cId="1423320727" sldId="343"/>
            <ac:graphicFrameMk id="7" creationId="{02BD1982-2999-4B07-6893-738F3B8FB352}"/>
          </ac:graphicFrameMkLst>
        </pc:graphicFrameChg>
        <pc:graphicFrameChg chg="add mod modGraphic">
          <ac:chgData name="John Trogonoski" userId="S::jtrogonoski@ceadvisors.com::046984ac-fe7e-42b0-b2e5-d443f890c526" providerId="AD" clId="Web-{7AFCF833-CB80-8896-C0A4-1FF88FCA8EA6}" dt="2022-04-26T20:34:13.038" v="519"/>
          <ac:graphicFrameMkLst>
            <pc:docMk/>
            <pc:sldMk cId="1423320727" sldId="343"/>
            <ac:graphicFrameMk id="9" creationId="{4152CFBF-6991-3F9D-6166-DC19B18D9935}"/>
          </ac:graphicFrameMkLst>
        </pc:graphicFrameChg>
        <pc:graphicFrameChg chg="del">
          <ac:chgData name="John Trogonoski" userId="S::jtrogonoski@ceadvisors.com::046984ac-fe7e-42b0-b2e5-d443f890c526" providerId="AD" clId="Web-{7AFCF833-CB80-8896-C0A4-1FF88FCA8EA6}" dt="2022-04-26T20:26:40.212" v="0"/>
          <ac:graphicFrameMkLst>
            <pc:docMk/>
            <pc:sldMk cId="1423320727" sldId="343"/>
            <ac:graphicFrameMk id="12" creationId="{4BEB98B6-7792-2A29-08C8-C628D414079A}"/>
          </ac:graphicFrameMkLst>
        </pc:graphicFrameChg>
      </pc:sldChg>
    </pc:docChg>
  </pc:docChgLst>
  <pc:docChgLst>
    <pc:chgData name="John Trogonoski" userId="S::jtrogonoski@ceadvisors.com::046984ac-fe7e-42b0-b2e5-d443f890c526" providerId="AD" clId="Web-{0FE70855-8E44-B532-867A-87485BAAF1E7}"/>
    <pc:docChg chg="modSld">
      <pc:chgData name="John Trogonoski" userId="S::jtrogonoski@ceadvisors.com::046984ac-fe7e-42b0-b2e5-d443f890c526" providerId="AD" clId="Web-{0FE70855-8E44-B532-867A-87485BAAF1E7}" dt="2022-04-26T21:06:37.108" v="5"/>
      <pc:docMkLst>
        <pc:docMk/>
      </pc:docMkLst>
      <pc:sldChg chg="modSp">
        <pc:chgData name="John Trogonoski" userId="S::jtrogonoski@ceadvisors.com::046984ac-fe7e-42b0-b2e5-d443f890c526" providerId="AD" clId="Web-{0FE70855-8E44-B532-867A-87485BAAF1E7}" dt="2022-04-26T21:06:37.108" v="5"/>
        <pc:sldMkLst>
          <pc:docMk/>
          <pc:sldMk cId="1423320727" sldId="343"/>
        </pc:sldMkLst>
        <pc:graphicFrameChg chg="mod modGraphic">
          <ac:chgData name="John Trogonoski" userId="S::jtrogonoski@ceadvisors.com::046984ac-fe7e-42b0-b2e5-d443f890c526" providerId="AD" clId="Web-{0FE70855-8E44-B532-867A-87485BAAF1E7}" dt="2022-04-26T21:06:37.108" v="5"/>
          <ac:graphicFrameMkLst>
            <pc:docMk/>
            <pc:sldMk cId="1423320727" sldId="343"/>
            <ac:graphicFrameMk id="9" creationId="{4152CFBF-6991-3F9D-6166-DC19B18D9935}"/>
          </ac:graphicFrameMkLst>
        </pc:graphicFrameChg>
      </pc:sldChg>
    </pc:docChg>
  </pc:docChgLst>
  <pc:docChgLst>
    <pc:chgData name="Austin Frank" userId="13a8cde4-9aec-4644-af39-3bee003741fb" providerId="ADAL" clId="{F7B70661-35D8-44BB-BFE3-1F0B773864A7}"/>
    <pc:docChg chg="undo redo custSel addSld delSld modSld">
      <pc:chgData name="Austin Frank" userId="13a8cde4-9aec-4644-af39-3bee003741fb" providerId="ADAL" clId="{F7B70661-35D8-44BB-BFE3-1F0B773864A7}" dt="2022-04-27T19:14:53.209" v="178"/>
      <pc:docMkLst>
        <pc:docMk/>
      </pc:docMkLst>
      <pc:sldChg chg="addSp delSp modSp mod addAnim delAnim modAnim modCm">
        <pc:chgData name="Austin Frank" userId="13a8cde4-9aec-4644-af39-3bee003741fb" providerId="ADAL" clId="{F7B70661-35D8-44BB-BFE3-1F0B773864A7}" dt="2022-04-27T19:14:53.209" v="178"/>
        <pc:sldMkLst>
          <pc:docMk/>
          <pc:sldMk cId="2642768906" sldId="345"/>
        </pc:sldMkLst>
        <pc:graphicFrameChg chg="add del mod">
          <ac:chgData name="Austin Frank" userId="13a8cde4-9aec-4644-af39-3bee003741fb" providerId="ADAL" clId="{F7B70661-35D8-44BB-BFE3-1F0B773864A7}" dt="2022-04-27T19:14:11.077" v="177" actId="478"/>
          <ac:graphicFrameMkLst>
            <pc:docMk/>
            <pc:sldMk cId="2642768906" sldId="345"/>
            <ac:graphicFrameMk id="4" creationId="{9AD77BAB-84AD-438E-8B30-A76E0A57C2D1}"/>
          </ac:graphicFrameMkLst>
        </pc:graphicFrameChg>
        <pc:graphicFrameChg chg="add del mod">
          <ac:chgData name="Austin Frank" userId="13a8cde4-9aec-4644-af39-3bee003741fb" providerId="ADAL" clId="{F7B70661-35D8-44BB-BFE3-1F0B773864A7}" dt="2022-04-27T19:12:07.390" v="146"/>
          <ac:graphicFrameMkLst>
            <pc:docMk/>
            <pc:sldMk cId="2642768906" sldId="345"/>
            <ac:graphicFrameMk id="7" creationId="{2BA5B833-41B7-8476-077F-32431ADEA4EB}"/>
          </ac:graphicFrameMkLst>
        </pc:graphicFrameChg>
        <pc:picChg chg="add del">
          <ac:chgData name="Austin Frank" userId="13a8cde4-9aec-4644-af39-3bee003741fb" providerId="ADAL" clId="{F7B70661-35D8-44BB-BFE3-1F0B773864A7}" dt="2022-04-27T18:55:24.681" v="29" actId="478"/>
          <ac:picMkLst>
            <pc:docMk/>
            <pc:sldMk cId="2642768906" sldId="345"/>
            <ac:picMk id="1025" creationId="{8B595230-5759-6C33-81E7-C46A1E52571A}"/>
          </ac:picMkLst>
        </pc:picChg>
      </pc:sldChg>
      <pc:sldChg chg="del">
        <pc:chgData name="Austin Frank" userId="13a8cde4-9aec-4644-af39-3bee003741fb" providerId="ADAL" clId="{F7B70661-35D8-44BB-BFE3-1F0B773864A7}" dt="2022-04-27T17:51:04.679" v="18" actId="47"/>
        <pc:sldMkLst>
          <pc:docMk/>
          <pc:sldMk cId="1358587531" sldId="347"/>
        </pc:sldMkLst>
      </pc:sldChg>
      <pc:sldChg chg="addSp delSp modSp add mod delAnim">
        <pc:chgData name="Austin Frank" userId="13a8cde4-9aec-4644-af39-3bee003741fb" providerId="ADAL" clId="{F7B70661-35D8-44BB-BFE3-1F0B773864A7}" dt="2022-04-27T17:51:15.185" v="19" actId="113"/>
        <pc:sldMkLst>
          <pc:docMk/>
          <pc:sldMk cId="1551015638" sldId="348"/>
        </pc:sldMkLst>
        <pc:graphicFrameChg chg="add mod">
          <ac:chgData name="Austin Frank" userId="13a8cde4-9aec-4644-af39-3bee003741fb" providerId="ADAL" clId="{F7B70661-35D8-44BB-BFE3-1F0B773864A7}" dt="2022-04-27T17:51:15.185" v="19" actId="113"/>
          <ac:graphicFrameMkLst>
            <pc:docMk/>
            <pc:sldMk cId="1551015638" sldId="348"/>
            <ac:graphicFrameMk id="6" creationId="{825F9B57-C396-4870-9900-9AE031D48672}"/>
          </ac:graphicFrameMkLst>
        </pc:graphicFrameChg>
        <pc:graphicFrameChg chg="del">
          <ac:chgData name="Austin Frank" userId="13a8cde4-9aec-4644-af39-3bee003741fb" providerId="ADAL" clId="{F7B70661-35D8-44BB-BFE3-1F0B773864A7}" dt="2022-04-27T16:15:15.953" v="1" actId="478"/>
          <ac:graphicFrameMkLst>
            <pc:docMk/>
            <pc:sldMk cId="1551015638" sldId="348"/>
            <ac:graphicFrameMk id="7" creationId="{825F9B57-C396-4870-9900-9AE031D48672}"/>
          </ac:graphicFrameMkLst>
        </pc:graphicFrameChg>
        <pc:picChg chg="add del">
          <ac:chgData name="Austin Frank" userId="13a8cde4-9aec-4644-af39-3bee003741fb" providerId="ADAL" clId="{F7B70661-35D8-44BB-BFE3-1F0B773864A7}" dt="2022-04-27T16:15:24.879" v="3"/>
          <ac:picMkLst>
            <pc:docMk/>
            <pc:sldMk cId="1551015638" sldId="348"/>
            <ac:picMk id="3" creationId="{70B45567-651F-220B-F1CE-0EFF93E0B1B4}"/>
          </ac:picMkLst>
        </pc:picChg>
      </pc:sldChg>
      <pc:sldChg chg="addSp delSp modSp add del mod addAnim delAnim modAnim">
        <pc:chgData name="Austin Frank" userId="13a8cde4-9aec-4644-af39-3bee003741fb" providerId="ADAL" clId="{F7B70661-35D8-44BB-BFE3-1F0B773864A7}" dt="2022-04-27T19:13:45.855" v="174" actId="12788"/>
        <pc:sldMkLst>
          <pc:docMk/>
          <pc:sldMk cId="4285377211" sldId="349"/>
        </pc:sldMkLst>
        <pc:graphicFrameChg chg="add del mod">
          <ac:chgData name="Austin Frank" userId="13a8cde4-9aec-4644-af39-3bee003741fb" providerId="ADAL" clId="{F7B70661-35D8-44BB-BFE3-1F0B773864A7}" dt="2022-04-27T19:13:07.228" v="161" actId="478"/>
          <ac:graphicFrameMkLst>
            <pc:docMk/>
            <pc:sldMk cId="4285377211" sldId="349"/>
            <ac:graphicFrameMk id="4" creationId="{9AD77BAB-84AD-438E-8B30-A76E0A57C2D1}"/>
          </ac:graphicFrameMkLst>
        </pc:graphicFrameChg>
        <pc:graphicFrameChg chg="add del mod">
          <ac:chgData name="Austin Frank" userId="13a8cde4-9aec-4644-af39-3bee003741fb" providerId="ADAL" clId="{F7B70661-35D8-44BB-BFE3-1F0B773864A7}" dt="2022-04-27T19:12:19.901" v="156" actId="478"/>
          <ac:graphicFrameMkLst>
            <pc:docMk/>
            <pc:sldMk cId="4285377211" sldId="349"/>
            <ac:graphicFrameMk id="6" creationId="{584A43CC-CD24-3E02-474C-2F0C4C147A3A}"/>
          </ac:graphicFrameMkLst>
        </pc:graphicFrameChg>
        <pc:graphicFrameChg chg="add mod">
          <ac:chgData name="Austin Frank" userId="13a8cde4-9aec-4644-af39-3bee003741fb" providerId="ADAL" clId="{F7B70661-35D8-44BB-BFE3-1F0B773864A7}" dt="2022-04-27T19:08:40.281" v="64"/>
          <ac:graphicFrameMkLst>
            <pc:docMk/>
            <pc:sldMk cId="4285377211" sldId="349"/>
            <ac:graphicFrameMk id="7" creationId="{9AD77BAB-84AD-438E-8B30-A76E0A57C2D1}"/>
          </ac:graphicFrameMkLst>
        </pc:graphicFrameChg>
        <pc:graphicFrameChg chg="add mod">
          <ac:chgData name="Austin Frank" userId="13a8cde4-9aec-4644-af39-3bee003741fb" providerId="ADAL" clId="{F7B70661-35D8-44BB-BFE3-1F0B773864A7}" dt="2022-04-27T19:12:08.630" v="151"/>
          <ac:graphicFrameMkLst>
            <pc:docMk/>
            <pc:sldMk cId="4285377211" sldId="349"/>
            <ac:graphicFrameMk id="8" creationId="{9AD77BAB-84AD-438E-8B30-A76E0A57C2D1}"/>
          </ac:graphicFrameMkLst>
        </pc:graphicFrameChg>
        <pc:graphicFrameChg chg="add del mod">
          <ac:chgData name="Austin Frank" userId="13a8cde4-9aec-4644-af39-3bee003741fb" providerId="ADAL" clId="{F7B70661-35D8-44BB-BFE3-1F0B773864A7}" dt="2022-04-27T19:12:56.495" v="160" actId="478"/>
          <ac:graphicFrameMkLst>
            <pc:docMk/>
            <pc:sldMk cId="4285377211" sldId="349"/>
            <ac:graphicFrameMk id="9" creationId="{9AD77BAB-84AD-438E-8B30-A76E0A57C2D1}"/>
          </ac:graphicFrameMkLst>
        </pc:graphicFrameChg>
        <pc:graphicFrameChg chg="add mod">
          <ac:chgData name="Austin Frank" userId="13a8cde4-9aec-4644-af39-3bee003741fb" providerId="ADAL" clId="{F7B70661-35D8-44BB-BFE3-1F0B773864A7}" dt="2022-04-27T19:13:45.855" v="174" actId="12788"/>
          <ac:graphicFrameMkLst>
            <pc:docMk/>
            <pc:sldMk cId="4285377211" sldId="349"/>
            <ac:graphicFrameMk id="10" creationId="{9AD77BAB-84AD-438E-8B30-A76E0A57C2D1}"/>
          </ac:graphicFrameMkLst>
        </pc:graphicFrameChg>
      </pc:sldChg>
    </pc:docChg>
  </pc:docChgLst>
  <pc:docChgLst>
    <pc:chgData name="John Trogonoski" userId="S::jtrogonoski@ceadvisors.com::046984ac-fe7e-42b0-b2e5-d443f890c526" providerId="AD" clId="Web-{3269468A-BD75-5CDD-9BF1-6DA57E4D403F}"/>
    <pc:docChg chg="modSld">
      <pc:chgData name="John Trogonoski" userId="S::jtrogonoski@ceadvisors.com::046984ac-fe7e-42b0-b2e5-d443f890c526" providerId="AD" clId="Web-{3269468A-BD75-5CDD-9BF1-6DA57E4D403F}" dt="2022-04-26T21:54:47.414" v="83"/>
      <pc:docMkLst>
        <pc:docMk/>
      </pc:docMkLst>
      <pc:sldChg chg="modSp">
        <pc:chgData name="John Trogonoski" userId="S::jtrogonoski@ceadvisors.com::046984ac-fe7e-42b0-b2e5-d443f890c526" providerId="AD" clId="Web-{3269468A-BD75-5CDD-9BF1-6DA57E4D403F}" dt="2022-04-26T21:54:47.414" v="83"/>
        <pc:sldMkLst>
          <pc:docMk/>
          <pc:sldMk cId="1423320727" sldId="343"/>
        </pc:sldMkLst>
        <pc:spChg chg="mod">
          <ac:chgData name="John Trogonoski" userId="S::jtrogonoski@ceadvisors.com::046984ac-fe7e-42b0-b2e5-d443f890c526" providerId="AD" clId="Web-{3269468A-BD75-5CDD-9BF1-6DA57E4D403F}" dt="2022-04-26T21:54:07.882" v="80" actId="14100"/>
          <ac:spMkLst>
            <pc:docMk/>
            <pc:sldMk cId="1423320727" sldId="343"/>
            <ac:spMk id="6" creationId="{1B00027E-E544-FEF8-EB6E-4C93DD1EE150}"/>
          </ac:spMkLst>
        </pc:spChg>
        <pc:graphicFrameChg chg="mod modGraphic">
          <ac:chgData name="John Trogonoski" userId="S::jtrogonoski@ceadvisors.com::046984ac-fe7e-42b0-b2e5-d443f890c526" providerId="AD" clId="Web-{3269468A-BD75-5CDD-9BF1-6DA57E4D403F}" dt="2022-04-26T21:54:47.414" v="83"/>
          <ac:graphicFrameMkLst>
            <pc:docMk/>
            <pc:sldMk cId="1423320727" sldId="343"/>
            <ac:graphicFrameMk id="7" creationId="{02BD1982-2999-4B07-6893-738F3B8FB352}"/>
          </ac:graphicFrameMkLst>
        </pc:graphicFrameChg>
        <pc:graphicFrameChg chg="mod modGraphic">
          <ac:chgData name="John Trogonoski" userId="S::jtrogonoski@ceadvisors.com::046984ac-fe7e-42b0-b2e5-d443f890c526" providerId="AD" clId="Web-{3269468A-BD75-5CDD-9BF1-6DA57E4D403F}" dt="2022-04-26T21:54:18.007" v="81"/>
          <ac:graphicFrameMkLst>
            <pc:docMk/>
            <pc:sldMk cId="1423320727" sldId="343"/>
            <ac:graphicFrameMk id="9" creationId="{4152CFBF-6991-3F9D-6166-DC19B18D9935}"/>
          </ac:graphicFrameMkLst>
        </pc:graphicFrameChg>
      </pc:sldChg>
    </pc:docChg>
  </pc:docChgLst>
  <pc:docChgLst>
    <pc:chgData name="Jim Coyne" userId="82fceb6f-4b1c-4a9d-a5a4-b3988f0f58f6" providerId="ADAL" clId="{F643DFB6-65F9-4BC8-9559-A3AA23D526C7}"/>
    <pc:docChg chg="addSld delSld modSld">
      <pc:chgData name="Jim Coyne" userId="82fceb6f-4b1c-4a9d-a5a4-b3988f0f58f6" providerId="ADAL" clId="{F643DFB6-65F9-4BC8-9559-A3AA23D526C7}" dt="2022-04-26T22:16:51.209" v="186" actId="20577"/>
      <pc:docMkLst>
        <pc:docMk/>
      </pc:docMkLst>
      <pc:sldChg chg="modSp mod">
        <pc:chgData name="Jim Coyne" userId="82fceb6f-4b1c-4a9d-a5a4-b3988f0f58f6" providerId="ADAL" clId="{F643DFB6-65F9-4BC8-9559-A3AA23D526C7}" dt="2022-04-26T21:57:40.652" v="39" actId="12"/>
        <pc:sldMkLst>
          <pc:docMk/>
          <pc:sldMk cId="2184567730" sldId="335"/>
        </pc:sldMkLst>
        <pc:spChg chg="mod">
          <ac:chgData name="Jim Coyne" userId="82fceb6f-4b1c-4a9d-a5a4-b3988f0f58f6" providerId="ADAL" clId="{F643DFB6-65F9-4BC8-9559-A3AA23D526C7}" dt="2022-04-26T21:57:40.652" v="39" actId="12"/>
          <ac:spMkLst>
            <pc:docMk/>
            <pc:sldMk cId="2184567730" sldId="335"/>
            <ac:spMk id="12" creationId="{A26574F8-4365-B0D4-37D0-02BC6DAF6E86}"/>
          </ac:spMkLst>
        </pc:spChg>
      </pc:sldChg>
      <pc:sldChg chg="del">
        <pc:chgData name="Jim Coyne" userId="82fceb6f-4b1c-4a9d-a5a4-b3988f0f58f6" providerId="ADAL" clId="{F643DFB6-65F9-4BC8-9559-A3AA23D526C7}" dt="2022-04-26T21:58:05.074" v="40" actId="47"/>
        <pc:sldMkLst>
          <pc:docMk/>
          <pc:sldMk cId="1614200816" sldId="336"/>
        </pc:sldMkLst>
      </pc:sldChg>
      <pc:sldChg chg="del">
        <pc:chgData name="Jim Coyne" userId="82fceb6f-4b1c-4a9d-a5a4-b3988f0f58f6" providerId="ADAL" clId="{F643DFB6-65F9-4BC8-9559-A3AA23D526C7}" dt="2022-04-26T21:58:21.427" v="41" actId="2696"/>
        <pc:sldMkLst>
          <pc:docMk/>
          <pc:sldMk cId="1532867577" sldId="338"/>
        </pc:sldMkLst>
      </pc:sldChg>
      <pc:sldChg chg="del">
        <pc:chgData name="Jim Coyne" userId="82fceb6f-4b1c-4a9d-a5a4-b3988f0f58f6" providerId="ADAL" clId="{F643DFB6-65F9-4BC8-9559-A3AA23D526C7}" dt="2022-04-26T21:58:41.652" v="43" actId="47"/>
        <pc:sldMkLst>
          <pc:docMk/>
          <pc:sldMk cId="110523663" sldId="340"/>
        </pc:sldMkLst>
      </pc:sldChg>
      <pc:sldChg chg="modSp mod">
        <pc:chgData name="Jim Coyne" userId="82fceb6f-4b1c-4a9d-a5a4-b3988f0f58f6" providerId="ADAL" clId="{F643DFB6-65F9-4BC8-9559-A3AA23D526C7}" dt="2022-04-26T22:16:11.811" v="150" actId="20577"/>
        <pc:sldMkLst>
          <pc:docMk/>
          <pc:sldMk cId="1405955070" sldId="342"/>
        </pc:sldMkLst>
        <pc:spChg chg="mod">
          <ac:chgData name="Jim Coyne" userId="82fceb6f-4b1c-4a9d-a5a4-b3988f0f58f6" providerId="ADAL" clId="{F643DFB6-65F9-4BC8-9559-A3AA23D526C7}" dt="2022-04-26T22:16:11.811" v="150" actId="20577"/>
          <ac:spMkLst>
            <pc:docMk/>
            <pc:sldMk cId="1405955070" sldId="342"/>
            <ac:spMk id="2" creationId="{D1E46546-45F3-49F9-9D28-D30A22C113AE}"/>
          </ac:spMkLst>
        </pc:spChg>
      </pc:sldChg>
      <pc:sldChg chg="modSp mod">
        <pc:chgData name="Jim Coyne" userId="82fceb6f-4b1c-4a9d-a5a4-b3988f0f58f6" providerId="ADAL" clId="{F643DFB6-65F9-4BC8-9559-A3AA23D526C7}" dt="2022-04-26T22:13:46.631" v="137" actId="1076"/>
        <pc:sldMkLst>
          <pc:docMk/>
          <pc:sldMk cId="1423320727" sldId="343"/>
        </pc:sldMkLst>
        <pc:spChg chg="mod">
          <ac:chgData name="Jim Coyne" userId="82fceb6f-4b1c-4a9d-a5a4-b3988f0f58f6" providerId="ADAL" clId="{F643DFB6-65F9-4BC8-9559-A3AA23D526C7}" dt="2022-04-26T21:58:28.881" v="42" actId="14100"/>
          <ac:spMkLst>
            <pc:docMk/>
            <pc:sldMk cId="1423320727" sldId="343"/>
            <ac:spMk id="2" creationId="{F03EEBA2-3EF9-CB89-D91B-403F9C1E35C1}"/>
          </ac:spMkLst>
        </pc:spChg>
        <pc:spChg chg="mod">
          <ac:chgData name="Jim Coyne" userId="82fceb6f-4b1c-4a9d-a5a4-b3988f0f58f6" providerId="ADAL" clId="{F643DFB6-65F9-4BC8-9559-A3AA23D526C7}" dt="2022-04-26T22:13:46.631" v="137" actId="1076"/>
          <ac:spMkLst>
            <pc:docMk/>
            <pc:sldMk cId="1423320727" sldId="343"/>
            <ac:spMk id="6" creationId="{1B00027E-E544-FEF8-EB6E-4C93DD1EE150}"/>
          </ac:spMkLst>
        </pc:spChg>
        <pc:spChg chg="mod">
          <ac:chgData name="Jim Coyne" userId="82fceb6f-4b1c-4a9d-a5a4-b3988f0f58f6" providerId="ADAL" clId="{F643DFB6-65F9-4BC8-9559-A3AA23D526C7}" dt="2022-04-26T22:13:42.630" v="136" actId="1076"/>
          <ac:spMkLst>
            <pc:docMk/>
            <pc:sldMk cId="1423320727" sldId="343"/>
            <ac:spMk id="14" creationId="{14FAE4BD-B487-9D64-D452-E476C4AA468A}"/>
          </ac:spMkLst>
        </pc:spChg>
        <pc:graphicFrameChg chg="mod modGraphic">
          <ac:chgData name="Jim Coyne" userId="82fceb6f-4b1c-4a9d-a5a4-b3988f0f58f6" providerId="ADAL" clId="{F643DFB6-65F9-4BC8-9559-A3AA23D526C7}" dt="2022-04-26T22:13:37.428" v="135" actId="1076"/>
          <ac:graphicFrameMkLst>
            <pc:docMk/>
            <pc:sldMk cId="1423320727" sldId="343"/>
            <ac:graphicFrameMk id="7" creationId="{02BD1982-2999-4B07-6893-738F3B8FB352}"/>
          </ac:graphicFrameMkLst>
        </pc:graphicFrameChg>
        <pc:graphicFrameChg chg="mod modGraphic">
          <ac:chgData name="Jim Coyne" userId="82fceb6f-4b1c-4a9d-a5a4-b3988f0f58f6" providerId="ADAL" clId="{F643DFB6-65F9-4BC8-9559-A3AA23D526C7}" dt="2022-04-26T22:05:16.655" v="100"/>
          <ac:graphicFrameMkLst>
            <pc:docMk/>
            <pc:sldMk cId="1423320727" sldId="343"/>
            <ac:graphicFrameMk id="9" creationId="{4152CFBF-6991-3F9D-6166-DC19B18D9935}"/>
          </ac:graphicFrameMkLst>
        </pc:graphicFrameChg>
      </pc:sldChg>
      <pc:sldChg chg="modSp new mod">
        <pc:chgData name="Jim Coyne" userId="82fceb6f-4b1c-4a9d-a5a4-b3988f0f58f6" providerId="ADAL" clId="{F643DFB6-65F9-4BC8-9559-A3AA23D526C7}" dt="2022-04-26T22:16:51.209" v="186" actId="20577"/>
        <pc:sldMkLst>
          <pc:docMk/>
          <pc:sldMk cId="1337631499" sldId="344"/>
        </pc:sldMkLst>
        <pc:spChg chg="mod">
          <ac:chgData name="Jim Coyne" userId="82fceb6f-4b1c-4a9d-a5a4-b3988f0f58f6" providerId="ADAL" clId="{F643DFB6-65F9-4BC8-9559-A3AA23D526C7}" dt="2022-04-26T22:16:51.209" v="186" actId="20577"/>
          <ac:spMkLst>
            <pc:docMk/>
            <pc:sldMk cId="1337631499" sldId="344"/>
            <ac:spMk id="2" creationId="{67ADC51D-28A7-4D55-8596-84F1865669F5}"/>
          </ac:spMkLst>
        </pc:spChg>
      </pc:sldChg>
    </pc:docChg>
  </pc:docChgLst>
  <pc:docChgLst>
    <pc:chgData name="John Trogonoski" userId="S::jtrogonoski@ceadvisors.com::046984ac-fe7e-42b0-b2e5-d443f890c526" providerId="AD" clId="Web-{35EDBF0E-78E1-F64C-856D-0E3B8117153A}"/>
    <pc:docChg chg="modSld">
      <pc:chgData name="John Trogonoski" userId="S::jtrogonoski@ceadvisors.com::046984ac-fe7e-42b0-b2e5-d443f890c526" providerId="AD" clId="Web-{35EDBF0E-78E1-F64C-856D-0E3B8117153A}" dt="2022-04-26T20:20:09.486" v="54"/>
      <pc:docMkLst>
        <pc:docMk/>
      </pc:docMkLst>
      <pc:sldChg chg="modSp">
        <pc:chgData name="John Trogonoski" userId="S::jtrogonoski@ceadvisors.com::046984ac-fe7e-42b0-b2e5-d443f890c526" providerId="AD" clId="Web-{35EDBF0E-78E1-F64C-856D-0E3B8117153A}" dt="2022-04-26T20:20:09.486" v="54"/>
        <pc:sldMkLst>
          <pc:docMk/>
          <pc:sldMk cId="1423320727" sldId="343"/>
        </pc:sldMkLst>
        <pc:graphicFrameChg chg="mod modGraphic">
          <ac:chgData name="John Trogonoski" userId="S::jtrogonoski@ceadvisors.com::046984ac-fe7e-42b0-b2e5-d443f890c526" providerId="AD" clId="Web-{35EDBF0E-78E1-F64C-856D-0E3B8117153A}" dt="2022-04-26T20:20:09.486" v="54"/>
          <ac:graphicFrameMkLst>
            <pc:docMk/>
            <pc:sldMk cId="1423320727" sldId="343"/>
            <ac:graphicFrameMk id="7" creationId="{02BD1982-2999-4B07-6893-738F3B8FB352}"/>
          </ac:graphicFrameMkLst>
        </pc:graphicFrameChg>
      </pc:sldChg>
    </pc:docChg>
  </pc:docChgLst>
  <pc:docChgLst>
    <pc:chgData name="John Trogonoski" userId="S::jtrogonoski@ceadvisors.com::046984ac-fe7e-42b0-b2e5-d443f890c526" providerId="AD" clId="Web-{CA1BCF5D-7FE9-8380-D227-62A074CF2E09}"/>
    <pc:docChg chg="modSld">
      <pc:chgData name="John Trogonoski" userId="S::jtrogonoski@ceadvisors.com::046984ac-fe7e-42b0-b2e5-d443f890c526" providerId="AD" clId="Web-{CA1BCF5D-7FE9-8380-D227-62A074CF2E09}" dt="2022-04-26T20:24:44.180" v="83" actId="1076"/>
      <pc:docMkLst>
        <pc:docMk/>
      </pc:docMkLst>
      <pc:sldChg chg="addSp delSp modSp">
        <pc:chgData name="John Trogonoski" userId="S::jtrogonoski@ceadvisors.com::046984ac-fe7e-42b0-b2e5-d443f890c526" providerId="AD" clId="Web-{CA1BCF5D-7FE9-8380-D227-62A074CF2E09}" dt="2022-04-26T20:24:44.180" v="83" actId="1076"/>
        <pc:sldMkLst>
          <pc:docMk/>
          <pc:sldMk cId="1423320727" sldId="343"/>
        </pc:sldMkLst>
        <pc:spChg chg="add del mod">
          <ac:chgData name="John Trogonoski" userId="S::jtrogonoski@ceadvisors.com::046984ac-fe7e-42b0-b2e5-d443f890c526" providerId="AD" clId="Web-{CA1BCF5D-7FE9-8380-D227-62A074CF2E09}" dt="2022-04-26T20:22:05.552" v="51"/>
          <ac:spMkLst>
            <pc:docMk/>
            <pc:sldMk cId="1423320727" sldId="343"/>
            <ac:spMk id="10" creationId="{51F706AC-AE88-EDBC-1CA6-AA770714B13F}"/>
          </ac:spMkLst>
        </pc:spChg>
        <pc:spChg chg="add mod">
          <ac:chgData name="John Trogonoski" userId="S::jtrogonoski@ceadvisors.com::046984ac-fe7e-42b0-b2e5-d443f890c526" providerId="AD" clId="Web-{CA1BCF5D-7FE9-8380-D227-62A074CF2E09}" dt="2022-04-26T20:22:42.021" v="55"/>
          <ac:spMkLst>
            <pc:docMk/>
            <pc:sldMk cId="1423320727" sldId="343"/>
            <ac:spMk id="13" creationId="{ECB3F906-80B5-7A2B-3085-B50C589BFD8E}"/>
          </ac:spMkLst>
        </pc:spChg>
        <pc:graphicFrameChg chg="mod modGraphic">
          <ac:chgData name="John Trogonoski" userId="S::jtrogonoski@ceadvisors.com::046984ac-fe7e-42b0-b2e5-d443f890c526" providerId="AD" clId="Web-{CA1BCF5D-7FE9-8380-D227-62A074CF2E09}" dt="2022-04-26T20:21:00.472" v="47"/>
          <ac:graphicFrameMkLst>
            <pc:docMk/>
            <pc:sldMk cId="1423320727" sldId="343"/>
            <ac:graphicFrameMk id="7" creationId="{02BD1982-2999-4B07-6893-738F3B8FB352}"/>
          </ac:graphicFrameMkLst>
        </pc:graphicFrameChg>
        <pc:graphicFrameChg chg="add del mod">
          <ac:chgData name="John Trogonoski" userId="S::jtrogonoski@ceadvisors.com::046984ac-fe7e-42b0-b2e5-d443f890c526" providerId="AD" clId="Web-{CA1BCF5D-7FE9-8380-D227-62A074CF2E09}" dt="2022-04-26T20:22:05.552" v="52"/>
          <ac:graphicFrameMkLst>
            <pc:docMk/>
            <pc:sldMk cId="1423320727" sldId="343"/>
            <ac:graphicFrameMk id="9" creationId="{5D4D9336-60AF-577B-74CC-E5F685430BAE}"/>
          </ac:graphicFrameMkLst>
        </pc:graphicFrameChg>
        <pc:graphicFrameChg chg="add mod modGraphic">
          <ac:chgData name="John Trogonoski" userId="S::jtrogonoski@ceadvisors.com::046984ac-fe7e-42b0-b2e5-d443f890c526" providerId="AD" clId="Web-{CA1BCF5D-7FE9-8380-D227-62A074CF2E09}" dt="2022-04-26T20:24:44.180" v="83" actId="1076"/>
          <ac:graphicFrameMkLst>
            <pc:docMk/>
            <pc:sldMk cId="1423320727" sldId="343"/>
            <ac:graphicFrameMk id="12" creationId="{4BEB98B6-7792-2A29-08C8-C628D414079A}"/>
          </ac:graphicFrameMkLst>
        </pc:graphicFrameChg>
      </pc:sldChg>
    </pc:docChg>
  </pc:docChgLst>
  <pc:docChgLst>
    <pc:chgData name="Wendy Preston" userId="S::wpreston@ceadvisors.com::7298b1fa-1422-4ced-b37e-6ba0693a74b8" providerId="AD" clId="Web-{FFA4987D-2771-7290-48D7-F38FE62D7F12}"/>
    <pc:docChg chg="delSld">
      <pc:chgData name="Wendy Preston" userId="S::wpreston@ceadvisors.com::7298b1fa-1422-4ced-b37e-6ba0693a74b8" providerId="AD" clId="Web-{FFA4987D-2771-7290-48D7-F38FE62D7F12}" dt="2022-04-27T20:04:52.170" v="0"/>
      <pc:docMkLst>
        <pc:docMk/>
      </pc:docMkLst>
      <pc:sldChg chg="del">
        <pc:chgData name="Wendy Preston" userId="S::wpreston@ceadvisors.com::7298b1fa-1422-4ced-b37e-6ba0693a74b8" providerId="AD" clId="Web-{FFA4987D-2771-7290-48D7-F38FE62D7F12}" dt="2022-04-27T20:04:52.170" v="0"/>
        <pc:sldMkLst>
          <pc:docMk/>
          <pc:sldMk cId="2642768906" sldId="34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eadvisors.sharepoint.com/sites/Concentric-BusinessDevelopment/Shared%20Documents/Work%20in%20Progress/Miscellany/SURFA%20Presentation/MERP%20table%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frank\Documents\MERP%20table%20+analysi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a:solidFill>
                  <a:schemeClr val="tx1"/>
                </a:solidFill>
                <a:latin typeface="+mj-lt"/>
                <a:ea typeface="+mn-ea"/>
                <a:cs typeface="+mn-cs"/>
              </a:defRPr>
            </a:pPr>
            <a:r>
              <a:rPr lang="en-US" sz="1200" b="1" i="0" u="none" strike="noStrike" kern="1200" baseline="0">
                <a:solidFill>
                  <a:schemeClr val="tx1"/>
                </a:solidFill>
                <a:latin typeface="+mj-lt"/>
                <a:ea typeface="+mn-ea"/>
                <a:cs typeface="+mn-cs"/>
              </a:rPr>
              <a:t>Market Equity Risk Premium Methods </a:t>
            </a:r>
          </a:p>
        </c:rich>
      </c:tx>
      <c:overlay val="0"/>
      <c:spPr>
        <a:noFill/>
        <a:ln>
          <a:noFill/>
        </a:ln>
        <a:effectLst/>
      </c:spPr>
      <c:txPr>
        <a:bodyPr rot="0" spcFirstLastPara="1" vertOverflow="ellipsis" vert="horz" wrap="square" anchor="ctr" anchorCtr="1"/>
        <a:lstStyle/>
        <a:p>
          <a:pPr algn="ctr" rtl="0">
            <a:defRPr lang="en-US" sz="1200" b="1"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10457593861345865"/>
          <c:y val="8.515829776779564E-2"/>
          <c:w val="0.88268807527888571"/>
          <c:h val="0.74162466862214871"/>
        </c:manualLayout>
      </c:layout>
      <c:lineChart>
        <c:grouping val="standard"/>
        <c:varyColors val="0"/>
        <c:ser>
          <c:idx val="0"/>
          <c:order val="0"/>
          <c:tx>
            <c:strRef>
              <c:f>Table!$C$6</c:f>
              <c:strCache>
                <c:ptCount val="1"/>
                <c:pt idx="0">
                  <c:v>Concentric (Forward-Looking)</c:v>
                </c:pt>
              </c:strCache>
            </c:strRef>
          </c:tx>
          <c:spPr>
            <a:ln w="57150" cap="rnd">
              <a:solidFill>
                <a:schemeClr val="accent1"/>
              </a:solidFill>
              <a:round/>
            </a:ln>
            <a:effectLst>
              <a:outerShdw blurRad="50800" dist="38100" dir="5400000" algn="t" rotWithShape="0">
                <a:prstClr val="black">
                  <a:alpha val="40000"/>
                </a:prstClr>
              </a:outerShdw>
            </a:effectLst>
          </c:spPr>
          <c:marker>
            <c:symbol val="none"/>
          </c:marker>
          <c:cat>
            <c:numRef>
              <c:f>Table!$B$7:$B$13</c:f>
              <c:numCache>
                <c:formatCode>General</c:formatCode>
                <c:ptCount val="7"/>
                <c:pt idx="0">
                  <c:v>2021</c:v>
                </c:pt>
                <c:pt idx="1">
                  <c:v>2020</c:v>
                </c:pt>
                <c:pt idx="2">
                  <c:v>2019</c:v>
                </c:pt>
                <c:pt idx="3">
                  <c:v>2018</c:v>
                </c:pt>
                <c:pt idx="4">
                  <c:v>2017</c:v>
                </c:pt>
                <c:pt idx="5">
                  <c:v>2016</c:v>
                </c:pt>
                <c:pt idx="6">
                  <c:v>2015</c:v>
                </c:pt>
              </c:numCache>
            </c:numRef>
          </c:cat>
          <c:val>
            <c:numRef>
              <c:f>Table!$C$7:$C$13</c:f>
              <c:numCache>
                <c:formatCode>0.00%</c:formatCode>
                <c:ptCount val="7"/>
                <c:pt idx="0">
                  <c:v>0.11805514234026007</c:v>
                </c:pt>
                <c:pt idx="1">
                  <c:v>0.1103291171303247</c:v>
                </c:pt>
                <c:pt idx="2">
                  <c:v>9.9452596701595813E-2</c:v>
                </c:pt>
                <c:pt idx="3">
                  <c:v>0.11552739377211199</c:v>
                </c:pt>
                <c:pt idx="4">
                  <c:v>9.6411718735206015E-2</c:v>
                </c:pt>
                <c:pt idx="5">
                  <c:v>8.408170882562796E-2</c:v>
                </c:pt>
                <c:pt idx="6">
                  <c:v>8.7089436032890308E-2</c:v>
                </c:pt>
              </c:numCache>
            </c:numRef>
          </c:val>
          <c:smooth val="0"/>
          <c:extLst>
            <c:ext xmlns:c16="http://schemas.microsoft.com/office/drawing/2014/chart" uri="{C3380CC4-5D6E-409C-BE32-E72D297353CC}">
              <c16:uniqueId val="{00000000-7CA1-4639-A27E-634DF1AD34D8}"/>
            </c:ext>
          </c:extLst>
        </c:ser>
        <c:ser>
          <c:idx val="1"/>
          <c:order val="1"/>
          <c:tx>
            <c:strRef>
              <c:f>Table!$D$6</c:f>
              <c:strCache>
                <c:ptCount val="1"/>
                <c:pt idx="0">
                  <c:v>Kroll/Duff and Phelps (Historical)</c:v>
                </c:pt>
              </c:strCache>
            </c:strRef>
          </c:tx>
          <c:spPr>
            <a:ln w="57150" cap="rnd">
              <a:solidFill>
                <a:schemeClr val="accent2"/>
              </a:solidFill>
              <a:round/>
            </a:ln>
            <a:effectLst>
              <a:outerShdw blurRad="50800" dist="38100" dir="5400000" algn="t" rotWithShape="0">
                <a:prstClr val="black">
                  <a:alpha val="40000"/>
                </a:prstClr>
              </a:outerShdw>
            </a:effectLst>
          </c:spPr>
          <c:marker>
            <c:symbol val="none"/>
          </c:marker>
          <c:cat>
            <c:numRef>
              <c:f>Table!$B$7:$B$13</c:f>
              <c:numCache>
                <c:formatCode>General</c:formatCode>
                <c:ptCount val="7"/>
                <c:pt idx="0">
                  <c:v>2021</c:v>
                </c:pt>
                <c:pt idx="1">
                  <c:v>2020</c:v>
                </c:pt>
                <c:pt idx="2">
                  <c:v>2019</c:v>
                </c:pt>
                <c:pt idx="3">
                  <c:v>2018</c:v>
                </c:pt>
                <c:pt idx="4">
                  <c:v>2017</c:v>
                </c:pt>
                <c:pt idx="5">
                  <c:v>2016</c:v>
                </c:pt>
                <c:pt idx="6">
                  <c:v>2015</c:v>
                </c:pt>
              </c:numCache>
            </c:numRef>
          </c:cat>
          <c:val>
            <c:numRef>
              <c:f>Table!$D$7:$D$13</c:f>
              <c:numCache>
                <c:formatCode>0.00%</c:formatCode>
                <c:ptCount val="7"/>
                <c:pt idx="0">
                  <c:v>7.46E-2</c:v>
                </c:pt>
                <c:pt idx="1">
                  <c:v>7.2522483578947333E-2</c:v>
                </c:pt>
                <c:pt idx="2">
                  <c:v>7.1487631914893629E-2</c:v>
                </c:pt>
                <c:pt idx="3">
                  <c:v>6.9144439892473125E-2</c:v>
                </c:pt>
                <c:pt idx="4">
                  <c:v>7.0679544347826057E-2</c:v>
                </c:pt>
                <c:pt idx="5">
                  <c:v>6.9350393516483477E-2</c:v>
                </c:pt>
                <c:pt idx="6">
                  <c:v>6.9047361888888853E-2</c:v>
                </c:pt>
              </c:numCache>
            </c:numRef>
          </c:val>
          <c:smooth val="0"/>
          <c:extLst>
            <c:ext xmlns:c16="http://schemas.microsoft.com/office/drawing/2014/chart" uri="{C3380CC4-5D6E-409C-BE32-E72D297353CC}">
              <c16:uniqueId val="{00000001-7CA1-4639-A27E-634DF1AD34D8}"/>
            </c:ext>
          </c:extLst>
        </c:ser>
        <c:ser>
          <c:idx val="2"/>
          <c:order val="2"/>
          <c:tx>
            <c:strRef>
              <c:f>Table!$E$6</c:f>
              <c:strCache>
                <c:ptCount val="1"/>
                <c:pt idx="0">
                  <c:v>Fernandez Surveys (US)</c:v>
                </c:pt>
              </c:strCache>
            </c:strRef>
          </c:tx>
          <c:spPr>
            <a:ln w="57150" cap="rnd">
              <a:solidFill>
                <a:schemeClr val="accent3"/>
              </a:solidFill>
              <a:round/>
            </a:ln>
            <a:effectLst>
              <a:outerShdw blurRad="50800" dist="38100" dir="5400000" algn="t" rotWithShape="0">
                <a:prstClr val="black">
                  <a:alpha val="40000"/>
                </a:prstClr>
              </a:outerShdw>
            </a:effectLst>
          </c:spPr>
          <c:marker>
            <c:symbol val="none"/>
          </c:marker>
          <c:cat>
            <c:numRef>
              <c:f>Table!$B$7:$B$13</c:f>
              <c:numCache>
                <c:formatCode>General</c:formatCode>
                <c:ptCount val="7"/>
                <c:pt idx="0">
                  <c:v>2021</c:v>
                </c:pt>
                <c:pt idx="1">
                  <c:v>2020</c:v>
                </c:pt>
                <c:pt idx="2">
                  <c:v>2019</c:v>
                </c:pt>
                <c:pt idx="3">
                  <c:v>2018</c:v>
                </c:pt>
                <c:pt idx="4">
                  <c:v>2017</c:v>
                </c:pt>
                <c:pt idx="5">
                  <c:v>2016</c:v>
                </c:pt>
                <c:pt idx="6">
                  <c:v>2015</c:v>
                </c:pt>
              </c:numCache>
            </c:numRef>
          </c:cat>
          <c:val>
            <c:numRef>
              <c:f>Table!$E$7:$E$13</c:f>
              <c:numCache>
                <c:formatCode>0.00%</c:formatCode>
                <c:ptCount val="7"/>
                <c:pt idx="0">
                  <c:v>5.5E-2</c:v>
                </c:pt>
                <c:pt idx="1">
                  <c:v>5.6000000000000001E-2</c:v>
                </c:pt>
                <c:pt idx="2">
                  <c:v>5.6000000000000001E-2</c:v>
                </c:pt>
                <c:pt idx="3">
                  <c:v>5.3999999999999999E-2</c:v>
                </c:pt>
                <c:pt idx="4">
                  <c:v>5.7000000000000002E-2</c:v>
                </c:pt>
                <c:pt idx="5">
                  <c:v>5.2999999999999999E-2</c:v>
                </c:pt>
                <c:pt idx="6">
                  <c:v>5.5E-2</c:v>
                </c:pt>
              </c:numCache>
            </c:numRef>
          </c:val>
          <c:smooth val="0"/>
          <c:extLst>
            <c:ext xmlns:c16="http://schemas.microsoft.com/office/drawing/2014/chart" uri="{C3380CC4-5D6E-409C-BE32-E72D297353CC}">
              <c16:uniqueId val="{00000002-7CA1-4639-A27E-634DF1AD34D8}"/>
            </c:ext>
          </c:extLst>
        </c:ser>
        <c:ser>
          <c:idx val="3"/>
          <c:order val="3"/>
          <c:tx>
            <c:strRef>
              <c:f>Table!$F$6</c:f>
              <c:strCache>
                <c:ptCount val="1"/>
                <c:pt idx="0">
                  <c:v>Actual (2007-2021)</c:v>
                </c:pt>
              </c:strCache>
            </c:strRef>
          </c:tx>
          <c:spPr>
            <a:ln w="57150" cap="rnd">
              <a:solidFill>
                <a:schemeClr val="accent4"/>
              </a:solidFill>
              <a:prstDash val="solid"/>
              <a:round/>
            </a:ln>
            <a:effectLst>
              <a:outerShdw blurRad="50800" dist="38100" dir="5400000" algn="t" rotWithShape="0">
                <a:prstClr val="black">
                  <a:alpha val="40000"/>
                </a:prstClr>
              </a:outerShdw>
            </a:effectLst>
          </c:spPr>
          <c:marker>
            <c:symbol val="none"/>
          </c:marker>
          <c:cat>
            <c:numRef>
              <c:f>Table!$B$7:$B$13</c:f>
              <c:numCache>
                <c:formatCode>General</c:formatCode>
                <c:ptCount val="7"/>
                <c:pt idx="0">
                  <c:v>2021</c:v>
                </c:pt>
                <c:pt idx="1">
                  <c:v>2020</c:v>
                </c:pt>
                <c:pt idx="2">
                  <c:v>2019</c:v>
                </c:pt>
                <c:pt idx="3">
                  <c:v>2018</c:v>
                </c:pt>
                <c:pt idx="4">
                  <c:v>2017</c:v>
                </c:pt>
                <c:pt idx="5">
                  <c:v>2016</c:v>
                </c:pt>
                <c:pt idx="6">
                  <c:v>2015</c:v>
                </c:pt>
              </c:numCache>
            </c:numRef>
          </c:cat>
          <c:val>
            <c:numRef>
              <c:f>Table!$F$7:$F$13</c:f>
              <c:numCache>
                <c:formatCode>0.00%</c:formatCode>
                <c:ptCount val="7"/>
                <c:pt idx="0">
                  <c:v>9.1899999999999996E-2</c:v>
                </c:pt>
                <c:pt idx="1">
                  <c:v>9.1899999999999996E-2</c:v>
                </c:pt>
                <c:pt idx="2">
                  <c:v>9.1899999999999996E-2</c:v>
                </c:pt>
                <c:pt idx="3">
                  <c:v>9.1899999999999996E-2</c:v>
                </c:pt>
                <c:pt idx="4">
                  <c:v>9.1899999999999996E-2</c:v>
                </c:pt>
                <c:pt idx="5">
                  <c:v>9.1899999999999996E-2</c:v>
                </c:pt>
                <c:pt idx="6">
                  <c:v>9.1899999999999996E-2</c:v>
                </c:pt>
              </c:numCache>
            </c:numRef>
          </c:val>
          <c:smooth val="0"/>
          <c:extLst>
            <c:ext xmlns:c16="http://schemas.microsoft.com/office/drawing/2014/chart" uri="{C3380CC4-5D6E-409C-BE32-E72D297353CC}">
              <c16:uniqueId val="{00000003-7CA1-4639-A27E-634DF1AD34D8}"/>
            </c:ext>
          </c:extLst>
        </c:ser>
        <c:ser>
          <c:idx val="4"/>
          <c:order val="4"/>
          <c:tx>
            <c:strRef>
              <c:f>Table!$G$6</c:f>
              <c:strCache>
                <c:ptCount val="1"/>
                <c:pt idx="0">
                  <c:v>Actual (2012-2021)</c:v>
                </c:pt>
              </c:strCache>
            </c:strRef>
          </c:tx>
          <c:spPr>
            <a:ln w="57150" cap="rnd">
              <a:solidFill>
                <a:schemeClr val="tx2"/>
              </a:solidFill>
              <a:prstDash val="solid"/>
              <a:round/>
            </a:ln>
            <a:effectLst>
              <a:outerShdw blurRad="50800" dist="38100" dir="5400000" algn="t" rotWithShape="0">
                <a:prstClr val="black">
                  <a:alpha val="40000"/>
                </a:prstClr>
              </a:outerShdw>
            </a:effectLst>
          </c:spPr>
          <c:marker>
            <c:symbol val="none"/>
          </c:marker>
          <c:cat>
            <c:numRef>
              <c:f>Table!$B$7:$B$13</c:f>
              <c:numCache>
                <c:formatCode>General</c:formatCode>
                <c:ptCount val="7"/>
                <c:pt idx="0">
                  <c:v>2021</c:v>
                </c:pt>
                <c:pt idx="1">
                  <c:v>2020</c:v>
                </c:pt>
                <c:pt idx="2">
                  <c:v>2019</c:v>
                </c:pt>
                <c:pt idx="3">
                  <c:v>2018</c:v>
                </c:pt>
                <c:pt idx="4">
                  <c:v>2017</c:v>
                </c:pt>
                <c:pt idx="5">
                  <c:v>2016</c:v>
                </c:pt>
                <c:pt idx="6">
                  <c:v>2015</c:v>
                </c:pt>
              </c:numCache>
            </c:numRef>
          </c:cat>
          <c:val>
            <c:numRef>
              <c:f>Table!$G$7:$G$13</c:f>
              <c:numCache>
                <c:formatCode>0.00%</c:formatCode>
                <c:ptCount val="7"/>
                <c:pt idx="0">
                  <c:v>0.14660000000000001</c:v>
                </c:pt>
                <c:pt idx="1">
                  <c:v>0.14660000000000001</c:v>
                </c:pt>
                <c:pt idx="2">
                  <c:v>0.14660000000000001</c:v>
                </c:pt>
                <c:pt idx="3">
                  <c:v>0.14660000000000001</c:v>
                </c:pt>
                <c:pt idx="4">
                  <c:v>0.14660000000000001</c:v>
                </c:pt>
                <c:pt idx="5">
                  <c:v>0.14660000000000001</c:v>
                </c:pt>
                <c:pt idx="6">
                  <c:v>0.14660000000000001</c:v>
                </c:pt>
              </c:numCache>
            </c:numRef>
          </c:val>
          <c:smooth val="0"/>
          <c:extLst>
            <c:ext xmlns:c16="http://schemas.microsoft.com/office/drawing/2014/chart" uri="{C3380CC4-5D6E-409C-BE32-E72D297353CC}">
              <c16:uniqueId val="{00000004-7CA1-4639-A27E-634DF1AD34D8}"/>
            </c:ext>
          </c:extLst>
        </c:ser>
        <c:ser>
          <c:idx val="5"/>
          <c:order val="5"/>
          <c:tx>
            <c:strRef>
              <c:f>Table!$H$6</c:f>
              <c:strCache>
                <c:ptCount val="1"/>
                <c:pt idx="0">
                  <c:v>Actual (2017-2021)</c:v>
                </c:pt>
              </c:strCache>
            </c:strRef>
          </c:tx>
          <c:spPr>
            <a:ln w="57150" cap="rnd">
              <a:solidFill>
                <a:schemeClr val="accent6"/>
              </a:solidFill>
              <a:prstDash val="solid"/>
              <a:round/>
            </a:ln>
            <a:effectLst>
              <a:outerShdw blurRad="50800" dist="38100" dir="5400000" algn="t" rotWithShape="0">
                <a:prstClr val="black">
                  <a:alpha val="40000"/>
                </a:prstClr>
              </a:outerShdw>
            </a:effectLst>
          </c:spPr>
          <c:marker>
            <c:symbol val="none"/>
          </c:marker>
          <c:cat>
            <c:numRef>
              <c:f>Table!$B$7:$B$13</c:f>
              <c:numCache>
                <c:formatCode>General</c:formatCode>
                <c:ptCount val="7"/>
                <c:pt idx="0">
                  <c:v>2021</c:v>
                </c:pt>
                <c:pt idx="1">
                  <c:v>2020</c:v>
                </c:pt>
                <c:pt idx="2">
                  <c:v>2019</c:v>
                </c:pt>
                <c:pt idx="3">
                  <c:v>2018</c:v>
                </c:pt>
                <c:pt idx="4">
                  <c:v>2017</c:v>
                </c:pt>
                <c:pt idx="5">
                  <c:v>2016</c:v>
                </c:pt>
                <c:pt idx="6">
                  <c:v>2015</c:v>
                </c:pt>
              </c:numCache>
            </c:numRef>
          </c:cat>
          <c:val>
            <c:numRef>
              <c:f>Table!$H$7:$H$13</c:f>
              <c:numCache>
                <c:formatCode>0.00%</c:formatCode>
                <c:ptCount val="7"/>
                <c:pt idx="0">
                  <c:v>0.16950000000000001</c:v>
                </c:pt>
                <c:pt idx="1">
                  <c:v>0.16950000000000001</c:v>
                </c:pt>
                <c:pt idx="2">
                  <c:v>0.16950000000000001</c:v>
                </c:pt>
                <c:pt idx="3">
                  <c:v>0.16950000000000001</c:v>
                </c:pt>
                <c:pt idx="4">
                  <c:v>0.16950000000000001</c:v>
                </c:pt>
                <c:pt idx="5">
                  <c:v>0.16950000000000001</c:v>
                </c:pt>
                <c:pt idx="6">
                  <c:v>0.16950000000000001</c:v>
                </c:pt>
              </c:numCache>
            </c:numRef>
          </c:val>
          <c:smooth val="0"/>
          <c:extLst>
            <c:ext xmlns:c16="http://schemas.microsoft.com/office/drawing/2014/chart" uri="{C3380CC4-5D6E-409C-BE32-E72D297353CC}">
              <c16:uniqueId val="{00000005-7CA1-4639-A27E-634DF1AD34D8}"/>
            </c:ext>
          </c:extLst>
        </c:ser>
        <c:dLbls>
          <c:showLegendKey val="0"/>
          <c:showVal val="0"/>
          <c:showCatName val="0"/>
          <c:showSerName val="0"/>
          <c:showPercent val="0"/>
          <c:showBubbleSize val="0"/>
        </c:dLbls>
        <c:smooth val="0"/>
        <c:axId val="1209141135"/>
        <c:axId val="1209156111"/>
      </c:lineChart>
      <c:catAx>
        <c:axId val="1209141135"/>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050" b="1" i="0" u="none" strike="noStrike" kern="1200" baseline="0">
                <a:solidFill>
                  <a:schemeClr val="tx1"/>
                </a:solidFill>
                <a:latin typeface="+mj-lt"/>
                <a:ea typeface="+mn-ea"/>
                <a:cs typeface="+mn-cs"/>
              </a:defRPr>
            </a:pPr>
            <a:endParaRPr lang="en-US"/>
          </a:p>
        </c:txPr>
        <c:crossAx val="1209156111"/>
        <c:crosses val="autoZero"/>
        <c:auto val="1"/>
        <c:lblAlgn val="ctr"/>
        <c:lblOffset val="100"/>
        <c:noMultiLvlLbl val="0"/>
      </c:catAx>
      <c:valAx>
        <c:axId val="1209156111"/>
        <c:scaling>
          <c:orientation val="minMax"/>
          <c:min val="4.0000000000000008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a:defRPr lang="en-US" sz="1100" b="1" i="0" u="none" strike="noStrike" kern="1200" baseline="0">
                    <a:solidFill>
                      <a:schemeClr val="tx1"/>
                    </a:solidFill>
                    <a:latin typeface="+mj-lt"/>
                    <a:ea typeface="+mn-ea"/>
                    <a:cs typeface="+mn-cs"/>
                  </a:defRPr>
                </a:pPr>
                <a:r>
                  <a:rPr lang="en-US" sz="1100" b="1" i="0" u="none" strike="noStrike" kern="1200" baseline="0">
                    <a:solidFill>
                      <a:schemeClr val="tx1"/>
                    </a:solidFill>
                    <a:latin typeface="+mj-lt"/>
                    <a:ea typeface="+mn-ea"/>
                    <a:cs typeface="+mn-cs"/>
                  </a:rPr>
                  <a:t>Market Equity Risk Premium (%)</a:t>
                </a:r>
              </a:p>
            </c:rich>
          </c:tx>
          <c:layout>
            <c:manualLayout>
              <c:xMode val="edge"/>
              <c:yMode val="edge"/>
              <c:x val="1.3893803026533426E-2"/>
              <c:y val="0.21987179806410595"/>
            </c:manualLayout>
          </c:layout>
          <c:overlay val="0"/>
          <c:spPr>
            <a:noFill/>
            <a:ln>
              <a:noFill/>
            </a:ln>
            <a:effectLst/>
          </c:spPr>
          <c:txPr>
            <a:bodyPr rot="-5400000" spcFirstLastPara="1" vertOverflow="ellipsis" vert="horz" wrap="square" anchor="ctr" anchorCtr="1"/>
            <a:lstStyle/>
            <a:p>
              <a:pPr algn="ctr">
                <a:defRPr lang="en-US" sz="1100" b="1" i="0" u="none" strike="noStrike" kern="1200" baseline="0">
                  <a:solidFill>
                    <a:schemeClr val="tx1"/>
                  </a:solidFill>
                  <a:latin typeface="+mj-lt"/>
                  <a:ea typeface="+mn-ea"/>
                  <a:cs typeface="+mn-cs"/>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0"/>
          <a:lstStyle/>
          <a:p>
            <a:pPr>
              <a:defRPr sz="1100" b="1" i="0" u="none" strike="noStrike" kern="1200" baseline="0">
                <a:solidFill>
                  <a:schemeClr val="tx1"/>
                </a:solidFill>
                <a:latin typeface="+mj-lt"/>
                <a:ea typeface="+mn-ea"/>
                <a:cs typeface="+mn-cs"/>
              </a:defRPr>
            </a:pPr>
            <a:endParaRPr lang="en-US"/>
          </a:p>
        </c:txPr>
        <c:crossAx val="1209141135"/>
        <c:crosses val="max"/>
        <c:crossBetween val="between"/>
      </c:valAx>
      <c:spPr>
        <a:noFill/>
        <a:ln>
          <a:noFill/>
        </a:ln>
        <a:effectLst>
          <a:outerShdw blurRad="50800" dist="38100" dir="5400000" algn="t" rotWithShape="0">
            <a:prstClr val="black">
              <a:alpha val="40000"/>
            </a:prstClr>
          </a:outerShdw>
        </a:effectLst>
      </c:spPr>
    </c:plotArea>
    <c:legend>
      <c:legendPos val="b"/>
      <c:legendEntry>
        <c:idx val="5"/>
        <c:txPr>
          <a:bodyPr rot="0" spcFirstLastPara="1" vertOverflow="ellipsis" vert="horz" wrap="square" anchor="ctr" anchorCtr="1"/>
          <a:lstStyle/>
          <a:p>
            <a:pPr algn="ctr" rtl="0">
              <a:defRPr lang="en-US" sz="1100" b="1" i="0" u="none" strike="noStrike" kern="1200" baseline="0">
                <a:ln>
                  <a:noFill/>
                </a:ln>
                <a:solidFill>
                  <a:schemeClr val="tx1"/>
                </a:solidFill>
                <a:latin typeface="+mj-lt"/>
                <a:ea typeface="+mn-ea"/>
                <a:cs typeface="+mn-cs"/>
              </a:defRPr>
            </a:pPr>
            <a:endParaRPr lang="en-US"/>
          </a:p>
        </c:txPr>
      </c:legendEntry>
      <c:layout>
        <c:manualLayout>
          <c:xMode val="edge"/>
          <c:yMode val="edge"/>
          <c:x val="0.10204050189448934"/>
          <c:y val="0.88957967484280287"/>
          <c:w val="0.79476108812545698"/>
          <c:h val="9.2814762591295813E-2"/>
        </c:manualLayout>
      </c:layout>
      <c:overlay val="0"/>
      <c:spPr>
        <a:noFill/>
        <a:ln>
          <a:noFill/>
        </a:ln>
        <a:effectLst/>
      </c:spPr>
      <c:txPr>
        <a:bodyPr rot="0" spcFirstLastPara="1" vertOverflow="ellipsis" vert="horz" wrap="square" anchor="ctr" anchorCtr="1"/>
        <a:lstStyle/>
        <a:p>
          <a:pPr algn="ctr" rtl="0">
            <a:defRPr lang="en-US" sz="1100" b="1" i="0" u="none" strike="noStrike" kern="1200" baseline="0">
              <a:solidFill>
                <a:schemeClr val="tx1"/>
              </a:solidFill>
              <a:latin typeface="+mj-lt"/>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en-US" sz="1200" b="1" i="0" u="none" strike="noStrike" kern="1200" spc="0" baseline="0">
                <a:solidFill>
                  <a:schemeClr val="tx1"/>
                </a:solidFill>
                <a:latin typeface="+mj-lt"/>
                <a:ea typeface="+mn-ea"/>
                <a:cs typeface="+mn-cs"/>
              </a:defRPr>
            </a:pPr>
            <a:r>
              <a:rPr lang="en-US" sz="1200" b="1" i="0" u="none" strike="noStrike" kern="1200" baseline="0">
                <a:solidFill>
                  <a:schemeClr val="tx1"/>
                </a:solidFill>
                <a:latin typeface="+mj-lt"/>
                <a:ea typeface="+mn-ea"/>
                <a:cs typeface="+mn-cs"/>
              </a:rPr>
              <a:t>Electric Utilities Authorized Returns</a:t>
            </a:r>
          </a:p>
          <a:p>
            <a:pPr algn="ctr">
              <a:defRPr lang="en-US" sz="1200" b="1" i="0" u="none" strike="noStrike" kern="1200" spc="0" baseline="0">
                <a:solidFill>
                  <a:schemeClr val="tx1"/>
                </a:solidFill>
                <a:latin typeface="+mj-lt"/>
                <a:ea typeface="+mn-ea"/>
                <a:cs typeface="+mn-cs"/>
              </a:defRPr>
            </a:pPr>
            <a:r>
              <a:rPr lang="en-US" sz="1200" b="1" i="0" u="none" strike="noStrike" kern="1200" baseline="0">
                <a:solidFill>
                  <a:schemeClr val="tx1"/>
                </a:solidFill>
                <a:latin typeface="+mj-lt"/>
                <a:ea typeface="+mn-ea"/>
                <a:cs typeface="+mn-cs"/>
              </a:rPr>
              <a:t>Nominal and Real vs. US Gov't Bond Yields</a:t>
            </a:r>
          </a:p>
        </c:rich>
      </c:tx>
      <c:layout>
        <c:manualLayout>
          <c:xMode val="edge"/>
          <c:yMode val="edge"/>
          <c:x val="0.36794370411660571"/>
          <c:y val="1.4595406422982045E-2"/>
        </c:manualLayout>
      </c:layout>
      <c:overlay val="0"/>
      <c:spPr>
        <a:noFill/>
        <a:ln>
          <a:noFill/>
        </a:ln>
        <a:effectLst/>
      </c:spPr>
      <c:txPr>
        <a:bodyPr rot="0" spcFirstLastPara="1" vertOverflow="ellipsis" vert="horz" wrap="square" anchor="ctr" anchorCtr="1"/>
        <a:lstStyle/>
        <a:p>
          <a:pPr algn="ctr">
            <a:defRPr lang="en-US" sz="1200" b="1" i="0" u="none" strike="noStrike" kern="1200" spc="0" baseline="0">
              <a:solidFill>
                <a:schemeClr val="tx1"/>
              </a:solidFill>
              <a:latin typeface="+mj-lt"/>
              <a:ea typeface="+mn-ea"/>
              <a:cs typeface="+mn-cs"/>
            </a:defRPr>
          </a:pPr>
          <a:endParaRPr lang="en-US"/>
        </a:p>
      </c:txPr>
    </c:title>
    <c:autoTitleDeleted val="0"/>
    <c:plotArea>
      <c:layout/>
      <c:lineChart>
        <c:grouping val="standard"/>
        <c:varyColors val="0"/>
        <c:ser>
          <c:idx val="0"/>
          <c:order val="0"/>
          <c:tx>
            <c:strRef>
              <c:f>'Authorized Returns'!$Y$5</c:f>
              <c:strCache>
                <c:ptCount val="1"/>
                <c:pt idx="0">
                  <c:v>Electric - Nominal</c:v>
                </c:pt>
              </c:strCache>
            </c:strRef>
          </c:tx>
          <c:spPr>
            <a:ln w="57150" cap="rnd">
              <a:solidFill>
                <a:schemeClr val="accent1"/>
              </a:solidFill>
              <a:round/>
            </a:ln>
            <a:effectLst>
              <a:outerShdw blurRad="50800" dist="38100" dir="5400000" algn="t" rotWithShape="0">
                <a:prstClr val="black">
                  <a:alpha val="40000"/>
                </a:prstClr>
              </a:outerShdw>
            </a:effectLst>
          </c:spPr>
          <c:marker>
            <c:symbol val="none"/>
          </c:marker>
          <c:cat>
            <c:numRef>
              <c:f>'Authorized Returns'!$W$6:$W$126</c:f>
              <c:numCache>
                <c:formatCode>General</c:formatCode>
                <c:ptCount val="121"/>
                <c:pt idx="0">
                  <c:v>1992</c:v>
                </c:pt>
                <c:pt idx="1">
                  <c:v>1992</c:v>
                </c:pt>
                <c:pt idx="2">
                  <c:v>1992</c:v>
                </c:pt>
                <c:pt idx="3">
                  <c:v>1992</c:v>
                </c:pt>
                <c:pt idx="4">
                  <c:v>1993</c:v>
                </c:pt>
                <c:pt idx="5">
                  <c:v>1993</c:v>
                </c:pt>
                <c:pt idx="6">
                  <c:v>1993</c:v>
                </c:pt>
                <c:pt idx="7">
                  <c:v>1993</c:v>
                </c:pt>
                <c:pt idx="8">
                  <c:v>1994</c:v>
                </c:pt>
                <c:pt idx="9">
                  <c:v>1994</c:v>
                </c:pt>
                <c:pt idx="10">
                  <c:v>1994</c:v>
                </c:pt>
                <c:pt idx="11">
                  <c:v>1994</c:v>
                </c:pt>
                <c:pt idx="12">
                  <c:v>1995</c:v>
                </c:pt>
                <c:pt idx="13">
                  <c:v>1995</c:v>
                </c:pt>
                <c:pt idx="14">
                  <c:v>1995</c:v>
                </c:pt>
                <c:pt idx="15">
                  <c:v>1995</c:v>
                </c:pt>
                <c:pt idx="16">
                  <c:v>1996</c:v>
                </c:pt>
                <c:pt idx="17">
                  <c:v>1996</c:v>
                </c:pt>
                <c:pt idx="18">
                  <c:v>1996</c:v>
                </c:pt>
                <c:pt idx="19">
                  <c:v>1996</c:v>
                </c:pt>
                <c:pt idx="20">
                  <c:v>1997</c:v>
                </c:pt>
                <c:pt idx="21">
                  <c:v>1997</c:v>
                </c:pt>
                <c:pt idx="22">
                  <c:v>1997</c:v>
                </c:pt>
                <c:pt idx="23">
                  <c:v>1997</c:v>
                </c:pt>
                <c:pt idx="24">
                  <c:v>1998</c:v>
                </c:pt>
                <c:pt idx="25">
                  <c:v>1998</c:v>
                </c:pt>
                <c:pt idx="26">
                  <c:v>1998</c:v>
                </c:pt>
                <c:pt idx="27">
                  <c:v>1998</c:v>
                </c:pt>
                <c:pt idx="28">
                  <c:v>1999</c:v>
                </c:pt>
                <c:pt idx="29">
                  <c:v>1999</c:v>
                </c:pt>
                <c:pt idx="30">
                  <c:v>1999</c:v>
                </c:pt>
                <c:pt idx="31">
                  <c:v>1999</c:v>
                </c:pt>
                <c:pt idx="32">
                  <c:v>2000</c:v>
                </c:pt>
                <c:pt idx="33">
                  <c:v>2000</c:v>
                </c:pt>
                <c:pt idx="34">
                  <c:v>2000</c:v>
                </c:pt>
                <c:pt idx="35">
                  <c:v>2000</c:v>
                </c:pt>
                <c:pt idx="36">
                  <c:v>2001</c:v>
                </c:pt>
                <c:pt idx="37">
                  <c:v>2001</c:v>
                </c:pt>
                <c:pt idx="38">
                  <c:v>2001</c:v>
                </c:pt>
                <c:pt idx="39">
                  <c:v>2001</c:v>
                </c:pt>
                <c:pt idx="40">
                  <c:v>2002</c:v>
                </c:pt>
                <c:pt idx="41">
                  <c:v>2002</c:v>
                </c:pt>
                <c:pt idx="42">
                  <c:v>2002</c:v>
                </c:pt>
                <c:pt idx="43">
                  <c:v>2002</c:v>
                </c:pt>
                <c:pt idx="44">
                  <c:v>2003</c:v>
                </c:pt>
                <c:pt idx="45">
                  <c:v>2003</c:v>
                </c:pt>
                <c:pt idx="46">
                  <c:v>2003</c:v>
                </c:pt>
                <c:pt idx="47">
                  <c:v>2003</c:v>
                </c:pt>
                <c:pt idx="48">
                  <c:v>2004</c:v>
                </c:pt>
                <c:pt idx="49">
                  <c:v>2004</c:v>
                </c:pt>
                <c:pt idx="50">
                  <c:v>2004</c:v>
                </c:pt>
                <c:pt idx="51">
                  <c:v>2004</c:v>
                </c:pt>
                <c:pt idx="52">
                  <c:v>2005</c:v>
                </c:pt>
                <c:pt idx="53">
                  <c:v>2005</c:v>
                </c:pt>
                <c:pt idx="54">
                  <c:v>2005</c:v>
                </c:pt>
                <c:pt idx="55">
                  <c:v>2005</c:v>
                </c:pt>
                <c:pt idx="56">
                  <c:v>2006</c:v>
                </c:pt>
                <c:pt idx="57">
                  <c:v>2006</c:v>
                </c:pt>
                <c:pt idx="58">
                  <c:v>2006</c:v>
                </c:pt>
                <c:pt idx="59">
                  <c:v>2006</c:v>
                </c:pt>
                <c:pt idx="60">
                  <c:v>2007</c:v>
                </c:pt>
                <c:pt idx="61">
                  <c:v>2007</c:v>
                </c:pt>
                <c:pt idx="62">
                  <c:v>2007</c:v>
                </c:pt>
                <c:pt idx="63">
                  <c:v>2007</c:v>
                </c:pt>
                <c:pt idx="64">
                  <c:v>2008</c:v>
                </c:pt>
                <c:pt idx="65">
                  <c:v>2008</c:v>
                </c:pt>
                <c:pt idx="66">
                  <c:v>2008</c:v>
                </c:pt>
                <c:pt idx="67">
                  <c:v>2008</c:v>
                </c:pt>
                <c:pt idx="68">
                  <c:v>2009</c:v>
                </c:pt>
                <c:pt idx="69">
                  <c:v>2009</c:v>
                </c:pt>
                <c:pt idx="70">
                  <c:v>2009</c:v>
                </c:pt>
                <c:pt idx="71">
                  <c:v>2009</c:v>
                </c:pt>
                <c:pt idx="72">
                  <c:v>2010</c:v>
                </c:pt>
                <c:pt idx="73">
                  <c:v>2010</c:v>
                </c:pt>
                <c:pt idx="74">
                  <c:v>2010</c:v>
                </c:pt>
                <c:pt idx="75">
                  <c:v>2010</c:v>
                </c:pt>
                <c:pt idx="76">
                  <c:v>2011</c:v>
                </c:pt>
                <c:pt idx="77">
                  <c:v>2011</c:v>
                </c:pt>
                <c:pt idx="78">
                  <c:v>2011</c:v>
                </c:pt>
                <c:pt idx="79">
                  <c:v>2011</c:v>
                </c:pt>
                <c:pt idx="80">
                  <c:v>2012</c:v>
                </c:pt>
                <c:pt idx="81">
                  <c:v>2012</c:v>
                </c:pt>
                <c:pt idx="82">
                  <c:v>2012</c:v>
                </c:pt>
                <c:pt idx="83">
                  <c:v>2012</c:v>
                </c:pt>
                <c:pt idx="84">
                  <c:v>2013</c:v>
                </c:pt>
                <c:pt idx="85">
                  <c:v>2013</c:v>
                </c:pt>
                <c:pt idx="86">
                  <c:v>2013</c:v>
                </c:pt>
                <c:pt idx="87">
                  <c:v>2013</c:v>
                </c:pt>
                <c:pt idx="88">
                  <c:v>2014</c:v>
                </c:pt>
                <c:pt idx="89">
                  <c:v>2014</c:v>
                </c:pt>
                <c:pt idx="90">
                  <c:v>2014</c:v>
                </c:pt>
                <c:pt idx="91">
                  <c:v>2014</c:v>
                </c:pt>
                <c:pt idx="92">
                  <c:v>2015</c:v>
                </c:pt>
                <c:pt idx="93">
                  <c:v>2015</c:v>
                </c:pt>
                <c:pt idx="94">
                  <c:v>2015</c:v>
                </c:pt>
                <c:pt idx="95">
                  <c:v>2015</c:v>
                </c:pt>
                <c:pt idx="96">
                  <c:v>2016</c:v>
                </c:pt>
                <c:pt idx="97">
                  <c:v>2016</c:v>
                </c:pt>
                <c:pt idx="98">
                  <c:v>2016</c:v>
                </c:pt>
                <c:pt idx="99">
                  <c:v>2016</c:v>
                </c:pt>
                <c:pt idx="100">
                  <c:v>2017</c:v>
                </c:pt>
                <c:pt idx="101">
                  <c:v>2017</c:v>
                </c:pt>
                <c:pt idx="102">
                  <c:v>2017</c:v>
                </c:pt>
                <c:pt idx="103">
                  <c:v>2017</c:v>
                </c:pt>
                <c:pt idx="104">
                  <c:v>2018</c:v>
                </c:pt>
                <c:pt idx="105">
                  <c:v>2018</c:v>
                </c:pt>
                <c:pt idx="106">
                  <c:v>2018</c:v>
                </c:pt>
                <c:pt idx="107">
                  <c:v>2018</c:v>
                </c:pt>
                <c:pt idx="108">
                  <c:v>2019</c:v>
                </c:pt>
                <c:pt idx="109">
                  <c:v>2019</c:v>
                </c:pt>
                <c:pt idx="110">
                  <c:v>2019</c:v>
                </c:pt>
                <c:pt idx="111">
                  <c:v>2019</c:v>
                </c:pt>
                <c:pt idx="112">
                  <c:v>2020</c:v>
                </c:pt>
                <c:pt idx="113">
                  <c:v>2020</c:v>
                </c:pt>
                <c:pt idx="114">
                  <c:v>2020</c:v>
                </c:pt>
                <c:pt idx="115">
                  <c:v>2020</c:v>
                </c:pt>
                <c:pt idx="116">
                  <c:v>2021</c:v>
                </c:pt>
                <c:pt idx="117">
                  <c:v>2021</c:v>
                </c:pt>
                <c:pt idx="118">
                  <c:v>2021</c:v>
                </c:pt>
                <c:pt idx="119">
                  <c:v>2021</c:v>
                </c:pt>
                <c:pt idx="120">
                  <c:v>2022</c:v>
                </c:pt>
              </c:numCache>
            </c:numRef>
          </c:cat>
          <c:val>
            <c:numRef>
              <c:f>'Authorized Returns'!$Y$6:$Y$126</c:f>
              <c:numCache>
                <c:formatCode>0.00%</c:formatCode>
                <c:ptCount val="121"/>
                <c:pt idx="0">
                  <c:v>0.12381000000000002</c:v>
                </c:pt>
                <c:pt idx="1">
                  <c:v>0.11827500000000001</c:v>
                </c:pt>
                <c:pt idx="2">
                  <c:v>0.1203125</c:v>
                </c:pt>
                <c:pt idx="3">
                  <c:v>0.12140666666666665</c:v>
                </c:pt>
                <c:pt idx="4">
                  <c:v>0.11835714285714286</c:v>
                </c:pt>
                <c:pt idx="5">
                  <c:v>0.11641111111111109</c:v>
                </c:pt>
                <c:pt idx="6">
                  <c:v>0.11151666666666667</c:v>
                </c:pt>
                <c:pt idx="7">
                  <c:v>0.11041666666666666</c:v>
                </c:pt>
                <c:pt idx="8">
                  <c:v>0.11067</c:v>
                </c:pt>
                <c:pt idx="9">
                  <c:v>0.1113</c:v>
                </c:pt>
                <c:pt idx="10">
                  <c:v>0.1275</c:v>
                </c:pt>
                <c:pt idx="11">
                  <c:v>0.11238333333333332</c:v>
                </c:pt>
                <c:pt idx="12">
                  <c:v>0.1196125</c:v>
                </c:pt>
                <c:pt idx="13">
                  <c:v>0.1131625</c:v>
                </c:pt>
                <c:pt idx="14">
                  <c:v>0.1137</c:v>
                </c:pt>
                <c:pt idx="15">
                  <c:v>0.11584285714285714</c:v>
                </c:pt>
                <c:pt idx="16">
                  <c:v>0.11460000000000001</c:v>
                </c:pt>
                <c:pt idx="17">
                  <c:v>0.11458888888888888</c:v>
                </c:pt>
                <c:pt idx="18">
                  <c:v>0.10700000000000001</c:v>
                </c:pt>
                <c:pt idx="19">
                  <c:v>0.11559999999999999</c:v>
                </c:pt>
                <c:pt idx="20">
                  <c:v>0.1108</c:v>
                </c:pt>
                <c:pt idx="21">
                  <c:v>0.11616666666666665</c:v>
                </c:pt>
                <c:pt idx="22">
                  <c:v>0.12</c:v>
                </c:pt>
                <c:pt idx="23">
                  <c:v>0.1106</c:v>
                </c:pt>
                <c:pt idx="24">
                  <c:v>0.11312499999999999</c:v>
                </c:pt>
                <c:pt idx="25">
                  <c:v>0.122</c:v>
                </c:pt>
                <c:pt idx="26">
                  <c:v>0.11650000000000001</c:v>
                </c:pt>
                <c:pt idx="27">
                  <c:v>0.123</c:v>
                </c:pt>
                <c:pt idx="28">
                  <c:v>0.10400000000000001</c:v>
                </c:pt>
                <c:pt idx="29">
                  <c:v>0.1094</c:v>
                </c:pt>
                <c:pt idx="30">
                  <c:v>0.1075</c:v>
                </c:pt>
                <c:pt idx="31">
                  <c:v>0.111</c:v>
                </c:pt>
                <c:pt idx="32">
                  <c:v>0.112125</c:v>
                </c:pt>
                <c:pt idx="33">
                  <c:v>0.11</c:v>
                </c:pt>
                <c:pt idx="34">
                  <c:v>0.1168</c:v>
                </c:pt>
                <c:pt idx="35">
                  <c:v>0.125</c:v>
                </c:pt>
                <c:pt idx="36">
                  <c:v>0.11375</c:v>
                </c:pt>
                <c:pt idx="37">
                  <c:v>0.10875</c:v>
                </c:pt>
                <c:pt idx="38">
                  <c:v>0.10755714285714287</c:v>
                </c:pt>
                <c:pt idx="39">
                  <c:v>0.1157</c:v>
                </c:pt>
                <c:pt idx="40">
                  <c:v>0.10050000000000001</c:v>
                </c:pt>
                <c:pt idx="41">
                  <c:v>0.11405</c:v>
                </c:pt>
                <c:pt idx="42">
                  <c:v>0.1125</c:v>
                </c:pt>
                <c:pt idx="43">
                  <c:v>0.11566666666666665</c:v>
                </c:pt>
                <c:pt idx="44">
                  <c:v>0.11426666666666667</c:v>
                </c:pt>
                <c:pt idx="45">
                  <c:v>0.11162499999999999</c:v>
                </c:pt>
                <c:pt idx="46">
                  <c:v>9.8750000000000004E-2</c:v>
                </c:pt>
                <c:pt idx="47">
                  <c:v>0.11091666666666666</c:v>
                </c:pt>
                <c:pt idx="48">
                  <c:v>0.10999999999999999</c:v>
                </c:pt>
                <c:pt idx="49">
                  <c:v>0.10638571428571428</c:v>
                </c:pt>
                <c:pt idx="50">
                  <c:v>0.1075</c:v>
                </c:pt>
                <c:pt idx="51">
                  <c:v>0.1090875</c:v>
                </c:pt>
                <c:pt idx="52">
                  <c:v>0.1056</c:v>
                </c:pt>
                <c:pt idx="53">
                  <c:v>0.10125000000000001</c:v>
                </c:pt>
                <c:pt idx="54">
                  <c:v>0.10845</c:v>
                </c:pt>
                <c:pt idx="55">
                  <c:v>0.10593333333333334</c:v>
                </c:pt>
                <c:pt idx="56">
                  <c:v>0.1038</c:v>
                </c:pt>
                <c:pt idx="57">
                  <c:v>0.10629999999999999</c:v>
                </c:pt>
                <c:pt idx="58">
                  <c:v>0.10062857142857143</c:v>
                </c:pt>
                <c:pt idx="59">
                  <c:v>0.10385</c:v>
                </c:pt>
                <c:pt idx="60">
                  <c:v>0.10388888888888886</c:v>
                </c:pt>
                <c:pt idx="61">
                  <c:v>0.10265454545454546</c:v>
                </c:pt>
                <c:pt idx="62">
                  <c:v>0.10017500000000001</c:v>
                </c:pt>
                <c:pt idx="63">
                  <c:v>0.10425833333333334</c:v>
                </c:pt>
                <c:pt idx="64">
                  <c:v>0.10151249999999999</c:v>
                </c:pt>
                <c:pt idx="65">
                  <c:v>0.10536249999999998</c:v>
                </c:pt>
                <c:pt idx="66">
                  <c:v>0.10382727272727271</c:v>
                </c:pt>
                <c:pt idx="67">
                  <c:v>0.10387500000000001</c:v>
                </c:pt>
                <c:pt idx="68">
                  <c:v>0.10445555555555555</c:v>
                </c:pt>
                <c:pt idx="69">
                  <c:v>0.10583333333333332</c:v>
                </c:pt>
                <c:pt idx="70">
                  <c:v>0.10407499999999999</c:v>
                </c:pt>
                <c:pt idx="71">
                  <c:v>0.10542941176470588</c:v>
                </c:pt>
                <c:pt idx="72">
                  <c:v>0.10446000000000001</c:v>
                </c:pt>
                <c:pt idx="73">
                  <c:v>0.10077857142857143</c:v>
                </c:pt>
                <c:pt idx="74">
                  <c:v>0.10288333333333333</c:v>
                </c:pt>
                <c:pt idx="75">
                  <c:v>0.10340588235294118</c:v>
                </c:pt>
                <c:pt idx="76">
                  <c:v>9.9618181818181814E-2</c:v>
                </c:pt>
                <c:pt idx="77">
                  <c:v>0.10120999999999999</c:v>
                </c:pt>
                <c:pt idx="78">
                  <c:v>0.1036</c:v>
                </c:pt>
                <c:pt idx="79">
                  <c:v>0.10344545454545453</c:v>
                </c:pt>
                <c:pt idx="80">
                  <c:v>0.10302857142857143</c:v>
                </c:pt>
                <c:pt idx="81">
                  <c:v>9.9153846153846162E-2</c:v>
                </c:pt>
                <c:pt idx="82">
                  <c:v>9.7837499999999994E-2</c:v>
                </c:pt>
                <c:pt idx="83">
                  <c:v>0.10069565217391307</c:v>
                </c:pt>
                <c:pt idx="84">
                  <c:v>9.7687499999999997E-2</c:v>
                </c:pt>
                <c:pt idx="85">
                  <c:v>9.8414285714285704E-2</c:v>
                </c:pt>
                <c:pt idx="86">
                  <c:v>9.8316666666666649E-2</c:v>
                </c:pt>
                <c:pt idx="87">
                  <c:v>9.8242105263157881E-2</c:v>
                </c:pt>
                <c:pt idx="88">
                  <c:v>9.572E-2</c:v>
                </c:pt>
                <c:pt idx="89">
                  <c:v>9.8299999999999985E-2</c:v>
                </c:pt>
                <c:pt idx="90">
                  <c:v>9.7855555555555571E-2</c:v>
                </c:pt>
                <c:pt idx="91">
                  <c:v>9.7776923076923067E-2</c:v>
                </c:pt>
                <c:pt idx="92">
                  <c:v>9.6599999999999991E-2</c:v>
                </c:pt>
                <c:pt idx="93">
                  <c:v>9.4960000000000003E-2</c:v>
                </c:pt>
                <c:pt idx="94">
                  <c:v>9.4E-2</c:v>
                </c:pt>
                <c:pt idx="95">
                  <c:v>9.6527272727272712E-2</c:v>
                </c:pt>
                <c:pt idx="96">
                  <c:v>9.6999999999999989E-2</c:v>
                </c:pt>
                <c:pt idx="97">
                  <c:v>9.4059999999999991E-2</c:v>
                </c:pt>
                <c:pt idx="98">
                  <c:v>9.7574999999999995E-2</c:v>
                </c:pt>
                <c:pt idx="99">
                  <c:v>9.5531250000000012E-2</c:v>
                </c:pt>
                <c:pt idx="100">
                  <c:v>9.612222222222222E-2</c:v>
                </c:pt>
                <c:pt idx="101">
                  <c:v>9.6099999999999991E-2</c:v>
                </c:pt>
                <c:pt idx="102">
                  <c:v>9.7250000000000003E-2</c:v>
                </c:pt>
                <c:pt idx="103">
                  <c:v>9.7363157894736832E-2</c:v>
                </c:pt>
                <c:pt idx="104">
                  <c:v>9.5899999999999999E-2</c:v>
                </c:pt>
                <c:pt idx="105">
                  <c:v>9.5733333333333337E-2</c:v>
                </c:pt>
                <c:pt idx="106">
                  <c:v>9.6599999999999991E-2</c:v>
                </c:pt>
                <c:pt idx="107">
                  <c:v>9.4410000000000008E-2</c:v>
                </c:pt>
                <c:pt idx="108">
                  <c:v>9.5666666666666664E-2</c:v>
                </c:pt>
                <c:pt idx="109">
                  <c:v>9.57625E-2</c:v>
                </c:pt>
                <c:pt idx="110">
                  <c:v>9.5649999999999985E-2</c:v>
                </c:pt>
                <c:pt idx="111">
                  <c:v>9.7446666666666654E-2</c:v>
                </c:pt>
                <c:pt idx="112">
                  <c:v>9.4483333333333322E-2</c:v>
                </c:pt>
                <c:pt idx="113">
                  <c:v>9.5166666666666663E-2</c:v>
                </c:pt>
                <c:pt idx="114">
                  <c:v>9.3428571428571416E-2</c:v>
                </c:pt>
                <c:pt idx="115">
                  <c:v>9.3152941176470577E-2</c:v>
                </c:pt>
                <c:pt idx="116">
                  <c:v>9.4500000000000001E-2</c:v>
                </c:pt>
                <c:pt idx="117">
                  <c:v>9.4549999999999981E-2</c:v>
                </c:pt>
                <c:pt idx="118">
                  <c:v>9.3671428571428558E-2</c:v>
                </c:pt>
                <c:pt idx="119">
                  <c:v>9.3583333333333324E-2</c:v>
                </c:pt>
                <c:pt idx="120">
                  <c:v>9.3374999999999986E-2</c:v>
                </c:pt>
              </c:numCache>
            </c:numRef>
          </c:val>
          <c:smooth val="0"/>
          <c:extLst>
            <c:ext xmlns:c16="http://schemas.microsoft.com/office/drawing/2014/chart" uri="{C3380CC4-5D6E-409C-BE32-E72D297353CC}">
              <c16:uniqueId val="{00000000-2A09-4FC6-B328-6C4D88CD3C89}"/>
            </c:ext>
          </c:extLst>
        </c:ser>
        <c:ser>
          <c:idx val="1"/>
          <c:order val="1"/>
          <c:tx>
            <c:strRef>
              <c:f>'Authorized Returns'!$Z$5</c:f>
              <c:strCache>
                <c:ptCount val="1"/>
                <c:pt idx="0">
                  <c:v>Electric - Real</c:v>
                </c:pt>
              </c:strCache>
            </c:strRef>
          </c:tx>
          <c:spPr>
            <a:ln w="57150" cap="rnd">
              <a:solidFill>
                <a:schemeClr val="accent2"/>
              </a:solidFill>
              <a:round/>
            </a:ln>
            <a:effectLst>
              <a:outerShdw blurRad="50800" dist="38100" dir="5400000" algn="t" rotWithShape="0">
                <a:prstClr val="black">
                  <a:alpha val="40000"/>
                </a:prstClr>
              </a:outerShdw>
            </a:effectLst>
          </c:spPr>
          <c:marker>
            <c:symbol val="none"/>
          </c:marker>
          <c:cat>
            <c:numRef>
              <c:f>'Authorized Returns'!$W$6:$W$126</c:f>
              <c:numCache>
                <c:formatCode>General</c:formatCode>
                <c:ptCount val="121"/>
                <c:pt idx="0">
                  <c:v>1992</c:v>
                </c:pt>
                <c:pt idx="1">
                  <c:v>1992</c:v>
                </c:pt>
                <c:pt idx="2">
                  <c:v>1992</c:v>
                </c:pt>
                <c:pt idx="3">
                  <c:v>1992</c:v>
                </c:pt>
                <c:pt idx="4">
                  <c:v>1993</c:v>
                </c:pt>
                <c:pt idx="5">
                  <c:v>1993</c:v>
                </c:pt>
                <c:pt idx="6">
                  <c:v>1993</c:v>
                </c:pt>
                <c:pt idx="7">
                  <c:v>1993</c:v>
                </c:pt>
                <c:pt idx="8">
                  <c:v>1994</c:v>
                </c:pt>
                <c:pt idx="9">
                  <c:v>1994</c:v>
                </c:pt>
                <c:pt idx="10">
                  <c:v>1994</c:v>
                </c:pt>
                <c:pt idx="11">
                  <c:v>1994</c:v>
                </c:pt>
                <c:pt idx="12">
                  <c:v>1995</c:v>
                </c:pt>
                <c:pt idx="13">
                  <c:v>1995</c:v>
                </c:pt>
                <c:pt idx="14">
                  <c:v>1995</c:v>
                </c:pt>
                <c:pt idx="15">
                  <c:v>1995</c:v>
                </c:pt>
                <c:pt idx="16">
                  <c:v>1996</c:v>
                </c:pt>
                <c:pt idx="17">
                  <c:v>1996</c:v>
                </c:pt>
                <c:pt idx="18">
                  <c:v>1996</c:v>
                </c:pt>
                <c:pt idx="19">
                  <c:v>1996</c:v>
                </c:pt>
                <c:pt idx="20">
                  <c:v>1997</c:v>
                </c:pt>
                <c:pt idx="21">
                  <c:v>1997</c:v>
                </c:pt>
                <c:pt idx="22">
                  <c:v>1997</c:v>
                </c:pt>
                <c:pt idx="23">
                  <c:v>1997</c:v>
                </c:pt>
                <c:pt idx="24">
                  <c:v>1998</c:v>
                </c:pt>
                <c:pt idx="25">
                  <c:v>1998</c:v>
                </c:pt>
                <c:pt idx="26">
                  <c:v>1998</c:v>
                </c:pt>
                <c:pt idx="27">
                  <c:v>1998</c:v>
                </c:pt>
                <c:pt idx="28">
                  <c:v>1999</c:v>
                </c:pt>
                <c:pt idx="29">
                  <c:v>1999</c:v>
                </c:pt>
                <c:pt idx="30">
                  <c:v>1999</c:v>
                </c:pt>
                <c:pt idx="31">
                  <c:v>1999</c:v>
                </c:pt>
                <c:pt idx="32">
                  <c:v>2000</c:v>
                </c:pt>
                <c:pt idx="33">
                  <c:v>2000</c:v>
                </c:pt>
                <c:pt idx="34">
                  <c:v>2000</c:v>
                </c:pt>
                <c:pt idx="35">
                  <c:v>2000</c:v>
                </c:pt>
                <c:pt idx="36">
                  <c:v>2001</c:v>
                </c:pt>
                <c:pt idx="37">
                  <c:v>2001</c:v>
                </c:pt>
                <c:pt idx="38">
                  <c:v>2001</c:v>
                </c:pt>
                <c:pt idx="39">
                  <c:v>2001</c:v>
                </c:pt>
                <c:pt idx="40">
                  <c:v>2002</c:v>
                </c:pt>
                <c:pt idx="41">
                  <c:v>2002</c:v>
                </c:pt>
                <c:pt idx="42">
                  <c:v>2002</c:v>
                </c:pt>
                <c:pt idx="43">
                  <c:v>2002</c:v>
                </c:pt>
                <c:pt idx="44">
                  <c:v>2003</c:v>
                </c:pt>
                <c:pt idx="45">
                  <c:v>2003</c:v>
                </c:pt>
                <c:pt idx="46">
                  <c:v>2003</c:v>
                </c:pt>
                <c:pt idx="47">
                  <c:v>2003</c:v>
                </c:pt>
                <c:pt idx="48">
                  <c:v>2004</c:v>
                </c:pt>
                <c:pt idx="49">
                  <c:v>2004</c:v>
                </c:pt>
                <c:pt idx="50">
                  <c:v>2004</c:v>
                </c:pt>
                <c:pt idx="51">
                  <c:v>2004</c:v>
                </c:pt>
                <c:pt idx="52">
                  <c:v>2005</c:v>
                </c:pt>
                <c:pt idx="53">
                  <c:v>2005</c:v>
                </c:pt>
                <c:pt idx="54">
                  <c:v>2005</c:v>
                </c:pt>
                <c:pt idx="55">
                  <c:v>2005</c:v>
                </c:pt>
                <c:pt idx="56">
                  <c:v>2006</c:v>
                </c:pt>
                <c:pt idx="57">
                  <c:v>2006</c:v>
                </c:pt>
                <c:pt idx="58">
                  <c:v>2006</c:v>
                </c:pt>
                <c:pt idx="59">
                  <c:v>2006</c:v>
                </c:pt>
                <c:pt idx="60">
                  <c:v>2007</c:v>
                </c:pt>
                <c:pt idx="61">
                  <c:v>2007</c:v>
                </c:pt>
                <c:pt idx="62">
                  <c:v>2007</c:v>
                </c:pt>
                <c:pt idx="63">
                  <c:v>2007</c:v>
                </c:pt>
                <c:pt idx="64">
                  <c:v>2008</c:v>
                </c:pt>
                <c:pt idx="65">
                  <c:v>2008</c:v>
                </c:pt>
                <c:pt idx="66">
                  <c:v>2008</c:v>
                </c:pt>
                <c:pt idx="67">
                  <c:v>2008</c:v>
                </c:pt>
                <c:pt idx="68">
                  <c:v>2009</c:v>
                </c:pt>
                <c:pt idx="69">
                  <c:v>2009</c:v>
                </c:pt>
                <c:pt idx="70">
                  <c:v>2009</c:v>
                </c:pt>
                <c:pt idx="71">
                  <c:v>2009</c:v>
                </c:pt>
                <c:pt idx="72">
                  <c:v>2010</c:v>
                </c:pt>
                <c:pt idx="73">
                  <c:v>2010</c:v>
                </c:pt>
                <c:pt idx="74">
                  <c:v>2010</c:v>
                </c:pt>
                <c:pt idx="75">
                  <c:v>2010</c:v>
                </c:pt>
                <c:pt idx="76">
                  <c:v>2011</c:v>
                </c:pt>
                <c:pt idx="77">
                  <c:v>2011</c:v>
                </c:pt>
                <c:pt idx="78">
                  <c:v>2011</c:v>
                </c:pt>
                <c:pt idx="79">
                  <c:v>2011</c:v>
                </c:pt>
                <c:pt idx="80">
                  <c:v>2012</c:v>
                </c:pt>
                <c:pt idx="81">
                  <c:v>2012</c:v>
                </c:pt>
                <c:pt idx="82">
                  <c:v>2012</c:v>
                </c:pt>
                <c:pt idx="83">
                  <c:v>2012</c:v>
                </c:pt>
                <c:pt idx="84">
                  <c:v>2013</c:v>
                </c:pt>
                <c:pt idx="85">
                  <c:v>2013</c:v>
                </c:pt>
                <c:pt idx="86">
                  <c:v>2013</c:v>
                </c:pt>
                <c:pt idx="87">
                  <c:v>2013</c:v>
                </c:pt>
                <c:pt idx="88">
                  <c:v>2014</c:v>
                </c:pt>
                <c:pt idx="89">
                  <c:v>2014</c:v>
                </c:pt>
                <c:pt idx="90">
                  <c:v>2014</c:v>
                </c:pt>
                <c:pt idx="91">
                  <c:v>2014</c:v>
                </c:pt>
                <c:pt idx="92">
                  <c:v>2015</c:v>
                </c:pt>
                <c:pt idx="93">
                  <c:v>2015</c:v>
                </c:pt>
                <c:pt idx="94">
                  <c:v>2015</c:v>
                </c:pt>
                <c:pt idx="95">
                  <c:v>2015</c:v>
                </c:pt>
                <c:pt idx="96">
                  <c:v>2016</c:v>
                </c:pt>
                <c:pt idx="97">
                  <c:v>2016</c:v>
                </c:pt>
                <c:pt idx="98">
                  <c:v>2016</c:v>
                </c:pt>
                <c:pt idx="99">
                  <c:v>2016</c:v>
                </c:pt>
                <c:pt idx="100">
                  <c:v>2017</c:v>
                </c:pt>
                <c:pt idx="101">
                  <c:v>2017</c:v>
                </c:pt>
                <c:pt idx="102">
                  <c:v>2017</c:v>
                </c:pt>
                <c:pt idx="103">
                  <c:v>2017</c:v>
                </c:pt>
                <c:pt idx="104">
                  <c:v>2018</c:v>
                </c:pt>
                <c:pt idx="105">
                  <c:v>2018</c:v>
                </c:pt>
                <c:pt idx="106">
                  <c:v>2018</c:v>
                </c:pt>
                <c:pt idx="107">
                  <c:v>2018</c:v>
                </c:pt>
                <c:pt idx="108">
                  <c:v>2019</c:v>
                </c:pt>
                <c:pt idx="109">
                  <c:v>2019</c:v>
                </c:pt>
                <c:pt idx="110">
                  <c:v>2019</c:v>
                </c:pt>
                <c:pt idx="111">
                  <c:v>2019</c:v>
                </c:pt>
                <c:pt idx="112">
                  <c:v>2020</c:v>
                </c:pt>
                <c:pt idx="113">
                  <c:v>2020</c:v>
                </c:pt>
                <c:pt idx="114">
                  <c:v>2020</c:v>
                </c:pt>
                <c:pt idx="115">
                  <c:v>2020</c:v>
                </c:pt>
                <c:pt idx="116">
                  <c:v>2021</c:v>
                </c:pt>
                <c:pt idx="117">
                  <c:v>2021</c:v>
                </c:pt>
                <c:pt idx="118">
                  <c:v>2021</c:v>
                </c:pt>
                <c:pt idx="119">
                  <c:v>2021</c:v>
                </c:pt>
                <c:pt idx="120">
                  <c:v>2022</c:v>
                </c:pt>
              </c:numCache>
            </c:numRef>
          </c:cat>
          <c:val>
            <c:numRef>
              <c:f>'Authorized Returns'!$Z$6:$Z$126</c:f>
              <c:numCache>
                <c:formatCode>0.00%</c:formatCode>
                <c:ptCount val="121"/>
                <c:pt idx="0">
                  <c:v>0.21805414697226436</c:v>
                </c:pt>
                <c:pt idx="1">
                  <c:v>0.20830590609114422</c:v>
                </c:pt>
                <c:pt idx="2">
                  <c:v>0.21189435067927107</c:v>
                </c:pt>
                <c:pt idx="3">
                  <c:v>0.21382139679142262</c:v>
                </c:pt>
                <c:pt idx="4">
                  <c:v>0.20362020293786998</c:v>
                </c:pt>
                <c:pt idx="5">
                  <c:v>0.2002722733623073</c:v>
                </c:pt>
                <c:pt idx="6">
                  <c:v>0.19185193009456883</c:v>
                </c:pt>
                <c:pt idx="7">
                  <c:v>0.18995950334427117</c:v>
                </c:pt>
                <c:pt idx="8">
                  <c:v>0.18642188592874812</c:v>
                </c:pt>
                <c:pt idx="9">
                  <c:v>0.18748311108583776</c:v>
                </c:pt>
                <c:pt idx="10">
                  <c:v>0.2147717579824287</c:v>
                </c:pt>
                <c:pt idx="11">
                  <c:v>0.18930796916019824</c:v>
                </c:pt>
                <c:pt idx="12">
                  <c:v>0.19734172189810495</c:v>
                </c:pt>
                <c:pt idx="13">
                  <c:v>0.186700241231429</c:v>
                </c:pt>
                <c:pt idx="14">
                  <c:v>0.18758703128698531</c:v>
                </c:pt>
                <c:pt idx="15">
                  <c:v>0.19112240692375473</c:v>
                </c:pt>
                <c:pt idx="16">
                  <c:v>0.18567732319641195</c:v>
                </c:pt>
                <c:pt idx="17">
                  <c:v>0.18565932074118635</c:v>
                </c:pt>
                <c:pt idx="18">
                  <c:v>0.17336364382212982</c:v>
                </c:pt>
                <c:pt idx="19">
                  <c:v>0.18729754416671221</c:v>
                </c:pt>
                <c:pt idx="20">
                  <c:v>0.17646328579685208</c:v>
                </c:pt>
                <c:pt idx="21">
                  <c:v>0.18501039440494269</c:v>
                </c:pt>
                <c:pt idx="22">
                  <c:v>0.19111547198215029</c:v>
                </c:pt>
                <c:pt idx="23">
                  <c:v>0.1761447600102152</c:v>
                </c:pt>
                <c:pt idx="24">
                  <c:v>0.17820206663210092</c:v>
                </c:pt>
                <c:pt idx="25">
                  <c:v>0.19218256025738176</c:v>
                </c:pt>
                <c:pt idx="26">
                  <c:v>0.18351859237692605</c:v>
                </c:pt>
                <c:pt idx="27">
                  <c:v>0.19375782714473735</c:v>
                </c:pt>
                <c:pt idx="28">
                  <c:v>0.1615659744073841</c:v>
                </c:pt>
                <c:pt idx="29">
                  <c:v>0.16995497692469055</c:v>
                </c:pt>
                <c:pt idx="30">
                  <c:v>0.16700329085378643</c:v>
                </c:pt>
                <c:pt idx="31">
                  <c:v>0.17244060730018879</c:v>
                </c:pt>
                <c:pt idx="32">
                  <c:v>0.17029444280660377</c:v>
                </c:pt>
                <c:pt idx="33">
                  <c:v>0.1670670118949959</c:v>
                </c:pt>
                <c:pt idx="34">
                  <c:v>0.17739479081214107</c:v>
                </c:pt>
                <c:pt idx="35">
                  <c:v>0.18984887715340443</c:v>
                </c:pt>
                <c:pt idx="36">
                  <c:v>0.16887059287844239</c:v>
                </c:pt>
                <c:pt idx="37">
                  <c:v>0.16144770967499436</c:v>
                </c:pt>
                <c:pt idx="38">
                  <c:v>0.15967682182502893</c:v>
                </c:pt>
                <c:pt idx="39">
                  <c:v>0.17176551732778711</c:v>
                </c:pt>
                <c:pt idx="40">
                  <c:v>0.14699177909718195</c:v>
                </c:pt>
                <c:pt idx="41">
                  <c:v>0.16681007369187661</c:v>
                </c:pt>
                <c:pt idx="42">
                  <c:v>0.16454303630281558</c:v>
                </c:pt>
                <c:pt idx="43">
                  <c:v>0.16917461806541334</c:v>
                </c:pt>
                <c:pt idx="44">
                  <c:v>0.1638465218531292</c:v>
                </c:pt>
                <c:pt idx="45">
                  <c:v>0.16005864645731224</c:v>
                </c:pt>
                <c:pt idx="46">
                  <c:v>0.14159723482785744</c:v>
                </c:pt>
                <c:pt idx="47">
                  <c:v>0.1590429700893487</c:v>
                </c:pt>
                <c:pt idx="48">
                  <c:v>0.15362556281087195</c:v>
                </c:pt>
                <c:pt idx="49">
                  <c:v>0.14857786574708617</c:v>
                </c:pt>
                <c:pt idx="50">
                  <c:v>0.15013407274698851</c:v>
                </c:pt>
                <c:pt idx="51">
                  <c:v>0.15235116893755452</c:v>
                </c:pt>
                <c:pt idx="52">
                  <c:v>0.14301684763973027</c:v>
                </c:pt>
                <c:pt idx="53">
                  <c:v>0.13712552863184366</c:v>
                </c:pt>
                <c:pt idx="54">
                  <c:v>0.14687667733455254</c:v>
                </c:pt>
                <c:pt idx="55">
                  <c:v>0.14346828970930012</c:v>
                </c:pt>
                <c:pt idx="56">
                  <c:v>0.13633731654325368</c:v>
                </c:pt>
                <c:pt idx="57">
                  <c:v>0.13962097060258058</c:v>
                </c:pt>
                <c:pt idx="58">
                  <c:v>0.13217176682227894</c:v>
                </c:pt>
                <c:pt idx="59">
                  <c:v>0.1364029896244402</c:v>
                </c:pt>
                <c:pt idx="60">
                  <c:v>0.13285910272138451</c:v>
                </c:pt>
                <c:pt idx="61">
                  <c:v>0.1312805531489438</c:v>
                </c:pt>
                <c:pt idx="62">
                  <c:v>0.12810956741821636</c:v>
                </c:pt>
                <c:pt idx="63">
                  <c:v>0.13333156958400338</c:v>
                </c:pt>
                <c:pt idx="64">
                  <c:v>0.12742159311206921</c:v>
                </c:pt>
                <c:pt idx="65">
                  <c:v>0.1322542308018263</c:v>
                </c:pt>
                <c:pt idx="66">
                  <c:v>0.13032716659909258</c:v>
                </c:pt>
                <c:pt idx="67">
                  <c:v>0.13038707533078381</c:v>
                </c:pt>
                <c:pt idx="68">
                  <c:v>0.13025751457895554</c:v>
                </c:pt>
                <c:pt idx="69">
                  <c:v>0.13197562241937574</c:v>
                </c:pt>
                <c:pt idx="70">
                  <c:v>0.12978295656658137</c:v>
                </c:pt>
                <c:pt idx="71">
                  <c:v>0.13147192666729809</c:v>
                </c:pt>
                <c:pt idx="72">
                  <c:v>0.12871204816771351</c:v>
                </c:pt>
                <c:pt idx="73">
                  <c:v>0.12417591748025693</c:v>
                </c:pt>
                <c:pt idx="74">
                  <c:v>0.1267693332917377</c:v>
                </c:pt>
                <c:pt idx="75">
                  <c:v>0.12741320036604134</c:v>
                </c:pt>
                <c:pt idx="76">
                  <c:v>0.12025386231890096</c:v>
                </c:pt>
                <c:pt idx="77">
                  <c:v>0.12217542202797557</c:v>
                </c:pt>
                <c:pt idx="78">
                  <c:v>0.12506050510916183</c:v>
                </c:pt>
                <c:pt idx="79">
                  <c:v>0.12487394591410604</c:v>
                </c:pt>
                <c:pt idx="80">
                  <c:v>0.12207855428571428</c:v>
                </c:pt>
                <c:pt idx="81">
                  <c:v>0.1174873923076923</c:v>
                </c:pt>
                <c:pt idx="82">
                  <c:v>0.11592765374999998</c:v>
                </c:pt>
                <c:pt idx="83">
                  <c:v>0.11931427826086959</c:v>
                </c:pt>
                <c:pt idx="84">
                  <c:v>0.11373789538071513</c:v>
                </c:pt>
                <c:pt idx="85">
                  <c:v>0.11458409451095826</c:v>
                </c:pt>
                <c:pt idx="86">
                  <c:v>0.11447043631492232</c:v>
                </c:pt>
                <c:pt idx="87">
                  <c:v>0.11438362421397062</c:v>
                </c:pt>
                <c:pt idx="88">
                  <c:v>0.1094119619532712</c:v>
                </c:pt>
                <c:pt idx="89">
                  <c:v>0.11236100982037774</c:v>
                </c:pt>
                <c:pt idx="90">
                  <c:v>0.11185299123861954</c:v>
                </c:pt>
                <c:pt idx="91">
                  <c:v>0.11176311102800075</c:v>
                </c:pt>
                <c:pt idx="92">
                  <c:v>0.1093628442032447</c:v>
                </c:pt>
                <c:pt idx="93">
                  <c:v>0.10750616651697845</c:v>
                </c:pt>
                <c:pt idx="94">
                  <c:v>0.10641933079818844</c:v>
                </c:pt>
                <c:pt idx="95">
                  <c:v>0.10928050816394243</c:v>
                </c:pt>
                <c:pt idx="96">
                  <c:v>0.10873418919046761</c:v>
                </c:pt>
                <c:pt idx="97">
                  <c:v>0.10543853438407612</c:v>
                </c:pt>
                <c:pt idx="98">
                  <c:v>0.10937874752845235</c:v>
                </c:pt>
                <c:pt idx="99">
                  <c:v>0.10708776300105012</c:v>
                </c:pt>
                <c:pt idx="100">
                  <c:v>0.10571107006655817</c:v>
                </c:pt>
                <c:pt idx="101">
                  <c:v>0.10568663102596942</c:v>
                </c:pt>
                <c:pt idx="102">
                  <c:v>0.1069513513764363</c:v>
                </c:pt>
                <c:pt idx="103">
                  <c:v>0.1070757975436447</c:v>
                </c:pt>
                <c:pt idx="104">
                  <c:v>0.10299649221398401</c:v>
                </c:pt>
                <c:pt idx="105">
                  <c:v>0.10281749240130765</c:v>
                </c:pt>
                <c:pt idx="106">
                  <c:v>0.10374829142722476</c:v>
                </c:pt>
                <c:pt idx="107">
                  <c:v>0.10139623388865726</c:v>
                </c:pt>
                <c:pt idx="108">
                  <c:v>0.10095871296799341</c:v>
                </c:pt>
                <c:pt idx="109">
                  <c:v>0.10105984756722095</c:v>
                </c:pt>
                <c:pt idx="110">
                  <c:v>0.10094112434204079</c:v>
                </c:pt>
                <c:pt idx="111">
                  <c:v>0.10283717821973239</c:v>
                </c:pt>
                <c:pt idx="112">
                  <c:v>9.842913809272609E-2</c:v>
                </c:pt>
                <c:pt idx="113">
                  <c:v>9.9141008733368507E-2</c:v>
                </c:pt>
                <c:pt idx="114">
                  <c:v>9.7330327312919185E-2</c:v>
                </c:pt>
                <c:pt idx="115">
                  <c:v>9.7043186214172669E-2</c:v>
                </c:pt>
                <c:pt idx="116">
                  <c:v>9.4500000000000001E-2</c:v>
                </c:pt>
                <c:pt idx="117">
                  <c:v>9.4549999999999981E-2</c:v>
                </c:pt>
                <c:pt idx="118">
                  <c:v>9.3671428571428558E-2</c:v>
                </c:pt>
                <c:pt idx="119">
                  <c:v>9.3583333333333324E-2</c:v>
                </c:pt>
                <c:pt idx="120">
                  <c:v>#N/A</c:v>
                </c:pt>
              </c:numCache>
            </c:numRef>
          </c:val>
          <c:smooth val="0"/>
          <c:extLst>
            <c:ext xmlns:c16="http://schemas.microsoft.com/office/drawing/2014/chart" uri="{C3380CC4-5D6E-409C-BE32-E72D297353CC}">
              <c16:uniqueId val="{00000002-2A09-4FC6-B328-6C4D88CD3C89}"/>
            </c:ext>
          </c:extLst>
        </c:ser>
        <c:ser>
          <c:idx val="2"/>
          <c:order val="2"/>
          <c:tx>
            <c:strRef>
              <c:f>'Authorized Returns'!$AA$5</c:f>
              <c:strCache>
                <c:ptCount val="1"/>
                <c:pt idx="0">
                  <c:v>Gas - Nominal</c:v>
                </c:pt>
              </c:strCache>
            </c:strRef>
          </c:tx>
          <c:spPr>
            <a:ln w="57150" cap="rnd">
              <a:solidFill>
                <a:schemeClr val="accent3"/>
              </a:solidFill>
              <a:round/>
            </a:ln>
            <a:effectLst>
              <a:outerShdw blurRad="50800" dist="38100" dir="5400000" algn="t" rotWithShape="0">
                <a:prstClr val="black">
                  <a:alpha val="40000"/>
                </a:prstClr>
              </a:outerShdw>
            </a:effectLst>
          </c:spPr>
          <c:marker>
            <c:symbol val="none"/>
          </c:marker>
          <c:cat>
            <c:numRef>
              <c:f>'Authorized Returns'!$W$6:$W$126</c:f>
              <c:numCache>
                <c:formatCode>General</c:formatCode>
                <c:ptCount val="121"/>
                <c:pt idx="0">
                  <c:v>1992</c:v>
                </c:pt>
                <c:pt idx="1">
                  <c:v>1992</c:v>
                </c:pt>
                <c:pt idx="2">
                  <c:v>1992</c:v>
                </c:pt>
                <c:pt idx="3">
                  <c:v>1992</c:v>
                </c:pt>
                <c:pt idx="4">
                  <c:v>1993</c:v>
                </c:pt>
                <c:pt idx="5">
                  <c:v>1993</c:v>
                </c:pt>
                <c:pt idx="6">
                  <c:v>1993</c:v>
                </c:pt>
                <c:pt idx="7">
                  <c:v>1993</c:v>
                </c:pt>
                <c:pt idx="8">
                  <c:v>1994</c:v>
                </c:pt>
                <c:pt idx="9">
                  <c:v>1994</c:v>
                </c:pt>
                <c:pt idx="10">
                  <c:v>1994</c:v>
                </c:pt>
                <c:pt idx="11">
                  <c:v>1994</c:v>
                </c:pt>
                <c:pt idx="12">
                  <c:v>1995</c:v>
                </c:pt>
                <c:pt idx="13">
                  <c:v>1995</c:v>
                </c:pt>
                <c:pt idx="14">
                  <c:v>1995</c:v>
                </c:pt>
                <c:pt idx="15">
                  <c:v>1995</c:v>
                </c:pt>
                <c:pt idx="16">
                  <c:v>1996</c:v>
                </c:pt>
                <c:pt idx="17">
                  <c:v>1996</c:v>
                </c:pt>
                <c:pt idx="18">
                  <c:v>1996</c:v>
                </c:pt>
                <c:pt idx="19">
                  <c:v>1996</c:v>
                </c:pt>
                <c:pt idx="20">
                  <c:v>1997</c:v>
                </c:pt>
                <c:pt idx="21">
                  <c:v>1997</c:v>
                </c:pt>
                <c:pt idx="22">
                  <c:v>1997</c:v>
                </c:pt>
                <c:pt idx="23">
                  <c:v>1997</c:v>
                </c:pt>
                <c:pt idx="24">
                  <c:v>1998</c:v>
                </c:pt>
                <c:pt idx="25">
                  <c:v>1998</c:v>
                </c:pt>
                <c:pt idx="26">
                  <c:v>1998</c:v>
                </c:pt>
                <c:pt idx="27">
                  <c:v>1998</c:v>
                </c:pt>
                <c:pt idx="28">
                  <c:v>1999</c:v>
                </c:pt>
                <c:pt idx="29">
                  <c:v>1999</c:v>
                </c:pt>
                <c:pt idx="30">
                  <c:v>1999</c:v>
                </c:pt>
                <c:pt idx="31">
                  <c:v>1999</c:v>
                </c:pt>
                <c:pt idx="32">
                  <c:v>2000</c:v>
                </c:pt>
                <c:pt idx="33">
                  <c:v>2000</c:v>
                </c:pt>
                <c:pt idx="34">
                  <c:v>2000</c:v>
                </c:pt>
                <c:pt idx="35">
                  <c:v>2000</c:v>
                </c:pt>
                <c:pt idx="36">
                  <c:v>2001</c:v>
                </c:pt>
                <c:pt idx="37">
                  <c:v>2001</c:v>
                </c:pt>
                <c:pt idx="38">
                  <c:v>2001</c:v>
                </c:pt>
                <c:pt idx="39">
                  <c:v>2001</c:v>
                </c:pt>
                <c:pt idx="40">
                  <c:v>2002</c:v>
                </c:pt>
                <c:pt idx="41">
                  <c:v>2002</c:v>
                </c:pt>
                <c:pt idx="42">
                  <c:v>2002</c:v>
                </c:pt>
                <c:pt idx="43">
                  <c:v>2002</c:v>
                </c:pt>
                <c:pt idx="44">
                  <c:v>2003</c:v>
                </c:pt>
                <c:pt idx="45">
                  <c:v>2003</c:v>
                </c:pt>
                <c:pt idx="46">
                  <c:v>2003</c:v>
                </c:pt>
                <c:pt idx="47">
                  <c:v>2003</c:v>
                </c:pt>
                <c:pt idx="48">
                  <c:v>2004</c:v>
                </c:pt>
                <c:pt idx="49">
                  <c:v>2004</c:v>
                </c:pt>
                <c:pt idx="50">
                  <c:v>2004</c:v>
                </c:pt>
                <c:pt idx="51">
                  <c:v>2004</c:v>
                </c:pt>
                <c:pt idx="52">
                  <c:v>2005</c:v>
                </c:pt>
                <c:pt idx="53">
                  <c:v>2005</c:v>
                </c:pt>
                <c:pt idx="54">
                  <c:v>2005</c:v>
                </c:pt>
                <c:pt idx="55">
                  <c:v>2005</c:v>
                </c:pt>
                <c:pt idx="56">
                  <c:v>2006</c:v>
                </c:pt>
                <c:pt idx="57">
                  <c:v>2006</c:v>
                </c:pt>
                <c:pt idx="58">
                  <c:v>2006</c:v>
                </c:pt>
                <c:pt idx="59">
                  <c:v>2006</c:v>
                </c:pt>
                <c:pt idx="60">
                  <c:v>2007</c:v>
                </c:pt>
                <c:pt idx="61">
                  <c:v>2007</c:v>
                </c:pt>
                <c:pt idx="62">
                  <c:v>2007</c:v>
                </c:pt>
                <c:pt idx="63">
                  <c:v>2007</c:v>
                </c:pt>
                <c:pt idx="64">
                  <c:v>2008</c:v>
                </c:pt>
                <c:pt idx="65">
                  <c:v>2008</c:v>
                </c:pt>
                <c:pt idx="66">
                  <c:v>2008</c:v>
                </c:pt>
                <c:pt idx="67">
                  <c:v>2008</c:v>
                </c:pt>
                <c:pt idx="68">
                  <c:v>2009</c:v>
                </c:pt>
                <c:pt idx="69">
                  <c:v>2009</c:v>
                </c:pt>
                <c:pt idx="70">
                  <c:v>2009</c:v>
                </c:pt>
                <c:pt idx="71">
                  <c:v>2009</c:v>
                </c:pt>
                <c:pt idx="72">
                  <c:v>2010</c:v>
                </c:pt>
                <c:pt idx="73">
                  <c:v>2010</c:v>
                </c:pt>
                <c:pt idx="74">
                  <c:v>2010</c:v>
                </c:pt>
                <c:pt idx="75">
                  <c:v>2010</c:v>
                </c:pt>
                <c:pt idx="76">
                  <c:v>2011</c:v>
                </c:pt>
                <c:pt idx="77">
                  <c:v>2011</c:v>
                </c:pt>
                <c:pt idx="78">
                  <c:v>2011</c:v>
                </c:pt>
                <c:pt idx="79">
                  <c:v>2011</c:v>
                </c:pt>
                <c:pt idx="80">
                  <c:v>2012</c:v>
                </c:pt>
                <c:pt idx="81">
                  <c:v>2012</c:v>
                </c:pt>
                <c:pt idx="82">
                  <c:v>2012</c:v>
                </c:pt>
                <c:pt idx="83">
                  <c:v>2012</c:v>
                </c:pt>
                <c:pt idx="84">
                  <c:v>2013</c:v>
                </c:pt>
                <c:pt idx="85">
                  <c:v>2013</c:v>
                </c:pt>
                <c:pt idx="86">
                  <c:v>2013</c:v>
                </c:pt>
                <c:pt idx="87">
                  <c:v>2013</c:v>
                </c:pt>
                <c:pt idx="88">
                  <c:v>2014</c:v>
                </c:pt>
                <c:pt idx="89">
                  <c:v>2014</c:v>
                </c:pt>
                <c:pt idx="90">
                  <c:v>2014</c:v>
                </c:pt>
                <c:pt idx="91">
                  <c:v>2014</c:v>
                </c:pt>
                <c:pt idx="92">
                  <c:v>2015</c:v>
                </c:pt>
                <c:pt idx="93">
                  <c:v>2015</c:v>
                </c:pt>
                <c:pt idx="94">
                  <c:v>2015</c:v>
                </c:pt>
                <c:pt idx="95">
                  <c:v>2015</c:v>
                </c:pt>
                <c:pt idx="96">
                  <c:v>2016</c:v>
                </c:pt>
                <c:pt idx="97">
                  <c:v>2016</c:v>
                </c:pt>
                <c:pt idx="98">
                  <c:v>2016</c:v>
                </c:pt>
                <c:pt idx="99">
                  <c:v>2016</c:v>
                </c:pt>
                <c:pt idx="100">
                  <c:v>2017</c:v>
                </c:pt>
                <c:pt idx="101">
                  <c:v>2017</c:v>
                </c:pt>
                <c:pt idx="102">
                  <c:v>2017</c:v>
                </c:pt>
                <c:pt idx="103">
                  <c:v>2017</c:v>
                </c:pt>
                <c:pt idx="104">
                  <c:v>2018</c:v>
                </c:pt>
                <c:pt idx="105">
                  <c:v>2018</c:v>
                </c:pt>
                <c:pt idx="106">
                  <c:v>2018</c:v>
                </c:pt>
                <c:pt idx="107">
                  <c:v>2018</c:v>
                </c:pt>
                <c:pt idx="108">
                  <c:v>2019</c:v>
                </c:pt>
                <c:pt idx="109">
                  <c:v>2019</c:v>
                </c:pt>
                <c:pt idx="110">
                  <c:v>2019</c:v>
                </c:pt>
                <c:pt idx="111">
                  <c:v>2019</c:v>
                </c:pt>
                <c:pt idx="112">
                  <c:v>2020</c:v>
                </c:pt>
                <c:pt idx="113">
                  <c:v>2020</c:v>
                </c:pt>
                <c:pt idx="114">
                  <c:v>2020</c:v>
                </c:pt>
                <c:pt idx="115">
                  <c:v>2020</c:v>
                </c:pt>
                <c:pt idx="116">
                  <c:v>2021</c:v>
                </c:pt>
                <c:pt idx="117">
                  <c:v>2021</c:v>
                </c:pt>
                <c:pt idx="118">
                  <c:v>2021</c:v>
                </c:pt>
                <c:pt idx="119">
                  <c:v>2021</c:v>
                </c:pt>
                <c:pt idx="120">
                  <c:v>2022</c:v>
                </c:pt>
              </c:numCache>
            </c:numRef>
          </c:cat>
          <c:val>
            <c:numRef>
              <c:f>'Authorized Returns'!$AA$6:$AA$126</c:f>
              <c:numCache>
                <c:formatCode>0.00%</c:formatCode>
                <c:ptCount val="121"/>
                <c:pt idx="0">
                  <c:v>0.12418</c:v>
                </c:pt>
                <c:pt idx="1">
                  <c:v>0.11983333333333333</c:v>
                </c:pt>
                <c:pt idx="2">
                  <c:v>0.11865999999999999</c:v>
                </c:pt>
                <c:pt idx="3">
                  <c:v>0.11939999999999999</c:v>
                </c:pt>
                <c:pt idx="4">
                  <c:v>0.11749999999999999</c:v>
                </c:pt>
                <c:pt idx="5">
                  <c:v>0.11708333333333333</c:v>
                </c:pt>
                <c:pt idx="6">
                  <c:v>0.11387499999999999</c:v>
                </c:pt>
                <c:pt idx="7">
                  <c:v>0.11155555555555557</c:v>
                </c:pt>
                <c:pt idx="8">
                  <c:v>0.11120000000000001</c:v>
                </c:pt>
                <c:pt idx="9">
                  <c:v>0.10834999999999999</c:v>
                </c:pt>
                <c:pt idx="10">
                  <c:v>0.10866666666666668</c:v>
                </c:pt>
                <c:pt idx="11">
                  <c:v>0.11525833333333334</c:v>
                </c:pt>
                <c:pt idx="12">
                  <c:v>0.11</c:v>
                </c:pt>
                <c:pt idx="13">
                  <c:v>0.11066666666666668</c:v>
                </c:pt>
                <c:pt idx="14">
                  <c:v>0.11606666666666667</c:v>
                </c:pt>
                <c:pt idx="15">
                  <c:v>0.11449999999999999</c:v>
                </c:pt>
                <c:pt idx="16">
                  <c:v>0.10875</c:v>
                </c:pt>
                <c:pt idx="17">
                  <c:v>0.1125</c:v>
                </c:pt>
                <c:pt idx="18">
                  <c:v>0.11194285714285715</c:v>
                </c:pt>
                <c:pt idx="19">
                  <c:v>0.11307142857142857</c:v>
                </c:pt>
                <c:pt idx="20">
                  <c:v>0.11699999999999999</c:v>
                </c:pt>
                <c:pt idx="21">
                  <c:v>0.12</c:v>
                </c:pt>
                <c:pt idx="22">
                  <c:v>0.10916666666666668</c:v>
                </c:pt>
                <c:pt idx="23">
                  <c:v>0.11366666666666665</c:v>
                </c:pt>
                <c:pt idx="24">
                  <c:v>0.11409999999999999</c:v>
                </c:pt>
                <c:pt idx="25">
                  <c:v>0.1169</c:v>
                </c:pt>
                <c:pt idx="26">
                  <c:v>0.10816666666666667</c:v>
                </c:pt>
                <c:pt idx="27">
                  <c:v>0.1125</c:v>
                </c:pt>
                <c:pt idx="28">
                  <c:v>0.10375</c:v>
                </c:pt>
                <c:pt idx="29">
                  <c:v>0.10655000000000001</c:v>
                </c:pt>
                <c:pt idx="30">
                  <c:v>0.11033333333333334</c:v>
                </c:pt>
                <c:pt idx="31">
                  <c:v>0.11334</c:v>
                </c:pt>
                <c:pt idx="32">
                  <c:v>0.121</c:v>
                </c:pt>
                <c:pt idx="33">
                  <c:v>0.11375</c:v>
                </c:pt>
                <c:pt idx="34">
                  <c:v>0.1075</c:v>
                </c:pt>
                <c:pt idx="35">
                  <c:v>0.10650000000000001</c:v>
                </c:pt>
                <c:pt idx="36">
                  <c:v>0.10666666666666667</c:v>
                </c:pt>
                <c:pt idx="37">
                  <c:v>0.116425</c:v>
                </c:pt>
                <c:pt idx="38">
                  <c:v>0.11499999999999999</c:v>
                </c:pt>
                <c:pt idx="39">
                  <c:v>0.1101111111111111</c:v>
                </c:pt>
                <c:pt idx="40">
                  <c:v>0.11381999999999999</c:v>
                </c:pt>
                <c:pt idx="41">
                  <c:v>0.113625</c:v>
                </c:pt>
                <c:pt idx="42">
                  <c:v>0.10612000000000002</c:v>
                </c:pt>
                <c:pt idx="43">
                  <c:v>0.10841818181818183</c:v>
                </c:pt>
                <c:pt idx="44">
                  <c:v>0.11059999999999999</c:v>
                </c:pt>
                <c:pt idx="45">
                  <c:v>0.10573333333333335</c:v>
                </c:pt>
                <c:pt idx="46">
                  <c:v>0.10368749999999999</c:v>
                </c:pt>
                <c:pt idx="47">
                  <c:v>0.10658333333333332</c:v>
                </c:pt>
                <c:pt idx="48">
                  <c:v>0.10650000000000001</c:v>
                </c:pt>
                <c:pt idx="49">
                  <c:v>0.10536000000000001</c:v>
                </c:pt>
                <c:pt idx="50">
                  <c:v>0.10471999999999999</c:v>
                </c:pt>
                <c:pt idx="51">
                  <c:v>0.10316428571428572</c:v>
                </c:pt>
                <c:pt idx="52">
                  <c:v>0.10680000000000001</c:v>
                </c:pt>
                <c:pt idx="53">
                  <c:v>0.106</c:v>
                </c:pt>
                <c:pt idx="54">
                  <c:v>0.10337499999999999</c:v>
                </c:pt>
                <c:pt idx="55">
                  <c:v>0.10142</c:v>
                </c:pt>
                <c:pt idx="56">
                  <c:v>0.10518181818181817</c:v>
                </c:pt>
                <c:pt idx="57">
                  <c:v>0.10126666666666666</c:v>
                </c:pt>
                <c:pt idx="58">
                  <c:v>0.10026249999999999</c:v>
                </c:pt>
                <c:pt idx="59">
                  <c:v>0.10117692307692307</c:v>
                </c:pt>
                <c:pt idx="60">
                  <c:v>0.10375714285714287</c:v>
                </c:pt>
                <c:pt idx="61">
                  <c:v>0.10166666666666668</c:v>
                </c:pt>
                <c:pt idx="62">
                  <c:v>0.10551111111111111</c:v>
                </c:pt>
                <c:pt idx="63">
                  <c:v>0.10338461538461538</c:v>
                </c:pt>
                <c:pt idx="64">
                  <c:v>0.10242499999999999</c:v>
                </c:pt>
                <c:pt idx="65">
                  <c:v>0.101075</c:v>
                </c:pt>
                <c:pt idx="66">
                  <c:v>9.8799999999999999E-2</c:v>
                </c:pt>
                <c:pt idx="67">
                  <c:v>0.10305000000000003</c:v>
                </c:pt>
                <c:pt idx="68">
                  <c:v>0.10236666666666666</c:v>
                </c:pt>
                <c:pt idx="69">
                  <c:v>9.985454545454546E-2</c:v>
                </c:pt>
                <c:pt idx="70">
                  <c:v>0.10425</c:v>
                </c:pt>
                <c:pt idx="71">
                  <c:v>0.10092307692307692</c:v>
                </c:pt>
                <c:pt idx="72">
                  <c:v>0.10100000000000001</c:v>
                </c:pt>
                <c:pt idx="73">
                  <c:v>9.845000000000001E-2</c:v>
                </c:pt>
                <c:pt idx="74">
                  <c:v>9.6500000000000002E-2</c:v>
                </c:pt>
                <c:pt idx="75">
                  <c:v>9.8750000000000004E-2</c:v>
                </c:pt>
                <c:pt idx="76">
                  <c:v>9.6319999999999989E-2</c:v>
                </c:pt>
                <c:pt idx="77">
                  <c:v>9.8312499999999983E-2</c:v>
                </c:pt>
                <c:pt idx="78">
                  <c:v>9.7500000000000003E-2</c:v>
                </c:pt>
                <c:pt idx="79">
                  <c:v>0.10055</c:v>
                </c:pt>
                <c:pt idx="80">
                  <c:v>9.5666666666666678E-2</c:v>
                </c:pt>
                <c:pt idx="81">
                  <c:v>9.4683333333333328E-2</c:v>
                </c:pt>
                <c:pt idx="82">
                  <c:v>9.6000000000000002E-2</c:v>
                </c:pt>
                <c:pt idx="83">
                  <c:v>9.8290909090909082E-2</c:v>
                </c:pt>
                <c:pt idx="84">
                  <c:v>9.5416666666666664E-2</c:v>
                </c:pt>
                <c:pt idx="85">
                  <c:v>9.8362499999999992E-2</c:v>
                </c:pt>
                <c:pt idx="86">
                  <c:v>9.4500000000000015E-2</c:v>
                </c:pt>
                <c:pt idx="87">
                  <c:v>0.10283333333333333</c:v>
                </c:pt>
                <c:pt idx="88">
                  <c:v>9.4666666666666677E-2</c:v>
                </c:pt>
                <c:pt idx="89">
                  <c:v>9.4333333333333338E-2</c:v>
                </c:pt>
                <c:pt idx="90">
                  <c:v>9.7500000000000003E-2</c:v>
                </c:pt>
                <c:pt idx="91">
                  <c:v>9.6777777777777768E-2</c:v>
                </c:pt>
                <c:pt idx="92">
                  <c:v>9.4833333333333325E-2</c:v>
                </c:pt>
                <c:pt idx="93">
                  <c:v>9.4149999999999998E-2</c:v>
                </c:pt>
                <c:pt idx="94">
                  <c:v>9.4649999999999984E-2</c:v>
                </c:pt>
                <c:pt idx="95">
                  <c:v>9.6722222222222209E-2</c:v>
                </c:pt>
                <c:pt idx="96">
                  <c:v>9.6000000000000016E-2</c:v>
                </c:pt>
                <c:pt idx="97">
                  <c:v>9.4714285714285709E-2</c:v>
                </c:pt>
                <c:pt idx="98">
                  <c:v>0.10138333333333333</c:v>
                </c:pt>
                <c:pt idx="99">
                  <c:v>9.6999999999999989E-2</c:v>
                </c:pt>
                <c:pt idx="100">
                  <c:v>9.6816666666666662E-2</c:v>
                </c:pt>
                <c:pt idx="101">
                  <c:v>9.4285714285714292E-2</c:v>
                </c:pt>
                <c:pt idx="102">
                  <c:v>9.7108333333333338E-2</c:v>
                </c:pt>
                <c:pt idx="103">
                  <c:v>9.5307142857142854E-2</c:v>
                </c:pt>
                <c:pt idx="104">
                  <c:v>9.5500000000000002E-2</c:v>
                </c:pt>
                <c:pt idx="105">
                  <c:v>9.7266666666666668E-2</c:v>
                </c:pt>
                <c:pt idx="106">
                  <c:v>9.9500000000000005E-2</c:v>
                </c:pt>
                <c:pt idx="107">
                  <c:v>9.7309523809523846E-2</c:v>
                </c:pt>
                <c:pt idx="108">
                  <c:v>9.3522222222222229E-2</c:v>
                </c:pt>
                <c:pt idx="109">
                  <c:v>9.5499999999999988E-2</c:v>
                </c:pt>
                <c:pt idx="110">
                  <c:v>9.5187500000000008E-2</c:v>
                </c:pt>
                <c:pt idx="111">
                  <c:v>9.4735714285714298E-2</c:v>
                </c:pt>
                <c:pt idx="112">
                  <c:v>9.708E-2</c:v>
                </c:pt>
                <c:pt idx="113">
                  <c:v>9.4783333333333331E-2</c:v>
                </c:pt>
                <c:pt idx="114">
                  <c:v>9.3959999999999974E-2</c:v>
                </c:pt>
                <c:pt idx="115">
                  <c:v>9.5937500000000023E-2</c:v>
                </c:pt>
                <c:pt idx="116">
                  <c:v>9.3749999999999986E-2</c:v>
                </c:pt>
                <c:pt idx="117">
                  <c:v>9.4549999999999981E-2</c:v>
                </c:pt>
                <c:pt idx="118">
                  <c:v>9.3671428571428558E-2</c:v>
                </c:pt>
                <c:pt idx="119">
                  <c:v>9.3583333333333324E-2</c:v>
                </c:pt>
                <c:pt idx="120">
                  <c:v>9.3374999999999986E-2</c:v>
                </c:pt>
              </c:numCache>
            </c:numRef>
          </c:val>
          <c:smooth val="0"/>
          <c:extLst>
            <c:ext xmlns:c16="http://schemas.microsoft.com/office/drawing/2014/chart" uri="{C3380CC4-5D6E-409C-BE32-E72D297353CC}">
              <c16:uniqueId val="{00000003-2A09-4FC6-B328-6C4D88CD3C89}"/>
            </c:ext>
          </c:extLst>
        </c:ser>
        <c:ser>
          <c:idx val="3"/>
          <c:order val="3"/>
          <c:tx>
            <c:strRef>
              <c:f>'Authorized Returns'!$AB$5</c:f>
              <c:strCache>
                <c:ptCount val="1"/>
                <c:pt idx="0">
                  <c:v>Gas - Real</c:v>
                </c:pt>
              </c:strCache>
            </c:strRef>
          </c:tx>
          <c:spPr>
            <a:ln w="57150" cap="rnd">
              <a:solidFill>
                <a:schemeClr val="accent4"/>
              </a:solidFill>
              <a:round/>
            </a:ln>
            <a:effectLst/>
          </c:spPr>
          <c:marker>
            <c:symbol val="none"/>
          </c:marker>
          <c:cat>
            <c:numRef>
              <c:f>'Authorized Returns'!$W$6:$W$126</c:f>
              <c:numCache>
                <c:formatCode>General</c:formatCode>
                <c:ptCount val="121"/>
                <c:pt idx="0">
                  <c:v>1992</c:v>
                </c:pt>
                <c:pt idx="1">
                  <c:v>1992</c:v>
                </c:pt>
                <c:pt idx="2">
                  <c:v>1992</c:v>
                </c:pt>
                <c:pt idx="3">
                  <c:v>1992</c:v>
                </c:pt>
                <c:pt idx="4">
                  <c:v>1993</c:v>
                </c:pt>
                <c:pt idx="5">
                  <c:v>1993</c:v>
                </c:pt>
                <c:pt idx="6">
                  <c:v>1993</c:v>
                </c:pt>
                <c:pt idx="7">
                  <c:v>1993</c:v>
                </c:pt>
                <c:pt idx="8">
                  <c:v>1994</c:v>
                </c:pt>
                <c:pt idx="9">
                  <c:v>1994</c:v>
                </c:pt>
                <c:pt idx="10">
                  <c:v>1994</c:v>
                </c:pt>
                <c:pt idx="11">
                  <c:v>1994</c:v>
                </c:pt>
                <c:pt idx="12">
                  <c:v>1995</c:v>
                </c:pt>
                <c:pt idx="13">
                  <c:v>1995</c:v>
                </c:pt>
                <c:pt idx="14">
                  <c:v>1995</c:v>
                </c:pt>
                <c:pt idx="15">
                  <c:v>1995</c:v>
                </c:pt>
                <c:pt idx="16">
                  <c:v>1996</c:v>
                </c:pt>
                <c:pt idx="17">
                  <c:v>1996</c:v>
                </c:pt>
                <c:pt idx="18">
                  <c:v>1996</c:v>
                </c:pt>
                <c:pt idx="19">
                  <c:v>1996</c:v>
                </c:pt>
                <c:pt idx="20">
                  <c:v>1997</c:v>
                </c:pt>
                <c:pt idx="21">
                  <c:v>1997</c:v>
                </c:pt>
                <c:pt idx="22">
                  <c:v>1997</c:v>
                </c:pt>
                <c:pt idx="23">
                  <c:v>1997</c:v>
                </c:pt>
                <c:pt idx="24">
                  <c:v>1998</c:v>
                </c:pt>
                <c:pt idx="25">
                  <c:v>1998</c:v>
                </c:pt>
                <c:pt idx="26">
                  <c:v>1998</c:v>
                </c:pt>
                <c:pt idx="27">
                  <c:v>1998</c:v>
                </c:pt>
                <c:pt idx="28">
                  <c:v>1999</c:v>
                </c:pt>
                <c:pt idx="29">
                  <c:v>1999</c:v>
                </c:pt>
                <c:pt idx="30">
                  <c:v>1999</c:v>
                </c:pt>
                <c:pt idx="31">
                  <c:v>1999</c:v>
                </c:pt>
                <c:pt idx="32">
                  <c:v>2000</c:v>
                </c:pt>
                <c:pt idx="33">
                  <c:v>2000</c:v>
                </c:pt>
                <c:pt idx="34">
                  <c:v>2000</c:v>
                </c:pt>
                <c:pt idx="35">
                  <c:v>2000</c:v>
                </c:pt>
                <c:pt idx="36">
                  <c:v>2001</c:v>
                </c:pt>
                <c:pt idx="37">
                  <c:v>2001</c:v>
                </c:pt>
                <c:pt idx="38">
                  <c:v>2001</c:v>
                </c:pt>
                <c:pt idx="39">
                  <c:v>2001</c:v>
                </c:pt>
                <c:pt idx="40">
                  <c:v>2002</c:v>
                </c:pt>
                <c:pt idx="41">
                  <c:v>2002</c:v>
                </c:pt>
                <c:pt idx="42">
                  <c:v>2002</c:v>
                </c:pt>
                <c:pt idx="43">
                  <c:v>2002</c:v>
                </c:pt>
                <c:pt idx="44">
                  <c:v>2003</c:v>
                </c:pt>
                <c:pt idx="45">
                  <c:v>2003</c:v>
                </c:pt>
                <c:pt idx="46">
                  <c:v>2003</c:v>
                </c:pt>
                <c:pt idx="47">
                  <c:v>2003</c:v>
                </c:pt>
                <c:pt idx="48">
                  <c:v>2004</c:v>
                </c:pt>
                <c:pt idx="49">
                  <c:v>2004</c:v>
                </c:pt>
                <c:pt idx="50">
                  <c:v>2004</c:v>
                </c:pt>
                <c:pt idx="51">
                  <c:v>2004</c:v>
                </c:pt>
                <c:pt idx="52">
                  <c:v>2005</c:v>
                </c:pt>
                <c:pt idx="53">
                  <c:v>2005</c:v>
                </c:pt>
                <c:pt idx="54">
                  <c:v>2005</c:v>
                </c:pt>
                <c:pt idx="55">
                  <c:v>2005</c:v>
                </c:pt>
                <c:pt idx="56">
                  <c:v>2006</c:v>
                </c:pt>
                <c:pt idx="57">
                  <c:v>2006</c:v>
                </c:pt>
                <c:pt idx="58">
                  <c:v>2006</c:v>
                </c:pt>
                <c:pt idx="59">
                  <c:v>2006</c:v>
                </c:pt>
                <c:pt idx="60">
                  <c:v>2007</c:v>
                </c:pt>
                <c:pt idx="61">
                  <c:v>2007</c:v>
                </c:pt>
                <c:pt idx="62">
                  <c:v>2007</c:v>
                </c:pt>
                <c:pt idx="63">
                  <c:v>2007</c:v>
                </c:pt>
                <c:pt idx="64">
                  <c:v>2008</c:v>
                </c:pt>
                <c:pt idx="65">
                  <c:v>2008</c:v>
                </c:pt>
                <c:pt idx="66">
                  <c:v>2008</c:v>
                </c:pt>
                <c:pt idx="67">
                  <c:v>2008</c:v>
                </c:pt>
                <c:pt idx="68">
                  <c:v>2009</c:v>
                </c:pt>
                <c:pt idx="69">
                  <c:v>2009</c:v>
                </c:pt>
                <c:pt idx="70">
                  <c:v>2009</c:v>
                </c:pt>
                <c:pt idx="71">
                  <c:v>2009</c:v>
                </c:pt>
                <c:pt idx="72">
                  <c:v>2010</c:v>
                </c:pt>
                <c:pt idx="73">
                  <c:v>2010</c:v>
                </c:pt>
                <c:pt idx="74">
                  <c:v>2010</c:v>
                </c:pt>
                <c:pt idx="75">
                  <c:v>2010</c:v>
                </c:pt>
                <c:pt idx="76">
                  <c:v>2011</c:v>
                </c:pt>
                <c:pt idx="77">
                  <c:v>2011</c:v>
                </c:pt>
                <c:pt idx="78">
                  <c:v>2011</c:v>
                </c:pt>
                <c:pt idx="79">
                  <c:v>2011</c:v>
                </c:pt>
                <c:pt idx="80">
                  <c:v>2012</c:v>
                </c:pt>
                <c:pt idx="81">
                  <c:v>2012</c:v>
                </c:pt>
                <c:pt idx="82">
                  <c:v>2012</c:v>
                </c:pt>
                <c:pt idx="83">
                  <c:v>2012</c:v>
                </c:pt>
                <c:pt idx="84">
                  <c:v>2013</c:v>
                </c:pt>
                <c:pt idx="85">
                  <c:v>2013</c:v>
                </c:pt>
                <c:pt idx="86">
                  <c:v>2013</c:v>
                </c:pt>
                <c:pt idx="87">
                  <c:v>2013</c:v>
                </c:pt>
                <c:pt idx="88">
                  <c:v>2014</c:v>
                </c:pt>
                <c:pt idx="89">
                  <c:v>2014</c:v>
                </c:pt>
                <c:pt idx="90">
                  <c:v>2014</c:v>
                </c:pt>
                <c:pt idx="91">
                  <c:v>2014</c:v>
                </c:pt>
                <c:pt idx="92">
                  <c:v>2015</c:v>
                </c:pt>
                <c:pt idx="93">
                  <c:v>2015</c:v>
                </c:pt>
                <c:pt idx="94">
                  <c:v>2015</c:v>
                </c:pt>
                <c:pt idx="95">
                  <c:v>2015</c:v>
                </c:pt>
                <c:pt idx="96">
                  <c:v>2016</c:v>
                </c:pt>
                <c:pt idx="97">
                  <c:v>2016</c:v>
                </c:pt>
                <c:pt idx="98">
                  <c:v>2016</c:v>
                </c:pt>
                <c:pt idx="99">
                  <c:v>2016</c:v>
                </c:pt>
                <c:pt idx="100">
                  <c:v>2017</c:v>
                </c:pt>
                <c:pt idx="101">
                  <c:v>2017</c:v>
                </c:pt>
                <c:pt idx="102">
                  <c:v>2017</c:v>
                </c:pt>
                <c:pt idx="103">
                  <c:v>2017</c:v>
                </c:pt>
                <c:pt idx="104">
                  <c:v>2018</c:v>
                </c:pt>
                <c:pt idx="105">
                  <c:v>2018</c:v>
                </c:pt>
                <c:pt idx="106">
                  <c:v>2018</c:v>
                </c:pt>
                <c:pt idx="107">
                  <c:v>2018</c:v>
                </c:pt>
                <c:pt idx="108">
                  <c:v>2019</c:v>
                </c:pt>
                <c:pt idx="109">
                  <c:v>2019</c:v>
                </c:pt>
                <c:pt idx="110">
                  <c:v>2019</c:v>
                </c:pt>
                <c:pt idx="111">
                  <c:v>2019</c:v>
                </c:pt>
                <c:pt idx="112">
                  <c:v>2020</c:v>
                </c:pt>
                <c:pt idx="113">
                  <c:v>2020</c:v>
                </c:pt>
                <c:pt idx="114">
                  <c:v>2020</c:v>
                </c:pt>
                <c:pt idx="115">
                  <c:v>2020</c:v>
                </c:pt>
                <c:pt idx="116">
                  <c:v>2021</c:v>
                </c:pt>
                <c:pt idx="117">
                  <c:v>2021</c:v>
                </c:pt>
                <c:pt idx="118">
                  <c:v>2021</c:v>
                </c:pt>
                <c:pt idx="119">
                  <c:v>2021</c:v>
                </c:pt>
                <c:pt idx="120">
                  <c:v>2022</c:v>
                </c:pt>
              </c:numCache>
            </c:numRef>
          </c:cat>
          <c:val>
            <c:numRef>
              <c:f>'Authorized Returns'!$AB$6:$AB$126</c:f>
              <c:numCache>
                <c:formatCode>0.00%</c:formatCode>
                <c:ptCount val="121"/>
                <c:pt idx="0">
                  <c:v>0.21870579089747019</c:v>
                </c:pt>
                <c:pt idx="1">
                  <c:v>0.21105044244279952</c:v>
                </c:pt>
                <c:pt idx="2">
                  <c:v>0.20898396801331784</c:v>
                </c:pt>
                <c:pt idx="3">
                  <c:v>0.21028725586372957</c:v>
                </c:pt>
                <c:pt idx="4">
                  <c:v>0.20214558469088478</c:v>
                </c:pt>
                <c:pt idx="5">
                  <c:v>0.20142875637637811</c:v>
                </c:pt>
                <c:pt idx="6">
                  <c:v>0.19590917835467664</c:v>
                </c:pt>
                <c:pt idx="7">
                  <c:v>0.19191883407058949</c:v>
                </c:pt>
                <c:pt idx="8">
                  <c:v>0.18731466264820448</c:v>
                </c:pt>
                <c:pt idx="9">
                  <c:v>0.18251388217565606</c:v>
                </c:pt>
                <c:pt idx="10">
                  <c:v>0.18304730222816146</c:v>
                </c:pt>
                <c:pt idx="11">
                  <c:v>0.19415086174215498</c:v>
                </c:pt>
                <c:pt idx="12">
                  <c:v>0.18148261602083013</c:v>
                </c:pt>
                <c:pt idx="13">
                  <c:v>0.18258251066338063</c:v>
                </c:pt>
                <c:pt idx="14">
                  <c:v>0.19149165726803954</c:v>
                </c:pt>
                <c:pt idx="15">
                  <c:v>0.1889069048580459</c:v>
                </c:pt>
                <c:pt idx="16">
                  <c:v>0.17619903052015531</c:v>
                </c:pt>
                <c:pt idx="17">
                  <c:v>0.18227485915878136</c:v>
                </c:pt>
                <c:pt idx="18">
                  <c:v>0.18137216461818548</c:v>
                </c:pt>
                <c:pt idx="19">
                  <c:v>0.18320069971323866</c:v>
                </c:pt>
                <c:pt idx="20">
                  <c:v>0.18633758518259652</c:v>
                </c:pt>
                <c:pt idx="21">
                  <c:v>0.19111547198215029</c:v>
                </c:pt>
                <c:pt idx="22">
                  <c:v>0.17386199187265064</c:v>
                </c:pt>
                <c:pt idx="23">
                  <c:v>0.18102882207198123</c:v>
                </c:pt>
                <c:pt idx="24">
                  <c:v>0.17973795184727262</c:v>
                </c:pt>
                <c:pt idx="25">
                  <c:v>0.18414869913186829</c:v>
                </c:pt>
                <c:pt idx="26">
                  <c:v>0.17039136831562948</c:v>
                </c:pt>
                <c:pt idx="27">
                  <c:v>0.17721752482750369</c:v>
                </c:pt>
                <c:pt idx="28">
                  <c:v>0.16117759466121248</c:v>
                </c:pt>
                <c:pt idx="29">
                  <c:v>0.16552744781833437</c:v>
                </c:pt>
                <c:pt idx="30">
                  <c:v>0.17140492797706453</c:v>
                </c:pt>
                <c:pt idx="31">
                  <c:v>0.17607584172435492</c:v>
                </c:pt>
                <c:pt idx="32">
                  <c:v>0.18377371308449547</c:v>
                </c:pt>
                <c:pt idx="33">
                  <c:v>0.17276247820959803</c:v>
                </c:pt>
                <c:pt idx="34">
                  <c:v>0.1632700343519278</c:v>
                </c:pt>
                <c:pt idx="35">
                  <c:v>0.16175124333470059</c:v>
                </c:pt>
                <c:pt idx="36">
                  <c:v>0.15835484167355771</c:v>
                </c:pt>
                <c:pt idx="37">
                  <c:v>0.17284183539228709</c:v>
                </c:pt>
                <c:pt idx="38">
                  <c:v>0.17072631367930438</c:v>
                </c:pt>
                <c:pt idx="39">
                  <c:v>0.16346838343593298</c:v>
                </c:pt>
                <c:pt idx="40">
                  <c:v>0.16647367459543527</c:v>
                </c:pt>
                <c:pt idx="41">
                  <c:v>0.16618846666584375</c:v>
                </c:pt>
                <c:pt idx="42">
                  <c:v>0.15521161788848706</c:v>
                </c:pt>
                <c:pt idx="43">
                  <c:v>0.15857294957150536</c:v>
                </c:pt>
                <c:pt idx="44">
                  <c:v>0.1585889030072003</c:v>
                </c:pt>
                <c:pt idx="45">
                  <c:v>0.15161060890260381</c:v>
                </c:pt>
                <c:pt idx="46">
                  <c:v>0.14867709656925027</c:v>
                </c:pt>
                <c:pt idx="47">
                  <c:v>0.15282942054416002</c:v>
                </c:pt>
                <c:pt idx="48">
                  <c:v>0.14873747672143514</c:v>
                </c:pt>
                <c:pt idx="49">
                  <c:v>0.14714535725230429</c:v>
                </c:pt>
                <c:pt idx="50">
                  <c:v>0.1462515357959501</c:v>
                </c:pt>
                <c:pt idx="51">
                  <c:v>0.14407883140762492</c:v>
                </c:pt>
                <c:pt idx="52">
                  <c:v>0.14464203909018175</c:v>
                </c:pt>
                <c:pt idx="53">
                  <c:v>0.1435585781232141</c:v>
                </c:pt>
                <c:pt idx="54">
                  <c:v>0.14000347182535147</c:v>
                </c:pt>
                <c:pt idx="55">
                  <c:v>0.13735576408732428</c:v>
                </c:pt>
                <c:pt idx="56">
                  <c:v>0.13815228169604526</c:v>
                </c:pt>
                <c:pt idx="57">
                  <c:v>0.13300988042980239</c:v>
                </c:pt>
                <c:pt idx="58">
                  <c:v>0.13169094604930606</c:v>
                </c:pt>
                <c:pt idx="59">
                  <c:v>0.13289200566869833</c:v>
                </c:pt>
                <c:pt idx="60">
                  <c:v>0.13269061829776541</c:v>
                </c:pt>
                <c:pt idx="61">
                  <c:v>0.13001719678082022</c:v>
                </c:pt>
                <c:pt idx="62">
                  <c:v>0.13493369405799654</c:v>
                </c:pt>
                <c:pt idx="63">
                  <c:v>0.13221420868102571</c:v>
                </c:pt>
                <c:pt idx="64">
                  <c:v>0.12856699100607008</c:v>
                </c:pt>
                <c:pt idx="65">
                  <c:v>0.12687242973823318</c:v>
                </c:pt>
                <c:pt idx="66">
                  <c:v>0.12401678019428582</c:v>
                </c:pt>
                <c:pt idx="67">
                  <c:v>0.12935151011155016</c:v>
                </c:pt>
                <c:pt idx="68">
                  <c:v>0.12765264140154423</c:v>
                </c:pt>
                <c:pt idx="69">
                  <c:v>0.1245199916954408</c:v>
                </c:pt>
                <c:pt idx="70">
                  <c:v>0.13000118397373153</c:v>
                </c:pt>
                <c:pt idx="71">
                  <c:v>0.12585246513450343</c:v>
                </c:pt>
                <c:pt idx="72">
                  <c:v>0.12444875421155525</c:v>
                </c:pt>
                <c:pt idx="73">
                  <c:v>0.12130673120918431</c:v>
                </c:pt>
                <c:pt idx="74">
                  <c:v>0.11890400773678299</c:v>
                </c:pt>
                <c:pt idx="75">
                  <c:v>0.12167638097416912</c:v>
                </c:pt>
                <c:pt idx="76">
                  <c:v>0.11627246961500451</c:v>
                </c:pt>
                <c:pt idx="77">
                  <c:v>0.11867771147243698</c:v>
                </c:pt>
                <c:pt idx="78">
                  <c:v>0.11769690393960695</c:v>
                </c:pt>
                <c:pt idx="79">
                  <c:v>0.1213787045243844</c:v>
                </c:pt>
                <c:pt idx="80">
                  <c:v>0.11335543333333334</c:v>
                </c:pt>
                <c:pt idx="81">
                  <c:v>0.11219028166666664</c:v>
                </c:pt>
                <c:pt idx="82">
                  <c:v>0.11375039999999999</c:v>
                </c:pt>
                <c:pt idx="83">
                  <c:v>0.11646489818181816</c:v>
                </c:pt>
                <c:pt idx="84">
                  <c:v>0.11109395624731826</c:v>
                </c:pt>
                <c:pt idx="85">
                  <c:v>0.11452380022403677</c:v>
                </c:pt>
                <c:pt idx="86">
                  <c:v>0.11002667806502962</c:v>
                </c:pt>
                <c:pt idx="87">
                  <c:v>0.1197292069949264</c:v>
                </c:pt>
                <c:pt idx="88">
                  <c:v>0.10820795791450419</c:v>
                </c:pt>
                <c:pt idx="89">
                  <c:v>0.10782694397818551</c:v>
                </c:pt>
                <c:pt idx="90">
                  <c:v>0.11144657637321294</c:v>
                </c:pt>
                <c:pt idx="91">
                  <c:v>0.11062104617785579</c:v>
                </c:pt>
                <c:pt idx="92">
                  <c:v>0.10736276458186031</c:v>
                </c:pt>
                <c:pt idx="93">
                  <c:v>0.10658914887924938</c:v>
                </c:pt>
                <c:pt idx="94">
                  <c:v>0.10715520914945249</c:v>
                </c:pt>
                <c:pt idx="95">
                  <c:v>0.10950121449151658</c:v>
                </c:pt>
                <c:pt idx="96">
                  <c:v>0.10761321816788549</c:v>
                </c:pt>
                <c:pt idx="97">
                  <c:v>0.10617196971027987</c:v>
                </c:pt>
                <c:pt idx="98">
                  <c:v>0.11364777883945267</c:v>
                </c:pt>
                <c:pt idx="99">
                  <c:v>0.10873418919046761</c:v>
                </c:pt>
                <c:pt idx="100">
                  <c:v>0.10647479008495603</c:v>
                </c:pt>
                <c:pt idx="101">
                  <c:v>0.10369135792647516</c:v>
                </c:pt>
                <c:pt idx="102">
                  <c:v>0.10679555249268313</c:v>
                </c:pt>
                <c:pt idx="103">
                  <c:v>0.10481468097067863</c:v>
                </c:pt>
                <c:pt idx="104">
                  <c:v>0.10256689266356073</c:v>
                </c:pt>
                <c:pt idx="105">
                  <c:v>0.10446429067793025</c:v>
                </c:pt>
                <c:pt idx="106">
                  <c:v>0.10686288816779364</c:v>
                </c:pt>
                <c:pt idx="107">
                  <c:v>0.10451031920118993</c:v>
                </c:pt>
                <c:pt idx="108">
                  <c:v>9.8695643095424002E-2</c:v>
                </c:pt>
                <c:pt idx="109">
                  <c:v>0.10078282670846729</c:v>
                </c:pt>
                <c:pt idx="110">
                  <c:v>0.10045303997185584</c:v>
                </c:pt>
                <c:pt idx="111">
                  <c:v>9.9976262575497535E-2</c:v>
                </c:pt>
                <c:pt idx="112">
                  <c:v>0.10113424652716722</c:v>
                </c:pt>
                <c:pt idx="113">
                  <c:v>9.8741666666666672E-2</c:v>
                </c:pt>
                <c:pt idx="114">
                  <c:v>9.7883949358185313E-2</c:v>
                </c:pt>
                <c:pt idx="115">
                  <c:v>9.9944033541410265E-2</c:v>
                </c:pt>
                <c:pt idx="116">
                  <c:v>9.3749999999999986E-2</c:v>
                </c:pt>
                <c:pt idx="117">
                  <c:v>9.4549999999999981E-2</c:v>
                </c:pt>
                <c:pt idx="118">
                  <c:v>9.3671428571428558E-2</c:v>
                </c:pt>
                <c:pt idx="119">
                  <c:v>9.3583333333333324E-2</c:v>
                </c:pt>
                <c:pt idx="120">
                  <c:v>#N/A</c:v>
                </c:pt>
              </c:numCache>
            </c:numRef>
          </c:val>
          <c:smooth val="0"/>
          <c:extLst>
            <c:ext xmlns:c16="http://schemas.microsoft.com/office/drawing/2014/chart" uri="{C3380CC4-5D6E-409C-BE32-E72D297353CC}">
              <c16:uniqueId val="{00000004-2A09-4FC6-B328-6C4D88CD3C89}"/>
            </c:ext>
          </c:extLst>
        </c:ser>
        <c:ser>
          <c:idx val="4"/>
          <c:order val="4"/>
          <c:tx>
            <c:strRef>
              <c:f>'Authorized Returns'!$AC$5</c:f>
              <c:strCache>
                <c:ptCount val="1"/>
                <c:pt idx="0">
                  <c:v>30-Year Bond Yield</c:v>
                </c:pt>
              </c:strCache>
            </c:strRef>
          </c:tx>
          <c:spPr>
            <a:ln w="57150" cap="rnd">
              <a:solidFill>
                <a:schemeClr val="accent5"/>
              </a:solidFill>
              <a:round/>
            </a:ln>
            <a:effectLst>
              <a:outerShdw blurRad="50800" dist="38100" dir="5400000" algn="t" rotWithShape="0">
                <a:prstClr val="black">
                  <a:alpha val="40000"/>
                </a:prstClr>
              </a:outerShdw>
            </a:effectLst>
          </c:spPr>
          <c:marker>
            <c:symbol val="none"/>
          </c:marker>
          <c:cat>
            <c:numRef>
              <c:f>'Authorized Returns'!$W$6:$W$126</c:f>
              <c:numCache>
                <c:formatCode>General</c:formatCode>
                <c:ptCount val="121"/>
                <c:pt idx="0">
                  <c:v>1992</c:v>
                </c:pt>
                <c:pt idx="1">
                  <c:v>1992</c:v>
                </c:pt>
                <c:pt idx="2">
                  <c:v>1992</c:v>
                </c:pt>
                <c:pt idx="3">
                  <c:v>1992</c:v>
                </c:pt>
                <c:pt idx="4">
                  <c:v>1993</c:v>
                </c:pt>
                <c:pt idx="5">
                  <c:v>1993</c:v>
                </c:pt>
                <c:pt idx="6">
                  <c:v>1993</c:v>
                </c:pt>
                <c:pt idx="7">
                  <c:v>1993</c:v>
                </c:pt>
                <c:pt idx="8">
                  <c:v>1994</c:v>
                </c:pt>
                <c:pt idx="9">
                  <c:v>1994</c:v>
                </c:pt>
                <c:pt idx="10">
                  <c:v>1994</c:v>
                </c:pt>
                <c:pt idx="11">
                  <c:v>1994</c:v>
                </c:pt>
                <c:pt idx="12">
                  <c:v>1995</c:v>
                </c:pt>
                <c:pt idx="13">
                  <c:v>1995</c:v>
                </c:pt>
                <c:pt idx="14">
                  <c:v>1995</c:v>
                </c:pt>
                <c:pt idx="15">
                  <c:v>1995</c:v>
                </c:pt>
                <c:pt idx="16">
                  <c:v>1996</c:v>
                </c:pt>
                <c:pt idx="17">
                  <c:v>1996</c:v>
                </c:pt>
                <c:pt idx="18">
                  <c:v>1996</c:v>
                </c:pt>
                <c:pt idx="19">
                  <c:v>1996</c:v>
                </c:pt>
                <c:pt idx="20">
                  <c:v>1997</c:v>
                </c:pt>
                <c:pt idx="21">
                  <c:v>1997</c:v>
                </c:pt>
                <c:pt idx="22">
                  <c:v>1997</c:v>
                </c:pt>
                <c:pt idx="23">
                  <c:v>1997</c:v>
                </c:pt>
                <c:pt idx="24">
                  <c:v>1998</c:v>
                </c:pt>
                <c:pt idx="25">
                  <c:v>1998</c:v>
                </c:pt>
                <c:pt idx="26">
                  <c:v>1998</c:v>
                </c:pt>
                <c:pt idx="27">
                  <c:v>1998</c:v>
                </c:pt>
                <c:pt idx="28">
                  <c:v>1999</c:v>
                </c:pt>
                <c:pt idx="29">
                  <c:v>1999</c:v>
                </c:pt>
                <c:pt idx="30">
                  <c:v>1999</c:v>
                </c:pt>
                <c:pt idx="31">
                  <c:v>1999</c:v>
                </c:pt>
                <c:pt idx="32">
                  <c:v>2000</c:v>
                </c:pt>
                <c:pt idx="33">
                  <c:v>2000</c:v>
                </c:pt>
                <c:pt idx="34">
                  <c:v>2000</c:v>
                </c:pt>
                <c:pt idx="35">
                  <c:v>2000</c:v>
                </c:pt>
                <c:pt idx="36">
                  <c:v>2001</c:v>
                </c:pt>
                <c:pt idx="37">
                  <c:v>2001</c:v>
                </c:pt>
                <c:pt idx="38">
                  <c:v>2001</c:v>
                </c:pt>
                <c:pt idx="39">
                  <c:v>2001</c:v>
                </c:pt>
                <c:pt idx="40">
                  <c:v>2002</c:v>
                </c:pt>
                <c:pt idx="41">
                  <c:v>2002</c:v>
                </c:pt>
                <c:pt idx="42">
                  <c:v>2002</c:v>
                </c:pt>
                <c:pt idx="43">
                  <c:v>2002</c:v>
                </c:pt>
                <c:pt idx="44">
                  <c:v>2003</c:v>
                </c:pt>
                <c:pt idx="45">
                  <c:v>2003</c:v>
                </c:pt>
                <c:pt idx="46">
                  <c:v>2003</c:v>
                </c:pt>
                <c:pt idx="47">
                  <c:v>2003</c:v>
                </c:pt>
                <c:pt idx="48">
                  <c:v>2004</c:v>
                </c:pt>
                <c:pt idx="49">
                  <c:v>2004</c:v>
                </c:pt>
                <c:pt idx="50">
                  <c:v>2004</c:v>
                </c:pt>
                <c:pt idx="51">
                  <c:v>2004</c:v>
                </c:pt>
                <c:pt idx="52">
                  <c:v>2005</c:v>
                </c:pt>
                <c:pt idx="53">
                  <c:v>2005</c:v>
                </c:pt>
                <c:pt idx="54">
                  <c:v>2005</c:v>
                </c:pt>
                <c:pt idx="55">
                  <c:v>2005</c:v>
                </c:pt>
                <c:pt idx="56">
                  <c:v>2006</c:v>
                </c:pt>
                <c:pt idx="57">
                  <c:v>2006</c:v>
                </c:pt>
                <c:pt idx="58">
                  <c:v>2006</c:v>
                </c:pt>
                <c:pt idx="59">
                  <c:v>2006</c:v>
                </c:pt>
                <c:pt idx="60">
                  <c:v>2007</c:v>
                </c:pt>
                <c:pt idx="61">
                  <c:v>2007</c:v>
                </c:pt>
                <c:pt idx="62">
                  <c:v>2007</c:v>
                </c:pt>
                <c:pt idx="63">
                  <c:v>2007</c:v>
                </c:pt>
                <c:pt idx="64">
                  <c:v>2008</c:v>
                </c:pt>
                <c:pt idx="65">
                  <c:v>2008</c:v>
                </c:pt>
                <c:pt idx="66">
                  <c:v>2008</c:v>
                </c:pt>
                <c:pt idx="67">
                  <c:v>2008</c:v>
                </c:pt>
                <c:pt idx="68">
                  <c:v>2009</c:v>
                </c:pt>
                <c:pt idx="69">
                  <c:v>2009</c:v>
                </c:pt>
                <c:pt idx="70">
                  <c:v>2009</c:v>
                </c:pt>
                <c:pt idx="71">
                  <c:v>2009</c:v>
                </c:pt>
                <c:pt idx="72">
                  <c:v>2010</c:v>
                </c:pt>
                <c:pt idx="73">
                  <c:v>2010</c:v>
                </c:pt>
                <c:pt idx="74">
                  <c:v>2010</c:v>
                </c:pt>
                <c:pt idx="75">
                  <c:v>2010</c:v>
                </c:pt>
                <c:pt idx="76">
                  <c:v>2011</c:v>
                </c:pt>
                <c:pt idx="77">
                  <c:v>2011</c:v>
                </c:pt>
                <c:pt idx="78">
                  <c:v>2011</c:v>
                </c:pt>
                <c:pt idx="79">
                  <c:v>2011</c:v>
                </c:pt>
                <c:pt idx="80">
                  <c:v>2012</c:v>
                </c:pt>
                <c:pt idx="81">
                  <c:v>2012</c:v>
                </c:pt>
                <c:pt idx="82">
                  <c:v>2012</c:v>
                </c:pt>
                <c:pt idx="83">
                  <c:v>2012</c:v>
                </c:pt>
                <c:pt idx="84">
                  <c:v>2013</c:v>
                </c:pt>
                <c:pt idx="85">
                  <c:v>2013</c:v>
                </c:pt>
                <c:pt idx="86">
                  <c:v>2013</c:v>
                </c:pt>
                <c:pt idx="87">
                  <c:v>2013</c:v>
                </c:pt>
                <c:pt idx="88">
                  <c:v>2014</c:v>
                </c:pt>
                <c:pt idx="89">
                  <c:v>2014</c:v>
                </c:pt>
                <c:pt idx="90">
                  <c:v>2014</c:v>
                </c:pt>
                <c:pt idx="91">
                  <c:v>2014</c:v>
                </c:pt>
                <c:pt idx="92">
                  <c:v>2015</c:v>
                </c:pt>
                <c:pt idx="93">
                  <c:v>2015</c:v>
                </c:pt>
                <c:pt idx="94">
                  <c:v>2015</c:v>
                </c:pt>
                <c:pt idx="95">
                  <c:v>2015</c:v>
                </c:pt>
                <c:pt idx="96">
                  <c:v>2016</c:v>
                </c:pt>
                <c:pt idx="97">
                  <c:v>2016</c:v>
                </c:pt>
                <c:pt idx="98">
                  <c:v>2016</c:v>
                </c:pt>
                <c:pt idx="99">
                  <c:v>2016</c:v>
                </c:pt>
                <c:pt idx="100">
                  <c:v>2017</c:v>
                </c:pt>
                <c:pt idx="101">
                  <c:v>2017</c:v>
                </c:pt>
                <c:pt idx="102">
                  <c:v>2017</c:v>
                </c:pt>
                <c:pt idx="103">
                  <c:v>2017</c:v>
                </c:pt>
                <c:pt idx="104">
                  <c:v>2018</c:v>
                </c:pt>
                <c:pt idx="105">
                  <c:v>2018</c:v>
                </c:pt>
                <c:pt idx="106">
                  <c:v>2018</c:v>
                </c:pt>
                <c:pt idx="107">
                  <c:v>2018</c:v>
                </c:pt>
                <c:pt idx="108">
                  <c:v>2019</c:v>
                </c:pt>
                <c:pt idx="109">
                  <c:v>2019</c:v>
                </c:pt>
                <c:pt idx="110">
                  <c:v>2019</c:v>
                </c:pt>
                <c:pt idx="111">
                  <c:v>2019</c:v>
                </c:pt>
                <c:pt idx="112">
                  <c:v>2020</c:v>
                </c:pt>
                <c:pt idx="113">
                  <c:v>2020</c:v>
                </c:pt>
                <c:pt idx="114">
                  <c:v>2020</c:v>
                </c:pt>
                <c:pt idx="115">
                  <c:v>2020</c:v>
                </c:pt>
                <c:pt idx="116">
                  <c:v>2021</c:v>
                </c:pt>
                <c:pt idx="117">
                  <c:v>2021</c:v>
                </c:pt>
                <c:pt idx="118">
                  <c:v>2021</c:v>
                </c:pt>
                <c:pt idx="119">
                  <c:v>2021</c:v>
                </c:pt>
                <c:pt idx="120">
                  <c:v>2022</c:v>
                </c:pt>
              </c:numCache>
            </c:numRef>
          </c:cat>
          <c:val>
            <c:numRef>
              <c:f>'Authorized Returns'!$AC$6:$AC$126</c:f>
              <c:numCache>
                <c:formatCode>0.00%</c:formatCode>
                <c:ptCount val="121"/>
                <c:pt idx="0">
                  <c:v>7.8020624999999968E-2</c:v>
                </c:pt>
                <c:pt idx="1">
                  <c:v>7.8934374999999987E-2</c:v>
                </c:pt>
                <c:pt idx="2">
                  <c:v>7.4454461538461553E-2</c:v>
                </c:pt>
                <c:pt idx="3">
                  <c:v>7.5184696969696943E-2</c:v>
                </c:pt>
                <c:pt idx="4">
                  <c:v>7.0683968253968263E-2</c:v>
                </c:pt>
                <c:pt idx="5">
                  <c:v>6.8553230769230741E-2</c:v>
                </c:pt>
                <c:pt idx="6">
                  <c:v>6.3142727272727309E-2</c:v>
                </c:pt>
                <c:pt idx="7">
                  <c:v>6.1389999999999986E-2</c:v>
                </c:pt>
                <c:pt idx="8">
                  <c:v>6.5745156249999992E-2</c:v>
                </c:pt>
                <c:pt idx="9">
                  <c:v>7.3526307692307669E-2</c:v>
                </c:pt>
                <c:pt idx="10">
                  <c:v>7.5847727272727289E-2</c:v>
                </c:pt>
                <c:pt idx="11">
                  <c:v>7.9568461538461532E-2</c:v>
                </c:pt>
                <c:pt idx="12">
                  <c:v>7.6257230769230799E-2</c:v>
                </c:pt>
                <c:pt idx="13">
                  <c:v>6.9425846153846171E-2</c:v>
                </c:pt>
                <c:pt idx="14">
                  <c:v>6.7118615384615374E-2</c:v>
                </c:pt>
                <c:pt idx="15">
                  <c:v>6.2348153846153817E-2</c:v>
                </c:pt>
                <c:pt idx="16">
                  <c:v>6.2925692307692321E-2</c:v>
                </c:pt>
                <c:pt idx="17">
                  <c:v>6.9183230769230789E-2</c:v>
                </c:pt>
                <c:pt idx="18">
                  <c:v>6.9644696969696968E-2</c:v>
                </c:pt>
                <c:pt idx="19">
                  <c:v>6.6189999999999999E-2</c:v>
                </c:pt>
                <c:pt idx="20">
                  <c:v>6.8133281250000011E-2</c:v>
                </c:pt>
                <c:pt idx="21">
                  <c:v>6.9324153846153841E-2</c:v>
                </c:pt>
                <c:pt idx="22">
                  <c:v>6.5281666666666668E-2</c:v>
                </c:pt>
                <c:pt idx="23">
                  <c:v>6.1372272727272741E-2</c:v>
                </c:pt>
                <c:pt idx="24">
                  <c:v>5.8820156250000019E-2</c:v>
                </c:pt>
                <c:pt idx="25">
                  <c:v>5.8462461538461553E-2</c:v>
                </c:pt>
                <c:pt idx="26">
                  <c:v>5.4731969696969689E-2</c:v>
                </c:pt>
                <c:pt idx="27">
                  <c:v>5.1047272727272747E-2</c:v>
                </c:pt>
                <c:pt idx="28">
                  <c:v>5.3729687500000019E-2</c:v>
                </c:pt>
                <c:pt idx="29">
                  <c:v>5.794030769230768E-2</c:v>
                </c:pt>
                <c:pt idx="30">
                  <c:v>6.0375606060606074E-2</c:v>
                </c:pt>
                <c:pt idx="31">
                  <c:v>6.2528484848484861E-2</c:v>
                </c:pt>
                <c:pt idx="32">
                  <c:v>6.2912615384615386E-2</c:v>
                </c:pt>
                <c:pt idx="33">
                  <c:v>5.9723230769230765E-2</c:v>
                </c:pt>
                <c:pt idx="34">
                  <c:v>5.7871875000000017E-2</c:v>
                </c:pt>
                <c:pt idx="35">
                  <c:v>5.686107692307691E-2</c:v>
                </c:pt>
                <c:pt idx="36">
                  <c:v>5.4425937500000014E-2</c:v>
                </c:pt>
                <c:pt idx="37">
                  <c:v>5.699338461538464E-2</c:v>
                </c:pt>
                <c:pt idx="38">
                  <c:v>5.5225625000000021E-2</c:v>
                </c:pt>
                <c:pt idx="39">
                  <c:v>5.2970909090909089E-2</c:v>
                </c:pt>
                <c:pt idx="40">
                  <c:v>5.5132187499999999E-2</c:v>
                </c:pt>
                <c:pt idx="41">
                  <c:v>5.6129153846153849E-2</c:v>
                </c:pt>
                <c:pt idx="42">
                  <c:v>5.0848590909090899E-2</c:v>
                </c:pt>
                <c:pt idx="43">
                  <c:v>4.9307318181818195E-2</c:v>
                </c:pt>
                <c:pt idx="44">
                  <c:v>4.8490953125E-2</c:v>
                </c:pt>
                <c:pt idx="45">
                  <c:v>4.5979046153846168E-2</c:v>
                </c:pt>
                <c:pt idx="46">
                  <c:v>5.1104863636363636E-2</c:v>
                </c:pt>
                <c:pt idx="47">
                  <c:v>5.1142196969696983E-2</c:v>
                </c:pt>
                <c:pt idx="48">
                  <c:v>4.8753138461538476E-2</c:v>
                </c:pt>
                <c:pt idx="49">
                  <c:v>5.3192861538461533E-2</c:v>
                </c:pt>
                <c:pt idx="50">
                  <c:v>5.0588015151515148E-2</c:v>
                </c:pt>
                <c:pt idx="51">
                  <c:v>4.864845454545455E-2</c:v>
                </c:pt>
                <c:pt idx="52">
                  <c:v>4.6927312499999985E-2</c:v>
                </c:pt>
                <c:pt idx="53">
                  <c:v>4.4650938461538468E-2</c:v>
                </c:pt>
                <c:pt idx="54">
                  <c:v>4.4381742424242414E-2</c:v>
                </c:pt>
                <c:pt idx="55">
                  <c:v>4.6829078125E-2</c:v>
                </c:pt>
                <c:pt idx="56">
                  <c:v>4.633183076923076E-2</c:v>
                </c:pt>
                <c:pt idx="57">
                  <c:v>5.1406507692307687E-2</c:v>
                </c:pt>
                <c:pt idx="58">
                  <c:v>4.9925692307692303E-2</c:v>
                </c:pt>
                <c:pt idx="59">
                  <c:v>4.739560000000001E-2</c:v>
                </c:pt>
                <c:pt idx="60">
                  <c:v>4.7964107692307696E-2</c:v>
                </c:pt>
                <c:pt idx="61">
                  <c:v>4.9891384615384615E-2</c:v>
                </c:pt>
                <c:pt idx="62">
                  <c:v>4.9470430769230793E-2</c:v>
                </c:pt>
                <c:pt idx="63">
                  <c:v>4.6137848484848476E-2</c:v>
                </c:pt>
                <c:pt idx="64">
                  <c:v>4.4057984615384606E-2</c:v>
                </c:pt>
                <c:pt idx="65">
                  <c:v>4.5697861538461525E-2</c:v>
                </c:pt>
                <c:pt idx="66">
                  <c:v>4.4448575757575763E-2</c:v>
                </c:pt>
                <c:pt idx="67">
                  <c:v>3.648545454545455E-2</c:v>
                </c:pt>
                <c:pt idx="68">
                  <c:v>3.4371828125000004E-2</c:v>
                </c:pt>
                <c:pt idx="69">
                  <c:v>4.1675338461538453E-2</c:v>
                </c:pt>
                <c:pt idx="70">
                  <c:v>4.3207924242424235E-2</c:v>
                </c:pt>
                <c:pt idx="71">
                  <c:v>4.3369015151515151E-2</c:v>
                </c:pt>
                <c:pt idx="72">
                  <c:v>4.6233281250000008E-2</c:v>
                </c:pt>
                <c:pt idx="73">
                  <c:v>4.3635553846153849E-2</c:v>
                </c:pt>
                <c:pt idx="74">
                  <c:v>3.855463636363636E-2</c:v>
                </c:pt>
                <c:pt idx="75">
                  <c:v>4.1662787878787896E-2</c:v>
                </c:pt>
                <c:pt idx="76">
                  <c:v>4.5583796874999978E-2</c:v>
                </c:pt>
                <c:pt idx="77">
                  <c:v>4.3380446153846154E-2</c:v>
                </c:pt>
                <c:pt idx="78">
                  <c:v>3.692825757575758E-2</c:v>
                </c:pt>
                <c:pt idx="79">
                  <c:v>3.0392815384615392E-2</c:v>
                </c:pt>
                <c:pt idx="80">
                  <c:v>3.1351338461538467E-2</c:v>
                </c:pt>
                <c:pt idx="81">
                  <c:v>2.9340830769230764E-2</c:v>
                </c:pt>
                <c:pt idx="82">
                  <c:v>2.7412938461538462E-2</c:v>
                </c:pt>
                <c:pt idx="83">
                  <c:v>2.8642166666666666E-2</c:v>
                </c:pt>
                <c:pt idx="84">
                  <c:v>3.1295609374999998E-2</c:v>
                </c:pt>
                <c:pt idx="85">
                  <c:v>3.1398800000000004E-2</c:v>
                </c:pt>
                <c:pt idx="86">
                  <c:v>3.7113621212121202E-2</c:v>
                </c:pt>
                <c:pt idx="87">
                  <c:v>3.7872272727272713E-2</c:v>
                </c:pt>
                <c:pt idx="88">
                  <c:v>3.6892906249999989E-2</c:v>
                </c:pt>
                <c:pt idx="89">
                  <c:v>3.4420169230769224E-2</c:v>
                </c:pt>
                <c:pt idx="90">
                  <c:v>3.2637651515151515E-2</c:v>
                </c:pt>
                <c:pt idx="91">
                  <c:v>2.9634439393939404E-2</c:v>
                </c:pt>
                <c:pt idx="92">
                  <c:v>2.5536187500000005E-2</c:v>
                </c:pt>
                <c:pt idx="93">
                  <c:v>2.8846923076923076E-2</c:v>
                </c:pt>
                <c:pt idx="94">
                  <c:v>2.9591227272727273E-2</c:v>
                </c:pt>
                <c:pt idx="95">
                  <c:v>2.9592590909090898E-2</c:v>
                </c:pt>
                <c:pt idx="96">
                  <c:v>2.7197200000000001E-2</c:v>
                </c:pt>
                <c:pt idx="97">
                  <c:v>2.5666046153846152E-2</c:v>
                </c:pt>
                <c:pt idx="98">
                  <c:v>2.2773333333333333E-2</c:v>
                </c:pt>
                <c:pt idx="99">
                  <c:v>2.8326507692307684E-2</c:v>
                </c:pt>
                <c:pt idx="100">
                  <c:v>3.0435492307692304E-2</c:v>
                </c:pt>
                <c:pt idx="101">
                  <c:v>2.8955353846153841E-2</c:v>
                </c:pt>
                <c:pt idx="102">
                  <c:v>2.8157476923076918E-2</c:v>
                </c:pt>
                <c:pt idx="103">
                  <c:v>2.8170630769230768E-2</c:v>
                </c:pt>
                <c:pt idx="104">
                  <c:v>3.0233969230769233E-2</c:v>
                </c:pt>
                <c:pt idx="105">
                  <c:v>3.0863630769230772E-2</c:v>
                </c:pt>
                <c:pt idx="106">
                  <c:v>3.0584523076923074E-2</c:v>
                </c:pt>
                <c:pt idx="107">
                  <c:v>3.270189393939394E-2</c:v>
                </c:pt>
                <c:pt idx="108">
                  <c:v>3.0102703124999998E-2</c:v>
                </c:pt>
                <c:pt idx="109">
                  <c:v>2.7823599999999997E-2</c:v>
                </c:pt>
                <c:pt idx="110">
                  <c:v>2.2855318181818182E-2</c:v>
                </c:pt>
                <c:pt idx="111">
                  <c:v>2.2538393939393941E-2</c:v>
                </c:pt>
                <c:pt idx="112">
                  <c:v>1.888032307692307E-2</c:v>
                </c:pt>
                <c:pt idx="113">
                  <c:v>1.3756846153846161E-2</c:v>
                </c:pt>
                <c:pt idx="114">
                  <c:v>1.3650969696969693E-2</c:v>
                </c:pt>
                <c:pt idx="115">
                  <c:v>1.6167287878787885E-2</c:v>
                </c:pt>
                <c:pt idx="116">
                  <c:v>2.0693546874999996E-2</c:v>
                </c:pt>
                <c:pt idx="117">
                  <c:v>2.2536384615384621E-2</c:v>
                </c:pt>
                <c:pt idx="118">
                  <c:v>1.9311075757575756E-2</c:v>
                </c:pt>
                <c:pt idx="119">
                  <c:v>1.943701515151515E-2</c:v>
                </c:pt>
                <c:pt idx="120">
                  <c:v>2.2523281249999996E-2</c:v>
                </c:pt>
              </c:numCache>
            </c:numRef>
          </c:val>
          <c:smooth val="0"/>
          <c:extLst>
            <c:ext xmlns:c16="http://schemas.microsoft.com/office/drawing/2014/chart" uri="{C3380CC4-5D6E-409C-BE32-E72D297353CC}">
              <c16:uniqueId val="{00000001-804E-493C-9273-384475DA745F}"/>
            </c:ext>
          </c:extLst>
        </c:ser>
        <c:dLbls>
          <c:showLegendKey val="0"/>
          <c:showVal val="0"/>
          <c:showCatName val="0"/>
          <c:showSerName val="0"/>
          <c:showPercent val="0"/>
          <c:showBubbleSize val="0"/>
        </c:dLbls>
        <c:smooth val="0"/>
        <c:axId val="1194930431"/>
        <c:axId val="1194939999"/>
      </c:lineChart>
      <c:catAx>
        <c:axId val="1194930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3480000" spcFirstLastPara="1" vertOverflow="ellipsis" wrap="square" anchor="ctr" anchorCtr="1"/>
          <a:lstStyle/>
          <a:p>
            <a:pPr algn="ctr">
              <a:defRPr lang="en-US" sz="1050" b="1" i="0" u="none" strike="noStrike" kern="1200" baseline="0">
                <a:solidFill>
                  <a:schemeClr val="tx1"/>
                </a:solidFill>
                <a:latin typeface="+mj-lt"/>
                <a:ea typeface="+mn-ea"/>
                <a:cs typeface="+mn-cs"/>
              </a:defRPr>
            </a:pPr>
            <a:endParaRPr lang="en-US"/>
          </a:p>
        </c:txPr>
        <c:crossAx val="1194939999"/>
        <c:crosses val="autoZero"/>
        <c:auto val="1"/>
        <c:lblAlgn val="ctr"/>
        <c:lblOffset val="100"/>
        <c:tickMarkSkip val="1"/>
        <c:noMultiLvlLbl val="0"/>
      </c:catAx>
      <c:valAx>
        <c:axId val="119493999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00" b="1" i="0" u="none" strike="noStrike" kern="1200" baseline="0">
                <a:solidFill>
                  <a:schemeClr val="tx1"/>
                </a:solidFill>
                <a:latin typeface="+mj-lt"/>
                <a:ea typeface="+mn-ea"/>
                <a:cs typeface="+mn-cs"/>
              </a:defRPr>
            </a:pPr>
            <a:endParaRPr lang="en-US"/>
          </a:p>
        </c:txPr>
        <c:crossAx val="119493043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1100" b="1"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1" i="0" u="none" strike="noStrike" kern="1200" spc="0" baseline="0">
                <a:solidFill>
                  <a:schemeClr val="tx1"/>
                </a:solidFill>
                <a:latin typeface="+mj-lt"/>
                <a:ea typeface="+mn-ea"/>
                <a:cs typeface="+mn-cs"/>
              </a:defRPr>
            </a:pPr>
            <a:r>
              <a:rPr lang="en-US"/>
              <a:t>Electric and Gas Utility Risk Premium</a:t>
            </a:r>
          </a:p>
        </c:rich>
      </c:tx>
      <c:layout>
        <c:manualLayout>
          <c:xMode val="edge"/>
          <c:yMode val="edge"/>
          <c:x val="0.36794368545637707"/>
          <c:y val="1.6593711942651607E-2"/>
        </c:manualLayout>
      </c:layout>
      <c:overlay val="0"/>
      <c:spPr>
        <a:noFill/>
        <a:ln>
          <a:noFill/>
        </a:ln>
        <a:effectLst/>
      </c:spPr>
      <c:txPr>
        <a:bodyPr rot="0" spcFirstLastPara="1" vertOverflow="ellipsis" vert="horz" wrap="square" anchor="ctr" anchorCtr="1"/>
        <a:lstStyle/>
        <a:p>
          <a:pPr>
            <a:defRPr lang="en-US" sz="1320" b="1" i="0" u="none" strike="noStrike" kern="1200" spc="0" baseline="0">
              <a:solidFill>
                <a:schemeClr val="tx1"/>
              </a:solidFill>
              <a:latin typeface="+mj-lt"/>
              <a:ea typeface="+mn-ea"/>
              <a:cs typeface="+mn-cs"/>
            </a:defRPr>
          </a:pPr>
          <a:endParaRPr lang="en-US"/>
        </a:p>
      </c:txPr>
    </c:title>
    <c:autoTitleDeleted val="0"/>
    <c:plotArea>
      <c:layout/>
      <c:lineChart>
        <c:grouping val="standard"/>
        <c:varyColors val="0"/>
        <c:ser>
          <c:idx val="0"/>
          <c:order val="0"/>
          <c:tx>
            <c:strRef>
              <c:f>'Authorized Returns'!$AF$5</c:f>
              <c:strCache>
                <c:ptCount val="1"/>
                <c:pt idx="0">
                  <c:v>Electric Risk Premium</c:v>
                </c:pt>
              </c:strCache>
            </c:strRef>
          </c:tx>
          <c:spPr>
            <a:ln w="57150" cap="rnd">
              <a:solidFill>
                <a:schemeClr val="accent1"/>
              </a:solidFill>
              <a:round/>
            </a:ln>
            <a:effectLst>
              <a:outerShdw blurRad="50800" dist="38100" dir="5400000" algn="t" rotWithShape="0">
                <a:prstClr val="black">
                  <a:alpha val="40000"/>
                </a:prstClr>
              </a:outerShdw>
            </a:effectLst>
          </c:spPr>
          <c:marker>
            <c:symbol val="none"/>
          </c:marker>
          <c:cat>
            <c:numRef>
              <c:f>'Authorized Returns'!$W$6:$W$126</c:f>
              <c:numCache>
                <c:formatCode>General</c:formatCode>
                <c:ptCount val="121"/>
                <c:pt idx="0">
                  <c:v>1992</c:v>
                </c:pt>
                <c:pt idx="1">
                  <c:v>1992</c:v>
                </c:pt>
                <c:pt idx="2">
                  <c:v>1992</c:v>
                </c:pt>
                <c:pt idx="3">
                  <c:v>1992</c:v>
                </c:pt>
                <c:pt idx="4">
                  <c:v>1993</c:v>
                </c:pt>
                <c:pt idx="5">
                  <c:v>1993</c:v>
                </c:pt>
                <c:pt idx="6">
                  <c:v>1993</c:v>
                </c:pt>
                <c:pt idx="7">
                  <c:v>1993</c:v>
                </c:pt>
                <c:pt idx="8">
                  <c:v>1994</c:v>
                </c:pt>
                <c:pt idx="9">
                  <c:v>1994</c:v>
                </c:pt>
                <c:pt idx="10">
                  <c:v>1994</c:v>
                </c:pt>
                <c:pt idx="11">
                  <c:v>1994</c:v>
                </c:pt>
                <c:pt idx="12">
                  <c:v>1995</c:v>
                </c:pt>
                <c:pt idx="13">
                  <c:v>1995</c:v>
                </c:pt>
                <c:pt idx="14">
                  <c:v>1995</c:v>
                </c:pt>
                <c:pt idx="15">
                  <c:v>1995</c:v>
                </c:pt>
                <c:pt idx="16">
                  <c:v>1996</c:v>
                </c:pt>
                <c:pt idx="17">
                  <c:v>1996</c:v>
                </c:pt>
                <c:pt idx="18">
                  <c:v>1996</c:v>
                </c:pt>
                <c:pt idx="19">
                  <c:v>1996</c:v>
                </c:pt>
                <c:pt idx="20">
                  <c:v>1997</c:v>
                </c:pt>
                <c:pt idx="21">
                  <c:v>1997</c:v>
                </c:pt>
                <c:pt idx="22">
                  <c:v>1997</c:v>
                </c:pt>
                <c:pt idx="23">
                  <c:v>1997</c:v>
                </c:pt>
                <c:pt idx="24">
                  <c:v>1998</c:v>
                </c:pt>
                <c:pt idx="25">
                  <c:v>1998</c:v>
                </c:pt>
                <c:pt idx="26">
                  <c:v>1998</c:v>
                </c:pt>
                <c:pt idx="27">
                  <c:v>1998</c:v>
                </c:pt>
                <c:pt idx="28">
                  <c:v>1999</c:v>
                </c:pt>
                <c:pt idx="29">
                  <c:v>1999</c:v>
                </c:pt>
                <c:pt idx="30">
                  <c:v>1999</c:v>
                </c:pt>
                <c:pt idx="31">
                  <c:v>1999</c:v>
                </c:pt>
                <c:pt idx="32">
                  <c:v>2000</c:v>
                </c:pt>
                <c:pt idx="33">
                  <c:v>2000</c:v>
                </c:pt>
                <c:pt idx="34">
                  <c:v>2000</c:v>
                </c:pt>
                <c:pt idx="35">
                  <c:v>2000</c:v>
                </c:pt>
                <c:pt idx="36">
                  <c:v>2001</c:v>
                </c:pt>
                <c:pt idx="37">
                  <c:v>2001</c:v>
                </c:pt>
                <c:pt idx="38">
                  <c:v>2001</c:v>
                </c:pt>
                <c:pt idx="39">
                  <c:v>2001</c:v>
                </c:pt>
                <c:pt idx="40">
                  <c:v>2002</c:v>
                </c:pt>
                <c:pt idx="41">
                  <c:v>2002</c:v>
                </c:pt>
                <c:pt idx="42">
                  <c:v>2002</c:v>
                </c:pt>
                <c:pt idx="43">
                  <c:v>2002</c:v>
                </c:pt>
                <c:pt idx="44">
                  <c:v>2003</c:v>
                </c:pt>
                <c:pt idx="45">
                  <c:v>2003</c:v>
                </c:pt>
                <c:pt idx="46">
                  <c:v>2003</c:v>
                </c:pt>
                <c:pt idx="47">
                  <c:v>2003</c:v>
                </c:pt>
                <c:pt idx="48">
                  <c:v>2004</c:v>
                </c:pt>
                <c:pt idx="49">
                  <c:v>2004</c:v>
                </c:pt>
                <c:pt idx="50">
                  <c:v>2004</c:v>
                </c:pt>
                <c:pt idx="51">
                  <c:v>2004</c:v>
                </c:pt>
                <c:pt idx="52">
                  <c:v>2005</c:v>
                </c:pt>
                <c:pt idx="53">
                  <c:v>2005</c:v>
                </c:pt>
                <c:pt idx="54">
                  <c:v>2005</c:v>
                </c:pt>
                <c:pt idx="55">
                  <c:v>2005</c:v>
                </c:pt>
                <c:pt idx="56">
                  <c:v>2006</c:v>
                </c:pt>
                <c:pt idx="57">
                  <c:v>2006</c:v>
                </c:pt>
                <c:pt idx="58">
                  <c:v>2006</c:v>
                </c:pt>
                <c:pt idx="59">
                  <c:v>2006</c:v>
                </c:pt>
                <c:pt idx="60">
                  <c:v>2007</c:v>
                </c:pt>
                <c:pt idx="61">
                  <c:v>2007</c:v>
                </c:pt>
                <c:pt idx="62">
                  <c:v>2007</c:v>
                </c:pt>
                <c:pt idx="63">
                  <c:v>2007</c:v>
                </c:pt>
                <c:pt idx="64">
                  <c:v>2008</c:v>
                </c:pt>
                <c:pt idx="65">
                  <c:v>2008</c:v>
                </c:pt>
                <c:pt idx="66">
                  <c:v>2008</c:v>
                </c:pt>
                <c:pt idx="67">
                  <c:v>2008</c:v>
                </c:pt>
                <c:pt idx="68">
                  <c:v>2009</c:v>
                </c:pt>
                <c:pt idx="69">
                  <c:v>2009</c:v>
                </c:pt>
                <c:pt idx="70">
                  <c:v>2009</c:v>
                </c:pt>
                <c:pt idx="71">
                  <c:v>2009</c:v>
                </c:pt>
                <c:pt idx="72">
                  <c:v>2010</c:v>
                </c:pt>
                <c:pt idx="73">
                  <c:v>2010</c:v>
                </c:pt>
                <c:pt idx="74">
                  <c:v>2010</c:v>
                </c:pt>
                <c:pt idx="75">
                  <c:v>2010</c:v>
                </c:pt>
                <c:pt idx="76">
                  <c:v>2011</c:v>
                </c:pt>
                <c:pt idx="77">
                  <c:v>2011</c:v>
                </c:pt>
                <c:pt idx="78">
                  <c:v>2011</c:v>
                </c:pt>
                <c:pt idx="79">
                  <c:v>2011</c:v>
                </c:pt>
                <c:pt idx="80">
                  <c:v>2012</c:v>
                </c:pt>
                <c:pt idx="81">
                  <c:v>2012</c:v>
                </c:pt>
                <c:pt idx="82">
                  <c:v>2012</c:v>
                </c:pt>
                <c:pt idx="83">
                  <c:v>2012</c:v>
                </c:pt>
                <c:pt idx="84">
                  <c:v>2013</c:v>
                </c:pt>
                <c:pt idx="85">
                  <c:v>2013</c:v>
                </c:pt>
                <c:pt idx="86">
                  <c:v>2013</c:v>
                </c:pt>
                <c:pt idx="87">
                  <c:v>2013</c:v>
                </c:pt>
                <c:pt idx="88">
                  <c:v>2014</c:v>
                </c:pt>
                <c:pt idx="89">
                  <c:v>2014</c:v>
                </c:pt>
                <c:pt idx="90">
                  <c:v>2014</c:v>
                </c:pt>
                <c:pt idx="91">
                  <c:v>2014</c:v>
                </c:pt>
                <c:pt idx="92">
                  <c:v>2015</c:v>
                </c:pt>
                <c:pt idx="93">
                  <c:v>2015</c:v>
                </c:pt>
                <c:pt idx="94">
                  <c:v>2015</c:v>
                </c:pt>
                <c:pt idx="95">
                  <c:v>2015</c:v>
                </c:pt>
                <c:pt idx="96">
                  <c:v>2016</c:v>
                </c:pt>
                <c:pt idx="97">
                  <c:v>2016</c:v>
                </c:pt>
                <c:pt idx="98">
                  <c:v>2016</c:v>
                </c:pt>
                <c:pt idx="99">
                  <c:v>2016</c:v>
                </c:pt>
                <c:pt idx="100">
                  <c:v>2017</c:v>
                </c:pt>
                <c:pt idx="101">
                  <c:v>2017</c:v>
                </c:pt>
                <c:pt idx="102">
                  <c:v>2017</c:v>
                </c:pt>
                <c:pt idx="103">
                  <c:v>2017</c:v>
                </c:pt>
                <c:pt idx="104">
                  <c:v>2018</c:v>
                </c:pt>
                <c:pt idx="105">
                  <c:v>2018</c:v>
                </c:pt>
                <c:pt idx="106">
                  <c:v>2018</c:v>
                </c:pt>
                <c:pt idx="107">
                  <c:v>2018</c:v>
                </c:pt>
                <c:pt idx="108">
                  <c:v>2019</c:v>
                </c:pt>
                <c:pt idx="109">
                  <c:v>2019</c:v>
                </c:pt>
                <c:pt idx="110">
                  <c:v>2019</c:v>
                </c:pt>
                <c:pt idx="111">
                  <c:v>2019</c:v>
                </c:pt>
                <c:pt idx="112">
                  <c:v>2020</c:v>
                </c:pt>
                <c:pt idx="113">
                  <c:v>2020</c:v>
                </c:pt>
                <c:pt idx="114">
                  <c:v>2020</c:v>
                </c:pt>
                <c:pt idx="115">
                  <c:v>2020</c:v>
                </c:pt>
                <c:pt idx="116">
                  <c:v>2021</c:v>
                </c:pt>
                <c:pt idx="117">
                  <c:v>2021</c:v>
                </c:pt>
                <c:pt idx="118">
                  <c:v>2021</c:v>
                </c:pt>
                <c:pt idx="119">
                  <c:v>2021</c:v>
                </c:pt>
                <c:pt idx="120">
                  <c:v>2022</c:v>
                </c:pt>
              </c:numCache>
            </c:numRef>
          </c:cat>
          <c:val>
            <c:numRef>
              <c:f>'Authorized Returns'!$AF$6:$AF$126</c:f>
              <c:numCache>
                <c:formatCode>0.00%</c:formatCode>
                <c:ptCount val="121"/>
                <c:pt idx="0">
                  <c:v>4.5789375000000049E-2</c:v>
                </c:pt>
                <c:pt idx="1">
                  <c:v>3.9340625000000018E-2</c:v>
                </c:pt>
                <c:pt idx="2">
                  <c:v>4.585803846153845E-2</c:v>
                </c:pt>
                <c:pt idx="3">
                  <c:v>4.6221969696969706E-2</c:v>
                </c:pt>
                <c:pt idx="4">
                  <c:v>4.7673174603174592E-2</c:v>
                </c:pt>
                <c:pt idx="5">
                  <c:v>4.7857880341880349E-2</c:v>
                </c:pt>
                <c:pt idx="6">
                  <c:v>4.8373939393939358E-2</c:v>
                </c:pt>
                <c:pt idx="7">
                  <c:v>4.9026666666666677E-2</c:v>
                </c:pt>
                <c:pt idx="8">
                  <c:v>4.4924843750000013E-2</c:v>
                </c:pt>
                <c:pt idx="9">
                  <c:v>3.7773692307692328E-2</c:v>
                </c:pt>
                <c:pt idx="10">
                  <c:v>5.1652272727272713E-2</c:v>
                </c:pt>
                <c:pt idx="11">
                  <c:v>3.2814871794871789E-2</c:v>
                </c:pt>
                <c:pt idx="12">
                  <c:v>4.3355269230769197E-2</c:v>
                </c:pt>
                <c:pt idx="13">
                  <c:v>4.3736653846153828E-2</c:v>
                </c:pt>
                <c:pt idx="14">
                  <c:v>4.6581384615384622E-2</c:v>
                </c:pt>
                <c:pt idx="15">
                  <c:v>5.3494703296703319E-2</c:v>
                </c:pt>
                <c:pt idx="16">
                  <c:v>5.1674307692307686E-2</c:v>
                </c:pt>
                <c:pt idx="17">
                  <c:v>4.5405658119658091E-2</c:v>
                </c:pt>
                <c:pt idx="18">
                  <c:v>3.7355303030303044E-2</c:v>
                </c:pt>
                <c:pt idx="19">
                  <c:v>4.9409999999999996E-2</c:v>
                </c:pt>
                <c:pt idx="20">
                  <c:v>4.2666718749999985E-2</c:v>
                </c:pt>
                <c:pt idx="21">
                  <c:v>4.6842512820512813E-2</c:v>
                </c:pt>
                <c:pt idx="22">
                  <c:v>5.4718333333333327E-2</c:v>
                </c:pt>
                <c:pt idx="23">
                  <c:v>4.9227727272727263E-2</c:v>
                </c:pt>
                <c:pt idx="24">
                  <c:v>5.430484374999997E-2</c:v>
                </c:pt>
                <c:pt idx="25">
                  <c:v>6.3537538461538451E-2</c:v>
                </c:pt>
                <c:pt idx="26">
                  <c:v>6.1768030303030318E-2</c:v>
                </c:pt>
                <c:pt idx="27">
                  <c:v>7.1952727272727252E-2</c:v>
                </c:pt>
                <c:pt idx="28">
                  <c:v>5.027031249999999E-2</c:v>
                </c:pt>
                <c:pt idx="29">
                  <c:v>5.1459692307692317E-2</c:v>
                </c:pt>
                <c:pt idx="30">
                  <c:v>4.7124393939393924E-2</c:v>
                </c:pt>
                <c:pt idx="31">
                  <c:v>4.847151515151514E-2</c:v>
                </c:pt>
                <c:pt idx="32">
                  <c:v>4.9212384615384616E-2</c:v>
                </c:pt>
                <c:pt idx="33">
                  <c:v>5.0276769230769236E-2</c:v>
                </c:pt>
                <c:pt idx="34">
                  <c:v>5.8928124999999984E-2</c:v>
                </c:pt>
                <c:pt idx="35">
                  <c:v>6.8138923076923097E-2</c:v>
                </c:pt>
                <c:pt idx="36">
                  <c:v>5.932406249999999E-2</c:v>
                </c:pt>
                <c:pt idx="37">
                  <c:v>5.1756615384615359E-2</c:v>
                </c:pt>
                <c:pt idx="38">
                  <c:v>5.2331517857142844E-2</c:v>
                </c:pt>
                <c:pt idx="39">
                  <c:v>6.2729090909090901E-2</c:v>
                </c:pt>
                <c:pt idx="40">
                  <c:v>4.5367812500000007E-2</c:v>
                </c:pt>
                <c:pt idx="41">
                  <c:v>5.7920846153846149E-2</c:v>
                </c:pt>
                <c:pt idx="42">
                  <c:v>6.1651409090909104E-2</c:v>
                </c:pt>
                <c:pt idx="43">
                  <c:v>6.6359348484848452E-2</c:v>
                </c:pt>
                <c:pt idx="44">
                  <c:v>6.5775713541666669E-2</c:v>
                </c:pt>
                <c:pt idx="45">
                  <c:v>6.5645953846153821E-2</c:v>
                </c:pt>
                <c:pt idx="46">
                  <c:v>4.7645136363636369E-2</c:v>
                </c:pt>
                <c:pt idx="47">
                  <c:v>5.977446969696968E-2</c:v>
                </c:pt>
                <c:pt idx="48">
                  <c:v>6.1246861538461511E-2</c:v>
                </c:pt>
                <c:pt idx="49">
                  <c:v>5.3192852747252745E-2</c:v>
                </c:pt>
                <c:pt idx="50">
                  <c:v>5.6911984848484851E-2</c:v>
                </c:pt>
                <c:pt idx="51">
                  <c:v>6.0439045454545454E-2</c:v>
                </c:pt>
                <c:pt idx="52">
                  <c:v>5.8672687500000015E-2</c:v>
                </c:pt>
                <c:pt idx="53">
                  <c:v>5.6599061538461538E-2</c:v>
                </c:pt>
                <c:pt idx="54">
                  <c:v>6.4068257575757598E-2</c:v>
                </c:pt>
                <c:pt idx="55">
                  <c:v>5.9104255208333338E-2</c:v>
                </c:pt>
                <c:pt idx="56">
                  <c:v>5.7468169230769243E-2</c:v>
                </c:pt>
                <c:pt idx="57">
                  <c:v>5.4893492307692304E-2</c:v>
                </c:pt>
                <c:pt idx="58">
                  <c:v>5.0702879120879125E-2</c:v>
                </c:pt>
                <c:pt idx="59">
                  <c:v>5.6454399999999988E-2</c:v>
                </c:pt>
                <c:pt idx="60">
                  <c:v>5.5924781196581168E-2</c:v>
                </c:pt>
                <c:pt idx="61">
                  <c:v>5.2763160839160841E-2</c:v>
                </c:pt>
                <c:pt idx="62">
                  <c:v>5.0704569230769221E-2</c:v>
                </c:pt>
                <c:pt idx="63">
                  <c:v>5.8120484848484866E-2</c:v>
                </c:pt>
                <c:pt idx="64">
                  <c:v>5.7454515384615386E-2</c:v>
                </c:pt>
                <c:pt idx="65">
                  <c:v>5.9664638461538459E-2</c:v>
                </c:pt>
                <c:pt idx="66">
                  <c:v>5.9378696969696949E-2</c:v>
                </c:pt>
                <c:pt idx="67">
                  <c:v>6.7389545454545452E-2</c:v>
                </c:pt>
                <c:pt idx="68">
                  <c:v>7.0083727430555548E-2</c:v>
                </c:pt>
                <c:pt idx="69">
                  <c:v>6.4157994871794868E-2</c:v>
                </c:pt>
                <c:pt idx="70">
                  <c:v>6.0867075757575752E-2</c:v>
                </c:pt>
                <c:pt idx="71">
                  <c:v>6.2060396613190731E-2</c:v>
                </c:pt>
                <c:pt idx="72">
                  <c:v>5.8226718750000003E-2</c:v>
                </c:pt>
                <c:pt idx="73">
                  <c:v>5.7143017582417577E-2</c:v>
                </c:pt>
                <c:pt idx="74">
                  <c:v>6.4328696969696966E-2</c:v>
                </c:pt>
                <c:pt idx="75">
                  <c:v>6.1743094474153284E-2</c:v>
                </c:pt>
                <c:pt idx="76">
                  <c:v>5.4034384943181836E-2</c:v>
                </c:pt>
                <c:pt idx="77">
                  <c:v>5.782955384615384E-2</c:v>
                </c:pt>
                <c:pt idx="78">
                  <c:v>6.6671742424242425E-2</c:v>
                </c:pt>
                <c:pt idx="79">
                  <c:v>7.305263916083915E-2</c:v>
                </c:pt>
                <c:pt idx="80">
                  <c:v>7.1677232967032961E-2</c:v>
                </c:pt>
                <c:pt idx="81">
                  <c:v>6.9813015384615401E-2</c:v>
                </c:pt>
                <c:pt idx="82">
                  <c:v>7.0424561538461536E-2</c:v>
                </c:pt>
                <c:pt idx="83">
                  <c:v>7.2053485507246412E-2</c:v>
                </c:pt>
                <c:pt idx="84">
                  <c:v>6.6391890625000005E-2</c:v>
                </c:pt>
                <c:pt idx="85">
                  <c:v>6.70154857142857E-2</c:v>
                </c:pt>
                <c:pt idx="86">
                  <c:v>6.1203045454545447E-2</c:v>
                </c:pt>
                <c:pt idx="87">
                  <c:v>6.0369832535885168E-2</c:v>
                </c:pt>
                <c:pt idx="88">
                  <c:v>5.882709375000001E-2</c:v>
                </c:pt>
                <c:pt idx="89">
                  <c:v>6.3879830769230761E-2</c:v>
                </c:pt>
                <c:pt idx="90">
                  <c:v>6.5217904040404062E-2</c:v>
                </c:pt>
                <c:pt idx="91">
                  <c:v>6.8142483682983659E-2</c:v>
                </c:pt>
                <c:pt idx="92">
                  <c:v>7.106381249999999E-2</c:v>
                </c:pt>
                <c:pt idx="93">
                  <c:v>6.6113076923076927E-2</c:v>
                </c:pt>
                <c:pt idx="94">
                  <c:v>6.4408772727272731E-2</c:v>
                </c:pt>
                <c:pt idx="95">
                  <c:v>6.693468181818181E-2</c:v>
                </c:pt>
                <c:pt idx="96">
                  <c:v>6.9802799999999984E-2</c:v>
                </c:pt>
                <c:pt idx="97">
                  <c:v>6.8393953846153835E-2</c:v>
                </c:pt>
                <c:pt idx="98">
                  <c:v>7.4801666666666655E-2</c:v>
                </c:pt>
                <c:pt idx="99">
                  <c:v>6.7204742307692328E-2</c:v>
                </c:pt>
                <c:pt idx="100">
                  <c:v>6.5686729914529923E-2</c:v>
                </c:pt>
                <c:pt idx="101">
                  <c:v>6.7144646153846146E-2</c:v>
                </c:pt>
                <c:pt idx="102">
                  <c:v>6.9092523076923082E-2</c:v>
                </c:pt>
                <c:pt idx="103">
                  <c:v>6.9192527125506068E-2</c:v>
                </c:pt>
                <c:pt idx="104">
                  <c:v>6.5666030769230763E-2</c:v>
                </c:pt>
                <c:pt idx="105">
                  <c:v>6.4869702564102572E-2</c:v>
                </c:pt>
                <c:pt idx="106">
                  <c:v>6.601547692307691E-2</c:v>
                </c:pt>
                <c:pt idx="107">
                  <c:v>6.1708106060606067E-2</c:v>
                </c:pt>
                <c:pt idx="108">
                  <c:v>6.5563963541666659E-2</c:v>
                </c:pt>
                <c:pt idx="109">
                  <c:v>6.7938899999999997E-2</c:v>
                </c:pt>
                <c:pt idx="110">
                  <c:v>7.27946818181818E-2</c:v>
                </c:pt>
                <c:pt idx="111">
                  <c:v>7.4908272727272712E-2</c:v>
                </c:pt>
                <c:pt idx="112">
                  <c:v>7.5603010256410252E-2</c:v>
                </c:pt>
                <c:pt idx="113">
                  <c:v>8.1409820512820502E-2</c:v>
                </c:pt>
                <c:pt idx="114">
                  <c:v>7.9777601731601727E-2</c:v>
                </c:pt>
                <c:pt idx="115">
                  <c:v>7.6985653297682699E-2</c:v>
                </c:pt>
                <c:pt idx="116">
                  <c:v>7.3806453125000004E-2</c:v>
                </c:pt>
                <c:pt idx="117">
                  <c:v>7.2013615384615356E-2</c:v>
                </c:pt>
                <c:pt idx="118">
                  <c:v>7.4360352813852809E-2</c:v>
                </c:pt>
                <c:pt idx="119">
                  <c:v>7.4146318181818174E-2</c:v>
                </c:pt>
                <c:pt idx="120">
                  <c:v>7.0851718749999987E-2</c:v>
                </c:pt>
              </c:numCache>
            </c:numRef>
          </c:val>
          <c:smooth val="0"/>
          <c:extLst>
            <c:ext xmlns:c16="http://schemas.microsoft.com/office/drawing/2014/chart" uri="{C3380CC4-5D6E-409C-BE32-E72D297353CC}">
              <c16:uniqueId val="{00000000-8554-4C76-BF09-180B4122C17D}"/>
            </c:ext>
          </c:extLst>
        </c:ser>
        <c:ser>
          <c:idx val="1"/>
          <c:order val="1"/>
          <c:tx>
            <c:strRef>
              <c:f>'Authorized Returns'!$AG$5</c:f>
              <c:strCache>
                <c:ptCount val="1"/>
                <c:pt idx="0">
                  <c:v>Gas Risk Premium</c:v>
                </c:pt>
              </c:strCache>
            </c:strRef>
          </c:tx>
          <c:spPr>
            <a:ln w="57150" cap="rnd">
              <a:solidFill>
                <a:schemeClr val="accent2"/>
              </a:solidFill>
              <a:round/>
            </a:ln>
            <a:effectLst>
              <a:outerShdw blurRad="50800" dist="38100" dir="5400000" algn="t" rotWithShape="0">
                <a:prstClr val="black">
                  <a:alpha val="40000"/>
                </a:prstClr>
              </a:outerShdw>
            </a:effectLst>
          </c:spPr>
          <c:marker>
            <c:symbol val="none"/>
          </c:marker>
          <c:cat>
            <c:numRef>
              <c:f>'Authorized Returns'!$W$6:$W$126</c:f>
              <c:numCache>
                <c:formatCode>General</c:formatCode>
                <c:ptCount val="121"/>
                <c:pt idx="0">
                  <c:v>1992</c:v>
                </c:pt>
                <c:pt idx="1">
                  <c:v>1992</c:v>
                </c:pt>
                <c:pt idx="2">
                  <c:v>1992</c:v>
                </c:pt>
                <c:pt idx="3">
                  <c:v>1992</c:v>
                </c:pt>
                <c:pt idx="4">
                  <c:v>1993</c:v>
                </c:pt>
                <c:pt idx="5">
                  <c:v>1993</c:v>
                </c:pt>
                <c:pt idx="6">
                  <c:v>1993</c:v>
                </c:pt>
                <c:pt idx="7">
                  <c:v>1993</c:v>
                </c:pt>
                <c:pt idx="8">
                  <c:v>1994</c:v>
                </c:pt>
                <c:pt idx="9">
                  <c:v>1994</c:v>
                </c:pt>
                <c:pt idx="10">
                  <c:v>1994</c:v>
                </c:pt>
                <c:pt idx="11">
                  <c:v>1994</c:v>
                </c:pt>
                <c:pt idx="12">
                  <c:v>1995</c:v>
                </c:pt>
                <c:pt idx="13">
                  <c:v>1995</c:v>
                </c:pt>
                <c:pt idx="14">
                  <c:v>1995</c:v>
                </c:pt>
                <c:pt idx="15">
                  <c:v>1995</c:v>
                </c:pt>
                <c:pt idx="16">
                  <c:v>1996</c:v>
                </c:pt>
                <c:pt idx="17">
                  <c:v>1996</c:v>
                </c:pt>
                <c:pt idx="18">
                  <c:v>1996</c:v>
                </c:pt>
                <c:pt idx="19">
                  <c:v>1996</c:v>
                </c:pt>
                <c:pt idx="20">
                  <c:v>1997</c:v>
                </c:pt>
                <c:pt idx="21">
                  <c:v>1997</c:v>
                </c:pt>
                <c:pt idx="22">
                  <c:v>1997</c:v>
                </c:pt>
                <c:pt idx="23">
                  <c:v>1997</c:v>
                </c:pt>
                <c:pt idx="24">
                  <c:v>1998</c:v>
                </c:pt>
                <c:pt idx="25">
                  <c:v>1998</c:v>
                </c:pt>
                <c:pt idx="26">
                  <c:v>1998</c:v>
                </c:pt>
                <c:pt idx="27">
                  <c:v>1998</c:v>
                </c:pt>
                <c:pt idx="28">
                  <c:v>1999</c:v>
                </c:pt>
                <c:pt idx="29">
                  <c:v>1999</c:v>
                </c:pt>
                <c:pt idx="30">
                  <c:v>1999</c:v>
                </c:pt>
                <c:pt idx="31">
                  <c:v>1999</c:v>
                </c:pt>
                <c:pt idx="32">
                  <c:v>2000</c:v>
                </c:pt>
                <c:pt idx="33">
                  <c:v>2000</c:v>
                </c:pt>
                <c:pt idx="34">
                  <c:v>2000</c:v>
                </c:pt>
                <c:pt idx="35">
                  <c:v>2000</c:v>
                </c:pt>
                <c:pt idx="36">
                  <c:v>2001</c:v>
                </c:pt>
                <c:pt idx="37">
                  <c:v>2001</c:v>
                </c:pt>
                <c:pt idx="38">
                  <c:v>2001</c:v>
                </c:pt>
                <c:pt idx="39">
                  <c:v>2001</c:v>
                </c:pt>
                <c:pt idx="40">
                  <c:v>2002</c:v>
                </c:pt>
                <c:pt idx="41">
                  <c:v>2002</c:v>
                </c:pt>
                <c:pt idx="42">
                  <c:v>2002</c:v>
                </c:pt>
                <c:pt idx="43">
                  <c:v>2002</c:v>
                </c:pt>
                <c:pt idx="44">
                  <c:v>2003</c:v>
                </c:pt>
                <c:pt idx="45">
                  <c:v>2003</c:v>
                </c:pt>
                <c:pt idx="46">
                  <c:v>2003</c:v>
                </c:pt>
                <c:pt idx="47">
                  <c:v>2003</c:v>
                </c:pt>
                <c:pt idx="48">
                  <c:v>2004</c:v>
                </c:pt>
                <c:pt idx="49">
                  <c:v>2004</c:v>
                </c:pt>
                <c:pt idx="50">
                  <c:v>2004</c:v>
                </c:pt>
                <c:pt idx="51">
                  <c:v>2004</c:v>
                </c:pt>
                <c:pt idx="52">
                  <c:v>2005</c:v>
                </c:pt>
                <c:pt idx="53">
                  <c:v>2005</c:v>
                </c:pt>
                <c:pt idx="54">
                  <c:v>2005</c:v>
                </c:pt>
                <c:pt idx="55">
                  <c:v>2005</c:v>
                </c:pt>
                <c:pt idx="56">
                  <c:v>2006</c:v>
                </c:pt>
                <c:pt idx="57">
                  <c:v>2006</c:v>
                </c:pt>
                <c:pt idx="58">
                  <c:v>2006</c:v>
                </c:pt>
                <c:pt idx="59">
                  <c:v>2006</c:v>
                </c:pt>
                <c:pt idx="60">
                  <c:v>2007</c:v>
                </c:pt>
                <c:pt idx="61">
                  <c:v>2007</c:v>
                </c:pt>
                <c:pt idx="62">
                  <c:v>2007</c:v>
                </c:pt>
                <c:pt idx="63">
                  <c:v>2007</c:v>
                </c:pt>
                <c:pt idx="64">
                  <c:v>2008</c:v>
                </c:pt>
                <c:pt idx="65">
                  <c:v>2008</c:v>
                </c:pt>
                <c:pt idx="66">
                  <c:v>2008</c:v>
                </c:pt>
                <c:pt idx="67">
                  <c:v>2008</c:v>
                </c:pt>
                <c:pt idx="68">
                  <c:v>2009</c:v>
                </c:pt>
                <c:pt idx="69">
                  <c:v>2009</c:v>
                </c:pt>
                <c:pt idx="70">
                  <c:v>2009</c:v>
                </c:pt>
                <c:pt idx="71">
                  <c:v>2009</c:v>
                </c:pt>
                <c:pt idx="72">
                  <c:v>2010</c:v>
                </c:pt>
                <c:pt idx="73">
                  <c:v>2010</c:v>
                </c:pt>
                <c:pt idx="74">
                  <c:v>2010</c:v>
                </c:pt>
                <c:pt idx="75">
                  <c:v>2010</c:v>
                </c:pt>
                <c:pt idx="76">
                  <c:v>2011</c:v>
                </c:pt>
                <c:pt idx="77">
                  <c:v>2011</c:v>
                </c:pt>
                <c:pt idx="78">
                  <c:v>2011</c:v>
                </c:pt>
                <c:pt idx="79">
                  <c:v>2011</c:v>
                </c:pt>
                <c:pt idx="80">
                  <c:v>2012</c:v>
                </c:pt>
                <c:pt idx="81">
                  <c:v>2012</c:v>
                </c:pt>
                <c:pt idx="82">
                  <c:v>2012</c:v>
                </c:pt>
                <c:pt idx="83">
                  <c:v>2012</c:v>
                </c:pt>
                <c:pt idx="84">
                  <c:v>2013</c:v>
                </c:pt>
                <c:pt idx="85">
                  <c:v>2013</c:v>
                </c:pt>
                <c:pt idx="86">
                  <c:v>2013</c:v>
                </c:pt>
                <c:pt idx="87">
                  <c:v>2013</c:v>
                </c:pt>
                <c:pt idx="88">
                  <c:v>2014</c:v>
                </c:pt>
                <c:pt idx="89">
                  <c:v>2014</c:v>
                </c:pt>
                <c:pt idx="90">
                  <c:v>2014</c:v>
                </c:pt>
                <c:pt idx="91">
                  <c:v>2014</c:v>
                </c:pt>
                <c:pt idx="92">
                  <c:v>2015</c:v>
                </c:pt>
                <c:pt idx="93">
                  <c:v>2015</c:v>
                </c:pt>
                <c:pt idx="94">
                  <c:v>2015</c:v>
                </c:pt>
                <c:pt idx="95">
                  <c:v>2015</c:v>
                </c:pt>
                <c:pt idx="96">
                  <c:v>2016</c:v>
                </c:pt>
                <c:pt idx="97">
                  <c:v>2016</c:v>
                </c:pt>
                <c:pt idx="98">
                  <c:v>2016</c:v>
                </c:pt>
                <c:pt idx="99">
                  <c:v>2016</c:v>
                </c:pt>
                <c:pt idx="100">
                  <c:v>2017</c:v>
                </c:pt>
                <c:pt idx="101">
                  <c:v>2017</c:v>
                </c:pt>
                <c:pt idx="102">
                  <c:v>2017</c:v>
                </c:pt>
                <c:pt idx="103">
                  <c:v>2017</c:v>
                </c:pt>
                <c:pt idx="104">
                  <c:v>2018</c:v>
                </c:pt>
                <c:pt idx="105">
                  <c:v>2018</c:v>
                </c:pt>
                <c:pt idx="106">
                  <c:v>2018</c:v>
                </c:pt>
                <c:pt idx="107">
                  <c:v>2018</c:v>
                </c:pt>
                <c:pt idx="108">
                  <c:v>2019</c:v>
                </c:pt>
                <c:pt idx="109">
                  <c:v>2019</c:v>
                </c:pt>
                <c:pt idx="110">
                  <c:v>2019</c:v>
                </c:pt>
                <c:pt idx="111">
                  <c:v>2019</c:v>
                </c:pt>
                <c:pt idx="112">
                  <c:v>2020</c:v>
                </c:pt>
                <c:pt idx="113">
                  <c:v>2020</c:v>
                </c:pt>
                <c:pt idx="114">
                  <c:v>2020</c:v>
                </c:pt>
                <c:pt idx="115">
                  <c:v>2020</c:v>
                </c:pt>
                <c:pt idx="116">
                  <c:v>2021</c:v>
                </c:pt>
                <c:pt idx="117">
                  <c:v>2021</c:v>
                </c:pt>
                <c:pt idx="118">
                  <c:v>2021</c:v>
                </c:pt>
                <c:pt idx="119">
                  <c:v>2021</c:v>
                </c:pt>
                <c:pt idx="120">
                  <c:v>2022</c:v>
                </c:pt>
              </c:numCache>
            </c:numRef>
          </c:cat>
          <c:val>
            <c:numRef>
              <c:f>'Authorized Returns'!$AG$6:$AG$126</c:f>
              <c:numCache>
                <c:formatCode>0.00%</c:formatCode>
                <c:ptCount val="121"/>
                <c:pt idx="0">
                  <c:v>4.615937500000003E-2</c:v>
                </c:pt>
                <c:pt idx="1">
                  <c:v>4.0898958333333346E-2</c:v>
                </c:pt>
                <c:pt idx="2">
                  <c:v>4.4205538461538435E-2</c:v>
                </c:pt>
                <c:pt idx="3">
                  <c:v>4.4215303030303049E-2</c:v>
                </c:pt>
                <c:pt idx="4">
                  <c:v>4.681603174603173E-2</c:v>
                </c:pt>
                <c:pt idx="5">
                  <c:v>4.853010256410259E-2</c:v>
                </c:pt>
                <c:pt idx="6">
                  <c:v>5.0732272727272681E-2</c:v>
                </c:pt>
                <c:pt idx="7">
                  <c:v>5.0165555555555588E-2</c:v>
                </c:pt>
                <c:pt idx="8">
                  <c:v>4.5454843750000015E-2</c:v>
                </c:pt>
                <c:pt idx="9">
                  <c:v>3.4823692307692319E-2</c:v>
                </c:pt>
                <c:pt idx="10">
                  <c:v>3.2818939393939386E-2</c:v>
                </c:pt>
                <c:pt idx="11">
                  <c:v>3.5689871794871805E-2</c:v>
                </c:pt>
                <c:pt idx="12">
                  <c:v>3.3742769230769201E-2</c:v>
                </c:pt>
                <c:pt idx="13">
                  <c:v>4.1240820512820506E-2</c:v>
                </c:pt>
                <c:pt idx="14">
                  <c:v>4.8948051282051291E-2</c:v>
                </c:pt>
                <c:pt idx="15">
                  <c:v>5.2151846153846174E-2</c:v>
                </c:pt>
                <c:pt idx="16">
                  <c:v>4.5824307692307678E-2</c:v>
                </c:pt>
                <c:pt idx="17">
                  <c:v>4.3316769230769214E-2</c:v>
                </c:pt>
                <c:pt idx="18">
                  <c:v>4.2298160173160182E-2</c:v>
                </c:pt>
                <c:pt idx="19">
                  <c:v>4.6881428571428574E-2</c:v>
                </c:pt>
                <c:pt idx="20">
                  <c:v>4.8866718749999982E-2</c:v>
                </c:pt>
                <c:pt idx="21">
                  <c:v>5.0675846153846155E-2</c:v>
                </c:pt>
                <c:pt idx="22">
                  <c:v>4.3885000000000007E-2</c:v>
                </c:pt>
                <c:pt idx="23">
                  <c:v>5.2294393939393911E-2</c:v>
                </c:pt>
                <c:pt idx="24">
                  <c:v>5.5279843749999974E-2</c:v>
                </c:pt>
                <c:pt idx="25">
                  <c:v>5.843753846153845E-2</c:v>
                </c:pt>
                <c:pt idx="26">
                  <c:v>5.3434696969696986E-2</c:v>
                </c:pt>
                <c:pt idx="27">
                  <c:v>6.1452727272727256E-2</c:v>
                </c:pt>
                <c:pt idx="28">
                  <c:v>5.0020312499999976E-2</c:v>
                </c:pt>
                <c:pt idx="29">
                  <c:v>4.8609692307692326E-2</c:v>
                </c:pt>
                <c:pt idx="30">
                  <c:v>4.9957727272727265E-2</c:v>
                </c:pt>
                <c:pt idx="31">
                  <c:v>5.0811515151515135E-2</c:v>
                </c:pt>
                <c:pt idx="32">
                  <c:v>5.808738461538461E-2</c:v>
                </c:pt>
                <c:pt idx="33">
                  <c:v>5.4026769230769239E-2</c:v>
                </c:pt>
                <c:pt idx="34">
                  <c:v>4.9628124999999981E-2</c:v>
                </c:pt>
                <c:pt idx="35">
                  <c:v>4.9638923076923101E-2</c:v>
                </c:pt>
                <c:pt idx="36">
                  <c:v>5.2240729166666659E-2</c:v>
                </c:pt>
                <c:pt idx="37">
                  <c:v>5.9431615384615361E-2</c:v>
                </c:pt>
                <c:pt idx="38">
                  <c:v>5.977437499999997E-2</c:v>
                </c:pt>
                <c:pt idx="39">
                  <c:v>5.7140202020202015E-2</c:v>
                </c:pt>
                <c:pt idx="40">
                  <c:v>5.8687812499999992E-2</c:v>
                </c:pt>
                <c:pt idx="41">
                  <c:v>5.7495846153846154E-2</c:v>
                </c:pt>
                <c:pt idx="42">
                  <c:v>5.5271409090909121E-2</c:v>
                </c:pt>
                <c:pt idx="43">
                  <c:v>5.9110863636363635E-2</c:v>
                </c:pt>
                <c:pt idx="44">
                  <c:v>6.210904687499999E-2</c:v>
                </c:pt>
                <c:pt idx="45">
                  <c:v>5.9754287179487178E-2</c:v>
                </c:pt>
                <c:pt idx="46">
                  <c:v>5.2582636363636352E-2</c:v>
                </c:pt>
                <c:pt idx="47">
                  <c:v>5.5441136363636338E-2</c:v>
                </c:pt>
                <c:pt idx="48">
                  <c:v>5.7746861538461536E-2</c:v>
                </c:pt>
                <c:pt idx="49">
                  <c:v>5.2167138461538476E-2</c:v>
                </c:pt>
                <c:pt idx="50">
                  <c:v>5.4131984848484846E-2</c:v>
                </c:pt>
                <c:pt idx="51">
                  <c:v>5.4515831168831172E-2</c:v>
                </c:pt>
                <c:pt idx="52">
                  <c:v>5.9872687500000021E-2</c:v>
                </c:pt>
                <c:pt idx="53">
                  <c:v>6.1349061538461529E-2</c:v>
                </c:pt>
                <c:pt idx="54">
                  <c:v>5.8993257575757581E-2</c:v>
                </c:pt>
                <c:pt idx="55">
                  <c:v>5.4590921874999997E-2</c:v>
                </c:pt>
                <c:pt idx="56">
                  <c:v>5.8849987412587408E-2</c:v>
                </c:pt>
                <c:pt idx="57">
                  <c:v>4.986015897435897E-2</c:v>
                </c:pt>
                <c:pt idx="58">
                  <c:v>5.0336807692307688E-2</c:v>
                </c:pt>
                <c:pt idx="59">
                  <c:v>5.3781323076923057E-2</c:v>
                </c:pt>
                <c:pt idx="60">
                  <c:v>5.5793035164835171E-2</c:v>
                </c:pt>
                <c:pt idx="61">
                  <c:v>5.1775282051282068E-2</c:v>
                </c:pt>
                <c:pt idx="62">
                  <c:v>5.6040680341880318E-2</c:v>
                </c:pt>
                <c:pt idx="63">
                  <c:v>5.7246766899766904E-2</c:v>
                </c:pt>
                <c:pt idx="64">
                  <c:v>5.8367015384615382E-2</c:v>
                </c:pt>
                <c:pt idx="65">
                  <c:v>5.5377138461538473E-2</c:v>
                </c:pt>
                <c:pt idx="66">
                  <c:v>5.4351424242424236E-2</c:v>
                </c:pt>
                <c:pt idx="67">
                  <c:v>6.6564545454545487E-2</c:v>
                </c:pt>
                <c:pt idx="68">
                  <c:v>6.7994838541666658E-2</c:v>
                </c:pt>
                <c:pt idx="69">
                  <c:v>5.8179206993007007E-2</c:v>
                </c:pt>
                <c:pt idx="70">
                  <c:v>6.104207575757576E-2</c:v>
                </c:pt>
                <c:pt idx="71">
                  <c:v>5.7554061771561769E-2</c:v>
                </c:pt>
                <c:pt idx="72">
                  <c:v>5.4766718749999999E-2</c:v>
                </c:pt>
                <c:pt idx="73">
                  <c:v>5.4814446153846161E-2</c:v>
                </c:pt>
                <c:pt idx="74">
                  <c:v>5.7945363636363642E-2</c:v>
                </c:pt>
                <c:pt idx="75">
                  <c:v>5.7087212121212108E-2</c:v>
                </c:pt>
                <c:pt idx="76">
                  <c:v>5.0736203125000011E-2</c:v>
                </c:pt>
                <c:pt idx="77">
                  <c:v>5.4932053846153829E-2</c:v>
                </c:pt>
                <c:pt idx="78">
                  <c:v>6.0571742424242424E-2</c:v>
                </c:pt>
                <c:pt idx="79">
                  <c:v>7.0157184615384616E-2</c:v>
                </c:pt>
                <c:pt idx="80">
                  <c:v>6.4315328205128211E-2</c:v>
                </c:pt>
                <c:pt idx="81">
                  <c:v>6.5342502564102567E-2</c:v>
                </c:pt>
                <c:pt idx="82">
                  <c:v>6.8587061538461544E-2</c:v>
                </c:pt>
                <c:pt idx="83">
                  <c:v>6.9648742424242419E-2</c:v>
                </c:pt>
                <c:pt idx="84">
                  <c:v>6.4121057291666672E-2</c:v>
                </c:pt>
                <c:pt idx="85">
                  <c:v>6.6963699999999987E-2</c:v>
                </c:pt>
                <c:pt idx="86">
                  <c:v>5.7386378787878813E-2</c:v>
                </c:pt>
                <c:pt idx="87">
                  <c:v>6.4961060606060619E-2</c:v>
                </c:pt>
                <c:pt idx="88">
                  <c:v>5.7773760416666688E-2</c:v>
                </c:pt>
                <c:pt idx="89">
                  <c:v>5.9913164102564115E-2</c:v>
                </c:pt>
                <c:pt idx="90">
                  <c:v>6.4862348484848481E-2</c:v>
                </c:pt>
                <c:pt idx="91">
                  <c:v>6.7143338383838361E-2</c:v>
                </c:pt>
                <c:pt idx="92">
                  <c:v>6.9297145833333323E-2</c:v>
                </c:pt>
                <c:pt idx="93">
                  <c:v>6.5303076923076922E-2</c:v>
                </c:pt>
                <c:pt idx="94">
                  <c:v>6.5058772727272715E-2</c:v>
                </c:pt>
                <c:pt idx="95">
                  <c:v>6.7129631313131308E-2</c:v>
                </c:pt>
                <c:pt idx="96">
                  <c:v>6.8802800000000011E-2</c:v>
                </c:pt>
                <c:pt idx="97">
                  <c:v>6.9048239560439553E-2</c:v>
                </c:pt>
                <c:pt idx="98">
                  <c:v>7.8609999999999985E-2</c:v>
                </c:pt>
                <c:pt idx="99">
                  <c:v>6.8673492307692305E-2</c:v>
                </c:pt>
                <c:pt idx="100">
                  <c:v>6.6381174358974365E-2</c:v>
                </c:pt>
                <c:pt idx="101">
                  <c:v>6.5330360439560448E-2</c:v>
                </c:pt>
                <c:pt idx="102">
                  <c:v>6.8950856410256417E-2</c:v>
                </c:pt>
                <c:pt idx="103">
                  <c:v>6.713651208791209E-2</c:v>
                </c:pt>
                <c:pt idx="104">
                  <c:v>6.5266030769230765E-2</c:v>
                </c:pt>
                <c:pt idx="105">
                  <c:v>6.6403035897435903E-2</c:v>
                </c:pt>
                <c:pt idx="106">
                  <c:v>6.8915476923076924E-2</c:v>
                </c:pt>
                <c:pt idx="107">
                  <c:v>6.4607629870129912E-2</c:v>
                </c:pt>
                <c:pt idx="108">
                  <c:v>6.3419519097222238E-2</c:v>
                </c:pt>
                <c:pt idx="109">
                  <c:v>6.7676399999999998E-2</c:v>
                </c:pt>
                <c:pt idx="110">
                  <c:v>7.2332181818181823E-2</c:v>
                </c:pt>
                <c:pt idx="111">
                  <c:v>7.2197320346320357E-2</c:v>
                </c:pt>
                <c:pt idx="112">
                  <c:v>7.819967692307693E-2</c:v>
                </c:pt>
                <c:pt idx="113">
                  <c:v>8.1026487179487169E-2</c:v>
                </c:pt>
                <c:pt idx="114">
                  <c:v>8.0309030303030285E-2</c:v>
                </c:pt>
                <c:pt idx="115">
                  <c:v>7.9770212121212131E-2</c:v>
                </c:pt>
                <c:pt idx="116">
                  <c:v>7.305645312499999E-2</c:v>
                </c:pt>
                <c:pt idx="117">
                  <c:v>7.2013615384615356E-2</c:v>
                </c:pt>
                <c:pt idx="118">
                  <c:v>7.4360352813852809E-2</c:v>
                </c:pt>
                <c:pt idx="119">
                  <c:v>7.4146318181818174E-2</c:v>
                </c:pt>
                <c:pt idx="120">
                  <c:v>7.0851718749999987E-2</c:v>
                </c:pt>
              </c:numCache>
            </c:numRef>
          </c:val>
          <c:smooth val="0"/>
          <c:extLst>
            <c:ext xmlns:c16="http://schemas.microsoft.com/office/drawing/2014/chart" uri="{C3380CC4-5D6E-409C-BE32-E72D297353CC}">
              <c16:uniqueId val="{00000001-8554-4C76-BF09-180B4122C17D}"/>
            </c:ext>
          </c:extLst>
        </c:ser>
        <c:dLbls>
          <c:showLegendKey val="0"/>
          <c:showVal val="0"/>
          <c:showCatName val="0"/>
          <c:showSerName val="0"/>
          <c:showPercent val="0"/>
          <c:showBubbleSize val="0"/>
        </c:dLbls>
        <c:smooth val="0"/>
        <c:axId val="1194930431"/>
        <c:axId val="1194939999"/>
      </c:lineChart>
      <c:catAx>
        <c:axId val="1194930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3480000" spcFirstLastPara="1" vertOverflow="ellipsis" wrap="square" anchor="ctr" anchorCtr="1"/>
          <a:lstStyle/>
          <a:p>
            <a:pPr>
              <a:defRPr lang="en-US" sz="1100" b="1" i="0" u="none" strike="noStrike" kern="1200" baseline="0">
                <a:solidFill>
                  <a:schemeClr val="tx1"/>
                </a:solidFill>
                <a:latin typeface="+mj-lt"/>
                <a:ea typeface="+mn-ea"/>
                <a:cs typeface="+mn-cs"/>
              </a:defRPr>
            </a:pPr>
            <a:endParaRPr lang="en-US"/>
          </a:p>
        </c:txPr>
        <c:crossAx val="1194939999"/>
        <c:crosses val="autoZero"/>
        <c:auto val="1"/>
        <c:lblAlgn val="ctr"/>
        <c:lblOffset val="100"/>
        <c:tickMarkSkip val="1"/>
        <c:noMultiLvlLbl val="0"/>
      </c:catAx>
      <c:valAx>
        <c:axId val="119493999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en-US" sz="1100" b="1" i="0" u="none" strike="noStrike" kern="1200" baseline="0">
                <a:solidFill>
                  <a:schemeClr val="tx1"/>
                </a:solidFill>
                <a:latin typeface="+mj-lt"/>
                <a:ea typeface="+mn-ea"/>
                <a:cs typeface="+mn-cs"/>
              </a:defRPr>
            </a:pPr>
            <a:endParaRPr lang="en-US"/>
          </a:p>
        </c:txPr>
        <c:crossAx val="119493043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00" b="1"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100" b="1" i="0" u="none" strike="noStrike" kern="1200" baseline="0">
          <a:solidFill>
            <a:schemeClr val="tx1"/>
          </a:solidFill>
          <a:latin typeface="+mj-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0EFF9-8EE2-45A8-B22A-0445D24EABE3}"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5A975-924E-4D72-B9E0-5750E7444F39}" type="slidenum">
              <a:rPr lang="en-US" smtClean="0"/>
              <a:t>‹#›</a:t>
            </a:fld>
            <a:endParaRPr lang="en-US"/>
          </a:p>
        </p:txBody>
      </p:sp>
    </p:spTree>
    <p:extLst>
      <p:ext uri="{BB962C8B-B14F-4D97-AF65-F5344CB8AC3E}">
        <p14:creationId xmlns:p14="http://schemas.microsoft.com/office/powerpoint/2010/main" val="242132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1</a:t>
            </a:fld>
            <a:endParaRPr lang="en-US"/>
          </a:p>
        </p:txBody>
      </p:sp>
    </p:spTree>
    <p:extLst>
      <p:ext uri="{BB962C8B-B14F-4D97-AF65-F5344CB8AC3E}">
        <p14:creationId xmlns:p14="http://schemas.microsoft.com/office/powerpoint/2010/main" val="71844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2</a:t>
            </a:fld>
            <a:endParaRPr lang="en-US"/>
          </a:p>
        </p:txBody>
      </p:sp>
    </p:spTree>
    <p:extLst>
      <p:ext uri="{BB962C8B-B14F-4D97-AF65-F5344CB8AC3E}">
        <p14:creationId xmlns:p14="http://schemas.microsoft.com/office/powerpoint/2010/main" val="283467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3</a:t>
            </a:fld>
            <a:endParaRPr lang="en-US"/>
          </a:p>
        </p:txBody>
      </p:sp>
    </p:spTree>
    <p:extLst>
      <p:ext uri="{BB962C8B-B14F-4D97-AF65-F5344CB8AC3E}">
        <p14:creationId xmlns:p14="http://schemas.microsoft.com/office/powerpoint/2010/main" val="380778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4</a:t>
            </a:fld>
            <a:endParaRPr lang="en-US"/>
          </a:p>
        </p:txBody>
      </p:sp>
    </p:spTree>
    <p:extLst>
      <p:ext uri="{BB962C8B-B14F-4D97-AF65-F5344CB8AC3E}">
        <p14:creationId xmlns:p14="http://schemas.microsoft.com/office/powerpoint/2010/main" val="39248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5</a:t>
            </a:fld>
            <a:endParaRPr lang="en-US"/>
          </a:p>
        </p:txBody>
      </p:sp>
    </p:spTree>
    <p:extLst>
      <p:ext uri="{BB962C8B-B14F-4D97-AF65-F5344CB8AC3E}">
        <p14:creationId xmlns:p14="http://schemas.microsoft.com/office/powerpoint/2010/main" val="263327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6</a:t>
            </a:fld>
            <a:endParaRPr lang="en-US"/>
          </a:p>
        </p:txBody>
      </p:sp>
    </p:spTree>
    <p:extLst>
      <p:ext uri="{BB962C8B-B14F-4D97-AF65-F5344CB8AC3E}">
        <p14:creationId xmlns:p14="http://schemas.microsoft.com/office/powerpoint/2010/main" val="183703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7</a:t>
            </a:fld>
            <a:endParaRPr lang="en-US"/>
          </a:p>
        </p:txBody>
      </p:sp>
    </p:spTree>
    <p:extLst>
      <p:ext uri="{BB962C8B-B14F-4D97-AF65-F5344CB8AC3E}">
        <p14:creationId xmlns:p14="http://schemas.microsoft.com/office/powerpoint/2010/main" val="176493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ull Slide Text no accen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4F29-1341-4978-B419-54F4703BDEE5}"/>
              </a:ext>
            </a:extLst>
          </p:cNvPr>
          <p:cNvSpPr>
            <a:spLocks noGrp="1"/>
          </p:cNvSpPr>
          <p:nvPr>
            <p:ph type="title"/>
          </p:nvPr>
        </p:nvSpPr>
        <p:spPr/>
        <p:txBody>
          <a:bodyPr anchor="ctr"/>
          <a:lstStyle>
            <a:lvl1pPr algn="l" defTabSz="914400" rtl="0" eaLnBrk="1" latinLnBrk="0" hangingPunct="1">
              <a:lnSpc>
                <a:spcPct val="90000"/>
              </a:lnSpc>
              <a:spcBef>
                <a:spcPct val="0"/>
              </a:spcBef>
              <a:buNone/>
              <a:defRPr lang="en-US" sz="3000" b="1" kern="1200" cap="none" baseline="0" dirty="0">
                <a:solidFill>
                  <a:schemeClr val="accent4"/>
                </a:solidFill>
                <a:latin typeface="Century Gothic" panose="020B0502020202020204" pitchFamily="34" charset="0"/>
                <a:ea typeface="+mj-ea"/>
                <a:cs typeface="+mj-cs"/>
              </a:defRPr>
            </a:lvl1pPr>
          </a:lstStyle>
          <a:p>
            <a:r>
              <a:rPr lang="en-US"/>
              <a:t>Click to edit Master title style</a:t>
            </a:r>
          </a:p>
        </p:txBody>
      </p:sp>
      <p:sp>
        <p:nvSpPr>
          <p:cNvPr id="8" name="Text Placeholder 7">
            <a:extLst>
              <a:ext uri="{FF2B5EF4-FFF2-40B4-BE49-F238E27FC236}">
                <a16:creationId xmlns:a16="http://schemas.microsoft.com/office/drawing/2014/main" id="{EFF7DEC3-474F-4B57-937F-540C10F4EB34}"/>
              </a:ext>
            </a:extLst>
          </p:cNvPr>
          <p:cNvSpPr>
            <a:spLocks noGrp="1"/>
          </p:cNvSpPr>
          <p:nvPr>
            <p:ph type="body" sz="quarter" idx="10"/>
          </p:nvPr>
        </p:nvSpPr>
        <p:spPr>
          <a:xfrm>
            <a:off x="609600" y="1385888"/>
            <a:ext cx="10969625" cy="4775200"/>
          </a:xfrm>
        </p:spPr>
        <p:txBody>
          <a:bodyPr numCol="1" spcCol="457200"/>
          <a:lstStyle>
            <a:lvl1pPr>
              <a:lnSpc>
                <a:spcPct val="114000"/>
              </a:lnSpc>
              <a:spcBef>
                <a:spcPts val="0"/>
              </a:spcBef>
              <a:spcAft>
                <a:spcPts val="600"/>
              </a:spcAft>
              <a:defRPr/>
            </a:lvl1pPr>
            <a:lvl2pPr marL="114300" indent="228600">
              <a:lnSpc>
                <a:spcPct val="114000"/>
              </a:lnSpc>
              <a:spcBef>
                <a:spcPts val="0"/>
              </a:spcBef>
              <a:spcAft>
                <a:spcPts val="600"/>
              </a:spcAft>
              <a:defRPr/>
            </a:lvl2pPr>
            <a:lvl3pPr marL="342900" indent="228600">
              <a:lnSpc>
                <a:spcPct val="114000"/>
              </a:lnSpc>
              <a:spcBef>
                <a:spcPts val="0"/>
              </a:spcBef>
              <a:spcAft>
                <a:spcPts val="600"/>
              </a:spcAft>
              <a:defRPr sz="1400"/>
            </a:lvl3pPr>
            <a:lvl4pPr marL="571500" indent="228600">
              <a:lnSpc>
                <a:spcPct val="114000"/>
              </a:lnSpc>
              <a:spcBef>
                <a:spcPts val="0"/>
              </a:spcBef>
              <a:spcAft>
                <a:spcPts val="600"/>
              </a:spcAft>
              <a:defRPr sz="1400"/>
            </a:lvl4pPr>
            <a:lvl5pPr marL="800100" indent="228600">
              <a:lnSpc>
                <a:spcPct val="114000"/>
              </a:lnSpc>
              <a:spcBef>
                <a:spcPts val="0"/>
              </a:spcBef>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A33F10B-5364-4B6A-B6CE-91F648FFF7D2}"/>
              </a:ext>
            </a:extLst>
          </p:cNvPr>
          <p:cNvSpPr>
            <a:spLocks noGrp="1"/>
          </p:cNvSpPr>
          <p:nvPr>
            <p:ph type="ftr" sz="quarter" idx="11"/>
          </p:nvPr>
        </p:nvSpPr>
        <p:spPr>
          <a:xfrm>
            <a:off x="604781" y="6417368"/>
            <a:ext cx="4114800" cy="365125"/>
          </a:xfrm>
          <a:prstGeom prst="rect">
            <a:avLst/>
          </a:prstGeom>
        </p:spPr>
        <p:txBody>
          <a:bodyPr anchor="ctr"/>
          <a:lstStyle>
            <a:lvl1pPr>
              <a:defRPr sz="800" b="0" cap="small" baseline="0">
                <a:solidFill>
                  <a:schemeClr val="bg1"/>
                </a:solidFill>
                <a:latin typeface="Trajan Pro 3" panose="02020502050503020301" pitchFamily="18" charset="0"/>
                <a:ea typeface="Cambria" panose="02040503050406030204" pitchFamily="18" charset="0"/>
              </a:defRPr>
            </a:lvl1pPr>
          </a:lstStyle>
          <a:p>
            <a:r>
              <a:rPr lang="en-US"/>
              <a:t>Concentric Energy Advisors</a:t>
            </a:r>
          </a:p>
        </p:txBody>
      </p:sp>
    </p:spTree>
    <p:extLst>
      <p:ext uri="{BB962C8B-B14F-4D97-AF65-F5344CB8AC3E}">
        <p14:creationId xmlns:p14="http://schemas.microsoft.com/office/powerpoint/2010/main" val="1250915742"/>
      </p:ext>
    </p:extLst>
  </p:cSld>
  <p:clrMapOvr>
    <a:masterClrMapping/>
  </p:clrMapOvr>
  <p:transition spd="slow" advTm="600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0/50 Image/Text, Left Tex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30F3A4E-540E-430A-97A2-DF0B0EF844DE}"/>
              </a:ext>
            </a:extLst>
          </p:cNvPr>
          <p:cNvSpPr>
            <a:spLocks noGrp="1"/>
          </p:cNvSpPr>
          <p:nvPr>
            <p:ph type="title"/>
          </p:nvPr>
        </p:nvSpPr>
        <p:spPr>
          <a:xfrm>
            <a:off x="609600" y="222651"/>
            <a:ext cx="5260976" cy="1055733"/>
          </a:xfrm>
        </p:spPr>
        <p:txBody>
          <a:bodyPr anchor="ctr"/>
          <a:lstStyle>
            <a:lvl1pPr algn="l" defTabSz="914400" rtl="0" eaLnBrk="1" latinLnBrk="0" hangingPunct="1">
              <a:lnSpc>
                <a:spcPct val="90000"/>
              </a:lnSpc>
              <a:spcBef>
                <a:spcPct val="0"/>
              </a:spcBef>
              <a:buNone/>
              <a:defRPr lang="en-US" sz="3000" b="1" kern="1200" cap="none" baseline="0" dirty="0">
                <a:solidFill>
                  <a:schemeClr val="accent4"/>
                </a:solidFill>
                <a:latin typeface="Century Gothic" panose="020B0502020202020204" pitchFamily="34" charset="0"/>
                <a:ea typeface="+mj-ea"/>
                <a:cs typeface="+mj-cs"/>
              </a:defRPr>
            </a:lvl1pPr>
          </a:lstStyle>
          <a:p>
            <a:r>
              <a:rPr lang="en-US"/>
              <a:t>Click to edit Master title style</a:t>
            </a:r>
          </a:p>
        </p:txBody>
      </p:sp>
      <p:sp>
        <p:nvSpPr>
          <p:cNvPr id="12" name="Text Placeholder 11">
            <a:extLst>
              <a:ext uri="{FF2B5EF4-FFF2-40B4-BE49-F238E27FC236}">
                <a16:creationId xmlns:a16="http://schemas.microsoft.com/office/drawing/2014/main" id="{2FEACCCA-3ADE-46F5-B28E-FECD9721F020}"/>
              </a:ext>
            </a:extLst>
          </p:cNvPr>
          <p:cNvSpPr>
            <a:spLocks noGrp="1"/>
          </p:cNvSpPr>
          <p:nvPr>
            <p:ph type="body" sz="quarter" idx="11"/>
          </p:nvPr>
        </p:nvSpPr>
        <p:spPr>
          <a:xfrm>
            <a:off x="609600" y="1409700"/>
            <a:ext cx="5260849" cy="4764089"/>
          </a:xfrm>
        </p:spPr>
        <p:txBody>
          <a:bodyPr/>
          <a:lstStyle>
            <a:lvl1pPr>
              <a:lnSpc>
                <a:spcPct val="114000"/>
              </a:lnSpc>
              <a:spcBef>
                <a:spcPts val="0"/>
              </a:spcBef>
              <a:spcAft>
                <a:spcPts val="600"/>
              </a:spcAft>
              <a:defRPr/>
            </a:lvl1pPr>
            <a:lvl2pPr marL="114300" indent="228600">
              <a:lnSpc>
                <a:spcPct val="114000"/>
              </a:lnSpc>
              <a:spcBef>
                <a:spcPts val="0"/>
              </a:spcBef>
              <a:spcAft>
                <a:spcPts val="600"/>
              </a:spcAft>
              <a:tabLst/>
              <a:defRPr/>
            </a:lvl2pPr>
            <a:lvl3pPr marL="342900" indent="228600">
              <a:lnSpc>
                <a:spcPct val="114000"/>
              </a:lnSpc>
              <a:spcBef>
                <a:spcPts val="0"/>
              </a:spcBef>
              <a:spcAft>
                <a:spcPts val="600"/>
              </a:spcAft>
              <a:defRPr/>
            </a:lvl3pPr>
            <a:lvl4pPr marL="571500" indent="228600">
              <a:lnSpc>
                <a:spcPct val="114000"/>
              </a:lnSpc>
              <a:spcBef>
                <a:spcPts val="0"/>
              </a:spcBef>
              <a:spcAft>
                <a:spcPts val="600"/>
              </a:spcAft>
              <a:defRPr/>
            </a:lvl4pPr>
            <a:lvl5pPr marL="800100" indent="228600">
              <a:lnSpc>
                <a:spcPct val="114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DD0DAD5-6042-40AC-BDB6-9FD1AFF4E7DB}"/>
              </a:ext>
            </a:extLst>
          </p:cNvPr>
          <p:cNvSpPr>
            <a:spLocks noGrp="1"/>
          </p:cNvSpPr>
          <p:nvPr>
            <p:ph type="pic" sz="quarter" idx="10"/>
          </p:nvPr>
        </p:nvSpPr>
        <p:spPr>
          <a:xfrm>
            <a:off x="6321425" y="0"/>
            <a:ext cx="5870448" cy="6858000"/>
          </a:xfrm>
        </p:spPr>
        <p:txBody>
          <a:bodyPr/>
          <a:lstStyle/>
          <a:p>
            <a:r>
              <a:rPr lang="en-US"/>
              <a:t>Click icon to add picture</a:t>
            </a:r>
          </a:p>
        </p:txBody>
      </p:sp>
      <p:sp>
        <p:nvSpPr>
          <p:cNvPr id="5" name="Footer Placeholder 3">
            <a:extLst>
              <a:ext uri="{FF2B5EF4-FFF2-40B4-BE49-F238E27FC236}">
                <a16:creationId xmlns:a16="http://schemas.microsoft.com/office/drawing/2014/main" id="{DA2BC5D9-A56C-4056-A167-E3723817EA5F}"/>
              </a:ext>
            </a:extLst>
          </p:cNvPr>
          <p:cNvSpPr>
            <a:spLocks noGrp="1"/>
          </p:cNvSpPr>
          <p:nvPr>
            <p:ph type="ftr" sz="quarter" idx="12"/>
          </p:nvPr>
        </p:nvSpPr>
        <p:spPr>
          <a:xfrm>
            <a:off x="604781" y="6417368"/>
            <a:ext cx="4114800" cy="365125"/>
          </a:xfrm>
          <a:prstGeom prst="rect">
            <a:avLst/>
          </a:prstGeom>
        </p:spPr>
        <p:txBody>
          <a:bodyPr anchor="ctr"/>
          <a:lstStyle>
            <a:lvl1pPr>
              <a:defRPr sz="800" b="0" cap="small" baseline="0">
                <a:solidFill>
                  <a:schemeClr val="bg1"/>
                </a:solidFill>
                <a:latin typeface="Trajan Pro 3" panose="02020502050503020301" pitchFamily="18" charset="0"/>
                <a:ea typeface="Cambria" panose="02040503050406030204" pitchFamily="18" charset="0"/>
              </a:defRPr>
            </a:lvl1pPr>
          </a:lstStyle>
          <a:p>
            <a:r>
              <a:rPr lang="en-US"/>
              <a:t>Concentric Energy Advisors</a:t>
            </a:r>
          </a:p>
        </p:txBody>
      </p:sp>
    </p:spTree>
    <p:extLst>
      <p:ext uri="{BB962C8B-B14F-4D97-AF65-F5344CB8AC3E}">
        <p14:creationId xmlns:p14="http://schemas.microsoft.com/office/powerpoint/2010/main" val="135572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9D844A3-112E-4602-8C69-6D4B4D4F88B6}"/>
              </a:ext>
            </a:extLst>
          </p:cNvPr>
          <p:cNvSpPr/>
          <p:nvPr userDrawn="1"/>
        </p:nvSpPr>
        <p:spPr>
          <a:xfrm>
            <a:off x="609600" y="6366437"/>
            <a:ext cx="4590319" cy="353943"/>
          </a:xfrm>
          <a:prstGeom prst="rect">
            <a:avLst/>
          </a:prstGeom>
        </p:spPr>
        <p:txBody>
          <a:bodyPr wrap="square">
            <a:spAutoFit/>
          </a:bodyPr>
          <a:lstStyle/>
          <a:p>
            <a:pPr marL="0" lvl="2">
              <a:spcAft>
                <a:spcPts val="200"/>
              </a:spcAft>
            </a:pPr>
            <a:r>
              <a:rPr lang="en-US" sz="800">
                <a:latin typeface="Trajan Pro" panose="020F0502020204030204" pitchFamily="18" charset="0"/>
              </a:rPr>
              <a:t>©</a:t>
            </a:r>
            <a:r>
              <a:rPr lang="en-US" sz="800">
                <a:latin typeface="Trajan Pro 3" panose="02020502050503020301" pitchFamily="18" charset="0"/>
              </a:rPr>
              <a:t>2022 Concentric Energy Advisors, Inc</a:t>
            </a:r>
            <a:r>
              <a:rPr lang="en-US" sz="800">
                <a:latin typeface="Trajan Pro" panose="020F0502020204030204" pitchFamily="18" charset="0"/>
              </a:rPr>
              <a:t>. </a:t>
            </a:r>
            <a:br>
              <a:rPr lang="en-US" sz="800">
                <a:latin typeface="Trajan Pro" panose="020F0502020204030204" pitchFamily="18" charset="0"/>
              </a:rPr>
            </a:br>
            <a:r>
              <a:rPr lang="en-US" sz="900">
                <a:latin typeface="Century Gothic" panose="020B0502020202020204" pitchFamily="34" charset="0"/>
              </a:rPr>
              <a:t>All rights reserved.</a:t>
            </a:r>
          </a:p>
        </p:txBody>
      </p:sp>
      <p:sp>
        <p:nvSpPr>
          <p:cNvPr id="2" name="Title 1">
            <a:extLst>
              <a:ext uri="{FF2B5EF4-FFF2-40B4-BE49-F238E27FC236}">
                <a16:creationId xmlns:a16="http://schemas.microsoft.com/office/drawing/2014/main" id="{A72C3826-4681-4447-939C-47188FFD625A}"/>
              </a:ext>
            </a:extLst>
          </p:cNvPr>
          <p:cNvSpPr>
            <a:spLocks noGrp="1"/>
          </p:cNvSpPr>
          <p:nvPr>
            <p:ph type="title" hasCustomPrompt="1"/>
          </p:nvPr>
        </p:nvSpPr>
        <p:spPr>
          <a:xfrm>
            <a:off x="616841" y="2620264"/>
            <a:ext cx="4087368" cy="1543652"/>
          </a:xfrm>
        </p:spPr>
        <p:txBody>
          <a:bodyPr/>
          <a:lstStyle>
            <a:lvl1pPr>
              <a:defRPr/>
            </a:lvl1pPr>
          </a:lstStyle>
          <a:p>
            <a:r>
              <a:rPr lang="en-US"/>
              <a:t>[Insert Title]</a:t>
            </a:r>
          </a:p>
        </p:txBody>
      </p:sp>
      <p:sp>
        <p:nvSpPr>
          <p:cNvPr id="9" name="Text Placeholder 8">
            <a:extLst>
              <a:ext uri="{FF2B5EF4-FFF2-40B4-BE49-F238E27FC236}">
                <a16:creationId xmlns:a16="http://schemas.microsoft.com/office/drawing/2014/main" id="{B7E387CB-7653-444D-827F-7698F47D0C04}"/>
              </a:ext>
            </a:extLst>
          </p:cNvPr>
          <p:cNvSpPr>
            <a:spLocks noGrp="1"/>
          </p:cNvSpPr>
          <p:nvPr>
            <p:ph type="body" sz="quarter" idx="10" hasCustomPrompt="1"/>
          </p:nvPr>
        </p:nvSpPr>
        <p:spPr>
          <a:xfrm>
            <a:off x="616841" y="4252866"/>
            <a:ext cx="3316289" cy="612097"/>
          </a:xfrm>
        </p:spPr>
        <p:txBody>
          <a:bodyPr anchor="ctr"/>
          <a:lstStyle>
            <a:lvl1pPr>
              <a:lnSpc>
                <a:spcPct val="105000"/>
              </a:lnSpc>
              <a:spcAft>
                <a:spcPts val="0"/>
              </a:spcAft>
              <a:defRPr>
                <a:latin typeface="+mj-lt"/>
              </a:defRPr>
            </a:lvl1pPr>
          </a:lstStyle>
          <a:p>
            <a:pPr lvl="0"/>
            <a:r>
              <a:rPr lang="en-US"/>
              <a:t>Prepared for: [Client]</a:t>
            </a:r>
          </a:p>
        </p:txBody>
      </p:sp>
      <p:sp>
        <p:nvSpPr>
          <p:cNvPr id="10" name="Text Placeholder 8">
            <a:extLst>
              <a:ext uri="{FF2B5EF4-FFF2-40B4-BE49-F238E27FC236}">
                <a16:creationId xmlns:a16="http://schemas.microsoft.com/office/drawing/2014/main" id="{BC4B639C-94F5-49DB-B5FD-F0D51B5A2ADB}"/>
              </a:ext>
            </a:extLst>
          </p:cNvPr>
          <p:cNvSpPr>
            <a:spLocks noGrp="1"/>
          </p:cNvSpPr>
          <p:nvPr>
            <p:ph type="body" sz="quarter" idx="11" hasCustomPrompt="1"/>
          </p:nvPr>
        </p:nvSpPr>
        <p:spPr>
          <a:xfrm>
            <a:off x="616841" y="4948120"/>
            <a:ext cx="3316289" cy="263788"/>
          </a:xfrm>
        </p:spPr>
        <p:txBody>
          <a:bodyPr anchor="ctr"/>
          <a:lstStyle>
            <a:lvl1pPr>
              <a:defRPr>
                <a:latin typeface="+mj-lt"/>
              </a:defRPr>
            </a:lvl1pPr>
          </a:lstStyle>
          <a:p>
            <a:pPr lvl="0"/>
            <a:r>
              <a:rPr lang="en-US"/>
              <a:t>[Date]</a:t>
            </a:r>
          </a:p>
        </p:txBody>
      </p:sp>
      <p:sp>
        <p:nvSpPr>
          <p:cNvPr id="18" name="Picture Placeholder 17">
            <a:extLst>
              <a:ext uri="{FF2B5EF4-FFF2-40B4-BE49-F238E27FC236}">
                <a16:creationId xmlns:a16="http://schemas.microsoft.com/office/drawing/2014/main" id="{B35718F7-8DAE-4F26-A6C7-B1F59A69B887}"/>
              </a:ext>
            </a:extLst>
          </p:cNvPr>
          <p:cNvSpPr>
            <a:spLocks noGrp="1"/>
          </p:cNvSpPr>
          <p:nvPr>
            <p:ph type="pic" sz="quarter" idx="12" hasCustomPrompt="1"/>
          </p:nvPr>
        </p:nvSpPr>
        <p:spPr>
          <a:xfrm>
            <a:off x="3228974" y="0"/>
            <a:ext cx="8963026" cy="6858000"/>
          </a:xfrm>
          <a:custGeom>
            <a:avLst/>
            <a:gdLst>
              <a:gd name="connsiteX0" fmla="*/ 0 w 8963026"/>
              <a:gd name="connsiteY0" fmla="*/ 0 h 6858000"/>
              <a:gd name="connsiteX1" fmla="*/ 8963026 w 8963026"/>
              <a:gd name="connsiteY1" fmla="*/ 0 h 6858000"/>
              <a:gd name="connsiteX2" fmla="*/ 8963026 w 8963026"/>
              <a:gd name="connsiteY2" fmla="*/ 6858000 h 6858000"/>
              <a:gd name="connsiteX3" fmla="*/ 0 w 8963026"/>
              <a:gd name="connsiteY3" fmla="*/ 6858000 h 6858000"/>
              <a:gd name="connsiteX4" fmla="*/ 0 w 8963026"/>
              <a:gd name="connsiteY4" fmla="*/ 0 h 6858000"/>
              <a:gd name="connsiteX0" fmla="*/ 24135 w 8987161"/>
              <a:gd name="connsiteY0" fmla="*/ 0 h 6858000"/>
              <a:gd name="connsiteX1" fmla="*/ 8987161 w 8987161"/>
              <a:gd name="connsiteY1" fmla="*/ 0 h 6858000"/>
              <a:gd name="connsiteX2" fmla="*/ 8987161 w 8987161"/>
              <a:gd name="connsiteY2" fmla="*/ 6858000 h 6858000"/>
              <a:gd name="connsiteX3" fmla="*/ 24135 w 8987161"/>
              <a:gd name="connsiteY3" fmla="*/ 6858000 h 6858000"/>
              <a:gd name="connsiteX4" fmla="*/ 0 w 8987161"/>
              <a:gd name="connsiteY4" fmla="*/ 3426781 h 6858000"/>
              <a:gd name="connsiteX5" fmla="*/ 24135 w 8987161"/>
              <a:gd name="connsiteY5" fmla="*/ 0 h 6858000"/>
              <a:gd name="connsiteX0" fmla="*/ 0 w 8963026"/>
              <a:gd name="connsiteY0" fmla="*/ 0 h 6858000"/>
              <a:gd name="connsiteX1" fmla="*/ 8963026 w 8963026"/>
              <a:gd name="connsiteY1" fmla="*/ 0 h 6858000"/>
              <a:gd name="connsiteX2" fmla="*/ 8963026 w 8963026"/>
              <a:gd name="connsiteY2" fmla="*/ 6858000 h 6858000"/>
              <a:gd name="connsiteX3" fmla="*/ 0 w 8963026"/>
              <a:gd name="connsiteY3" fmla="*/ 6858000 h 6858000"/>
              <a:gd name="connsiteX4" fmla="*/ 2905496 w 8963026"/>
              <a:gd name="connsiteY4" fmla="*/ 3382392 h 6858000"/>
              <a:gd name="connsiteX5" fmla="*/ 0 w 896302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3026" h="6858000">
                <a:moveTo>
                  <a:pt x="0" y="0"/>
                </a:moveTo>
                <a:lnTo>
                  <a:pt x="8963026" y="0"/>
                </a:lnTo>
                <a:lnTo>
                  <a:pt x="8963026" y="6858000"/>
                </a:lnTo>
                <a:lnTo>
                  <a:pt x="0" y="6858000"/>
                </a:lnTo>
                <a:lnTo>
                  <a:pt x="2905496" y="3382392"/>
                </a:lnTo>
                <a:lnTo>
                  <a:pt x="0" y="0"/>
                </a:lnTo>
                <a:close/>
              </a:path>
            </a:pathLst>
          </a:custGeom>
          <a:ln>
            <a:noFill/>
          </a:ln>
        </p:spPr>
        <p:txBody>
          <a:bodyPr/>
          <a:lstStyle>
            <a:lvl1pPr>
              <a:defRPr/>
            </a:lvl1pPr>
          </a:lstStyle>
          <a:p>
            <a:r>
              <a:rPr lang="en-US"/>
              <a:t>Click the icon to add a picture</a:t>
            </a:r>
          </a:p>
        </p:txBody>
      </p:sp>
      <p:pic>
        <p:nvPicPr>
          <p:cNvPr id="16" name="Picture 15" descr="A picture containing text&#10;&#10;Description automatically generated">
            <a:extLst>
              <a:ext uri="{FF2B5EF4-FFF2-40B4-BE49-F238E27FC236}">
                <a16:creationId xmlns:a16="http://schemas.microsoft.com/office/drawing/2014/main" id="{1812EC26-B705-4C27-A88E-33E38A82FC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6841" y="1126479"/>
            <a:ext cx="2458053" cy="709581"/>
          </a:xfrm>
          <a:prstGeom prst="rect">
            <a:avLst/>
          </a:prstGeom>
        </p:spPr>
      </p:pic>
    </p:spTree>
    <p:extLst>
      <p:ext uri="{BB962C8B-B14F-4D97-AF65-F5344CB8AC3E}">
        <p14:creationId xmlns:p14="http://schemas.microsoft.com/office/powerpoint/2010/main" val="23749684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0309" y="457200"/>
            <a:ext cx="10968919" cy="524998"/>
          </a:xfrm>
          <a:prstGeom prst="rect">
            <a:avLst/>
          </a:prstGeom>
        </p:spPr>
        <p:txBody>
          <a:bodyPr vert="horz" lIns="0" tIns="0" rIns="0" bIns="0" rtlCol="0" anchor="ctr">
            <a:noAutofit/>
          </a:bodyPr>
          <a:lstStyle/>
          <a:p>
            <a:r>
              <a:rPr lang="en-US"/>
              <a:t>Title</a:t>
            </a:r>
          </a:p>
        </p:txBody>
      </p:sp>
      <p:sp>
        <p:nvSpPr>
          <p:cNvPr id="3" name="Text Placeholder 2"/>
          <p:cNvSpPr>
            <a:spLocks noGrp="1"/>
          </p:cNvSpPr>
          <p:nvPr>
            <p:ph type="body" idx="1"/>
          </p:nvPr>
        </p:nvSpPr>
        <p:spPr>
          <a:xfrm>
            <a:off x="604781" y="1409701"/>
            <a:ext cx="10974447" cy="47625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65F63B0D-8EA8-44C5-A6D9-F0CB431FE56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6399212"/>
            <a:ext cx="12192000" cy="458788"/>
          </a:xfrm>
          <a:prstGeom prst="rect">
            <a:avLst/>
          </a:prstGeom>
        </p:spPr>
      </p:pic>
      <p:sp>
        <p:nvSpPr>
          <p:cNvPr id="9" name="Slide Number Placeholder 3">
            <a:extLst>
              <a:ext uri="{FF2B5EF4-FFF2-40B4-BE49-F238E27FC236}">
                <a16:creationId xmlns:a16="http://schemas.microsoft.com/office/drawing/2014/main" id="{BA0ABABF-BF1B-4843-BCCB-57EA4DC756F9}"/>
              </a:ext>
            </a:extLst>
          </p:cNvPr>
          <p:cNvSpPr txBox="1">
            <a:spLocks/>
          </p:cNvSpPr>
          <p:nvPr userDrawn="1"/>
        </p:nvSpPr>
        <p:spPr>
          <a:xfrm>
            <a:off x="8836020" y="6417368"/>
            <a:ext cx="2743208" cy="365124"/>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FBD5ABB-E0FD-4B85-81E2-454E9F79D982}" type="slidenum">
              <a:rPr lang="en-US" sz="800" smtClean="0">
                <a:solidFill>
                  <a:schemeClr val="bg1"/>
                </a:solidFill>
                <a:latin typeface="Cambria" panose="02040503050406030204" pitchFamily="18" charset="0"/>
                <a:ea typeface="Cambria" panose="02040503050406030204" pitchFamily="18" charset="0"/>
              </a:rPr>
              <a:pPr algn="r"/>
              <a:t>‹#›</a:t>
            </a:fld>
            <a:endParaRPr lang="en-US" sz="800">
              <a:solidFill>
                <a:schemeClr val="bg1"/>
              </a:solidFill>
              <a:latin typeface="Cambria" panose="02040503050406030204" pitchFamily="18" charset="0"/>
              <a:ea typeface="Cambria" panose="02040503050406030204" pitchFamily="18" charset="0"/>
            </a:endParaRPr>
          </a:p>
        </p:txBody>
      </p:sp>
      <p:sp>
        <p:nvSpPr>
          <p:cNvPr id="8" name="Footer Placeholder 3">
            <a:extLst>
              <a:ext uri="{FF2B5EF4-FFF2-40B4-BE49-F238E27FC236}">
                <a16:creationId xmlns:a16="http://schemas.microsoft.com/office/drawing/2014/main" id="{26943205-CE69-45E9-9292-1DC3B2DBA04D}"/>
              </a:ext>
            </a:extLst>
          </p:cNvPr>
          <p:cNvSpPr>
            <a:spLocks noGrp="1"/>
          </p:cNvSpPr>
          <p:nvPr>
            <p:ph type="ftr" sz="quarter" idx="3"/>
          </p:nvPr>
        </p:nvSpPr>
        <p:spPr>
          <a:xfrm>
            <a:off x="604781" y="6417368"/>
            <a:ext cx="4114800" cy="365125"/>
          </a:xfrm>
          <a:prstGeom prst="rect">
            <a:avLst/>
          </a:prstGeom>
        </p:spPr>
        <p:txBody>
          <a:bodyPr anchor="ctr"/>
          <a:lstStyle>
            <a:lvl1pPr>
              <a:defRPr sz="800" b="0" cap="small" baseline="0">
                <a:solidFill>
                  <a:schemeClr val="bg1"/>
                </a:solidFill>
                <a:latin typeface="Trajan Pro 3" panose="02020502050503020301" pitchFamily="18" charset="0"/>
                <a:ea typeface="Cambria" panose="02040503050406030204" pitchFamily="18" charset="0"/>
              </a:defRPr>
            </a:lvl1pPr>
          </a:lstStyle>
          <a:p>
            <a:r>
              <a:rPr lang="en-US"/>
              <a:t>Concentric Energy Advisors</a:t>
            </a:r>
          </a:p>
        </p:txBody>
      </p:sp>
    </p:spTree>
    <p:extLst>
      <p:ext uri="{BB962C8B-B14F-4D97-AF65-F5344CB8AC3E}">
        <p14:creationId xmlns:p14="http://schemas.microsoft.com/office/powerpoint/2010/main" val="4246620440"/>
      </p:ext>
    </p:extLst>
  </p:cSld>
  <p:clrMap bg1="lt1" tx1="dk1" bg2="lt2" tx2="dk2" accent1="accent1" accent2="accent2" accent3="accent3" accent4="accent4" accent5="accent5" accent6="accent6" hlink="hlink" folHlink="folHlink"/>
  <p:sldLayoutIdLst>
    <p:sldLayoutId id="2147483711" r:id="rId1"/>
    <p:sldLayoutId id="2147483693" r:id="rId2"/>
    <p:sldLayoutId id="2147483717" r:id="rId3"/>
  </p:sldLayoutIdLst>
  <p:hf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0" indent="0" algn="l" defTabSz="914400" rtl="0" eaLnBrk="1" latinLnBrk="0" hangingPunct="1">
        <a:lnSpc>
          <a:spcPct val="114000"/>
        </a:lnSpc>
        <a:spcBef>
          <a:spcPts val="0"/>
        </a:spcBef>
        <a:spcAft>
          <a:spcPts val="600"/>
        </a:spcAft>
        <a:buFont typeface="Calibri" panose="020F0502020204030204" pitchFamily="34" charset="0"/>
        <a:buNone/>
        <a:defRPr sz="1600" b="0" i="0" kern="1200">
          <a:solidFill>
            <a:schemeClr val="tx1"/>
          </a:solidFill>
          <a:latin typeface="Cambria" panose="02040503050406030204" pitchFamily="18" charset="0"/>
          <a:ea typeface="Cambria" panose="02040503050406030204" pitchFamily="18" charset="0"/>
          <a:cs typeface="+mn-cs"/>
        </a:defRPr>
      </a:lvl1pPr>
      <a:lvl2pPr marL="344488" indent="-231775" algn="l" defTabSz="914400" rtl="0" eaLnBrk="1" latinLnBrk="0" hangingPunct="1">
        <a:lnSpc>
          <a:spcPct val="114000"/>
        </a:lnSpc>
        <a:spcBef>
          <a:spcPts val="0"/>
        </a:spcBef>
        <a:spcAft>
          <a:spcPts val="600"/>
        </a:spcAft>
        <a:buFont typeface="Arial" panose="020B0604020202020204" pitchFamily="34" charset="0"/>
        <a:buChar char="•"/>
        <a:defRPr sz="1600" b="0" i="0" kern="1200">
          <a:solidFill>
            <a:schemeClr val="tx1"/>
          </a:solidFill>
          <a:latin typeface="Cambria" panose="02040503050406030204" pitchFamily="18" charset="0"/>
          <a:ea typeface="Cambria" panose="02040503050406030204" pitchFamily="18" charset="0"/>
          <a:cs typeface="+mn-cs"/>
        </a:defRPr>
      </a:lvl2pPr>
      <a:lvl3pPr marL="690563" indent="-228600" algn="l" defTabSz="914400" rtl="0" eaLnBrk="1" latinLnBrk="0" hangingPunct="1">
        <a:lnSpc>
          <a:spcPct val="114000"/>
        </a:lnSpc>
        <a:spcBef>
          <a:spcPts val="0"/>
        </a:spcBef>
        <a:spcAft>
          <a:spcPts val="600"/>
        </a:spcAft>
        <a:buFont typeface="Arial" panose="020B0604020202020204" pitchFamily="34" charset="0"/>
        <a:buChar char="•"/>
        <a:defRPr sz="1600" b="0" i="0" kern="1200">
          <a:solidFill>
            <a:schemeClr val="tx1"/>
          </a:solidFill>
          <a:latin typeface="Cambria" panose="02040503050406030204" pitchFamily="18" charset="0"/>
          <a:ea typeface="Cambria" panose="02040503050406030204" pitchFamily="18" charset="0"/>
          <a:cs typeface="+mn-cs"/>
        </a:defRPr>
      </a:lvl3pPr>
      <a:lvl4pPr marL="1027113" indent="-285750" algn="l" defTabSz="914400" rtl="0" eaLnBrk="1" latinLnBrk="0" hangingPunct="1">
        <a:lnSpc>
          <a:spcPct val="114000"/>
        </a:lnSpc>
        <a:spcBef>
          <a:spcPts val="0"/>
        </a:spcBef>
        <a:spcAft>
          <a:spcPts val="600"/>
        </a:spcAft>
        <a:buFont typeface="Arial" panose="020B0604020202020204" pitchFamily="34" charset="0"/>
        <a:buChar char="•"/>
        <a:defRPr sz="1600" b="0" i="0" kern="1200">
          <a:solidFill>
            <a:schemeClr val="tx1"/>
          </a:solidFill>
          <a:latin typeface="Cambria" panose="02040503050406030204" pitchFamily="18" charset="0"/>
          <a:ea typeface="Cambria" panose="02040503050406030204" pitchFamily="18" charset="0"/>
          <a:cs typeface="+mn-cs"/>
        </a:defRPr>
      </a:lvl4pPr>
      <a:lvl5pPr marL="1371600" indent="-223838" algn="l" defTabSz="914400" rtl="0" eaLnBrk="1" latinLnBrk="0" hangingPunct="1">
        <a:lnSpc>
          <a:spcPct val="114000"/>
        </a:lnSpc>
        <a:spcBef>
          <a:spcPts val="0"/>
        </a:spcBef>
        <a:spcAft>
          <a:spcPts val="600"/>
        </a:spcAft>
        <a:buFont typeface="Arial" panose="020B0604020202020204" pitchFamily="34" charset="0"/>
        <a:buChar char="•"/>
        <a:defRPr sz="1600" b="0" i="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 userDrawn="1">
          <p15:clr>
            <a:srgbClr val="A4A3A4"/>
          </p15:clr>
        </p15:guide>
        <p15:guide id="3" pos="7296" userDrawn="1">
          <p15:clr>
            <a:srgbClr val="A4A3A4"/>
          </p15:clr>
        </p15:guide>
        <p15:guide id="4" orient="horz" pos="888" userDrawn="1">
          <p15:clr>
            <a:srgbClr val="A4A3A4"/>
          </p15:clr>
        </p15:guide>
        <p15:guide id="5" orient="horz" pos="3888"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D5C35FD-64D3-4018-9F49-7F974AC5EFB4}"/>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881" r="5881"/>
          <a:stretch/>
        </p:blipFill>
        <p:spPr>
          <a:xfrm>
            <a:off x="3228974" y="0"/>
            <a:ext cx="8963026" cy="6869119"/>
          </a:xfrm>
        </p:spPr>
      </p:pic>
      <p:sp>
        <p:nvSpPr>
          <p:cNvPr id="2" name="Title 1">
            <a:extLst>
              <a:ext uri="{FF2B5EF4-FFF2-40B4-BE49-F238E27FC236}">
                <a16:creationId xmlns:a16="http://schemas.microsoft.com/office/drawing/2014/main" id="{AD15BD7F-57A2-4525-BA2F-8DE85F7AEC70}"/>
              </a:ext>
            </a:extLst>
          </p:cNvPr>
          <p:cNvSpPr>
            <a:spLocks noGrp="1"/>
          </p:cNvSpPr>
          <p:nvPr>
            <p:ph type="title"/>
          </p:nvPr>
        </p:nvSpPr>
        <p:spPr>
          <a:xfrm>
            <a:off x="398907" y="2572394"/>
            <a:ext cx="4516497" cy="2189635"/>
          </a:xfrm>
        </p:spPr>
        <p:txBody>
          <a:bodyPr/>
          <a:lstStyle/>
          <a:p>
            <a:pPr>
              <a:lnSpc>
                <a:spcPct val="100000"/>
              </a:lnSpc>
            </a:pPr>
            <a:r>
              <a:rPr lang="en-US" sz="2400"/>
              <a:t>SURFA 53</a:t>
            </a:r>
            <a:r>
              <a:rPr lang="en-US" sz="2400" baseline="30000"/>
              <a:t>rd </a:t>
            </a:r>
            <a:r>
              <a:rPr lang="en-US" sz="2400"/>
              <a:t>Financial Forum</a:t>
            </a:r>
            <a:br>
              <a:rPr lang="en-US" sz="2400"/>
            </a:br>
            <a:br>
              <a:rPr lang="en-US" sz="2400"/>
            </a:br>
            <a:r>
              <a:rPr lang="en-US" sz="2400"/>
              <a:t>The Market Risk Premium: </a:t>
            </a:r>
            <a:br>
              <a:rPr lang="en-US" sz="2400"/>
            </a:br>
            <a:r>
              <a:rPr lang="en-US" sz="2400"/>
              <a:t>An In-Depth Review</a:t>
            </a:r>
            <a:br>
              <a:rPr lang="en-US" sz="2400"/>
            </a:br>
            <a:br>
              <a:rPr lang="en-US" sz="2400"/>
            </a:br>
            <a:r>
              <a:rPr lang="en-US" sz="2400"/>
              <a:t>Presented by James M. Coyne</a:t>
            </a:r>
            <a:br>
              <a:rPr lang="en-US" sz="2400"/>
            </a:br>
            <a:r>
              <a:rPr lang="en-US" sz="2400"/>
              <a:t>April 28, 2022</a:t>
            </a:r>
          </a:p>
        </p:txBody>
      </p:sp>
      <p:sp>
        <p:nvSpPr>
          <p:cNvPr id="5" name="Isosceles Triangle 4">
            <a:extLst>
              <a:ext uri="{FF2B5EF4-FFF2-40B4-BE49-F238E27FC236}">
                <a16:creationId xmlns:a16="http://schemas.microsoft.com/office/drawing/2014/main" id="{E85E527E-2D9F-49F1-8BC3-BFBC0566B61E}"/>
              </a:ext>
            </a:extLst>
          </p:cNvPr>
          <p:cNvSpPr/>
          <p:nvPr/>
        </p:nvSpPr>
        <p:spPr>
          <a:xfrm>
            <a:off x="3228974" y="3398295"/>
            <a:ext cx="5796756" cy="3479801"/>
          </a:xfrm>
          <a:prstGeom prst="triangle">
            <a:avLst>
              <a:gd name="adj" fmla="val 50164"/>
            </a:avLst>
          </a:prstGeom>
          <a:solidFill>
            <a:schemeClr val="tx2">
              <a:alpha val="77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mj-lt"/>
            </a:endParaRPr>
          </a:p>
        </p:txBody>
      </p:sp>
      <p:cxnSp>
        <p:nvCxnSpPr>
          <p:cNvPr id="6" name="Straight Connector 5">
            <a:extLst>
              <a:ext uri="{FF2B5EF4-FFF2-40B4-BE49-F238E27FC236}">
                <a16:creationId xmlns:a16="http://schemas.microsoft.com/office/drawing/2014/main" id="{7118AA5F-7C22-40DE-8BDB-3466902D385B}"/>
              </a:ext>
            </a:extLst>
          </p:cNvPr>
          <p:cNvCxnSpPr>
            <a:cxnSpLocks/>
            <a:stCxn id="5" idx="0"/>
          </p:cNvCxnSpPr>
          <p:nvPr/>
        </p:nvCxnSpPr>
        <p:spPr>
          <a:xfrm flipH="1">
            <a:off x="3214337" y="3398295"/>
            <a:ext cx="2922522" cy="3490921"/>
          </a:xfrm>
          <a:prstGeom prst="line">
            <a:avLst/>
          </a:prstGeom>
          <a:ln w="19050">
            <a:solidFill>
              <a:srgbClr val="34548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A0D55093-ACD6-48F5-9A2B-8AD5CA69817F}"/>
              </a:ext>
            </a:extLst>
          </p:cNvPr>
          <p:cNvGrpSpPr/>
          <p:nvPr/>
        </p:nvGrpSpPr>
        <p:grpSpPr>
          <a:xfrm>
            <a:off x="3155078" y="-54429"/>
            <a:ext cx="5944548" cy="6966857"/>
            <a:chOff x="3168972" y="-69850"/>
            <a:chExt cx="5944548" cy="7033383"/>
          </a:xfrm>
        </p:grpSpPr>
        <p:cxnSp>
          <p:nvCxnSpPr>
            <p:cNvPr id="9" name="Straight Connector 8">
              <a:extLst>
                <a:ext uri="{FF2B5EF4-FFF2-40B4-BE49-F238E27FC236}">
                  <a16:creationId xmlns:a16="http://schemas.microsoft.com/office/drawing/2014/main" id="{BA912078-408C-4EB3-BEB3-F52FBA93E40E}"/>
                </a:ext>
              </a:extLst>
            </p:cNvPr>
            <p:cNvCxnSpPr>
              <a:cxnSpLocks/>
            </p:cNvCxnSpPr>
            <p:nvPr/>
          </p:nvCxnSpPr>
          <p:spPr>
            <a:xfrm>
              <a:off x="3168972" y="-69850"/>
              <a:ext cx="3041328" cy="3541713"/>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21AAA6-D626-4BD0-854F-87E749A30257}"/>
                </a:ext>
              </a:extLst>
            </p:cNvPr>
            <p:cNvCxnSpPr>
              <a:cxnSpLocks/>
            </p:cNvCxnSpPr>
            <p:nvPr/>
          </p:nvCxnSpPr>
          <p:spPr>
            <a:xfrm>
              <a:off x="6134470" y="3382392"/>
              <a:ext cx="2979050" cy="3581141"/>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BD6FDCDE-3A27-40B2-A396-2DFE87E8B060}"/>
              </a:ext>
            </a:extLst>
          </p:cNvPr>
          <p:cNvSpPr/>
          <p:nvPr/>
        </p:nvSpPr>
        <p:spPr>
          <a:xfrm>
            <a:off x="609600" y="6366437"/>
            <a:ext cx="4590319" cy="353943"/>
          </a:xfrm>
          <a:prstGeom prst="rect">
            <a:avLst/>
          </a:prstGeom>
        </p:spPr>
        <p:txBody>
          <a:bodyPr wrap="square">
            <a:spAutoFit/>
          </a:bodyPr>
          <a:lstStyle/>
          <a:p>
            <a:pPr marL="0" lvl="2">
              <a:spcAft>
                <a:spcPts val="200"/>
              </a:spcAft>
            </a:pPr>
            <a:r>
              <a:rPr lang="en-US" sz="800">
                <a:latin typeface="Trajan Pro" panose="020F0502020204030204" pitchFamily="18" charset="0"/>
              </a:rPr>
              <a:t>©</a:t>
            </a:r>
            <a:r>
              <a:rPr lang="en-US" sz="800">
                <a:latin typeface="Trajan Pro 3" panose="02020502050503020301" pitchFamily="18" charset="0"/>
              </a:rPr>
              <a:t>2022 Concentric Energy Advisors, Inc</a:t>
            </a:r>
            <a:r>
              <a:rPr lang="en-US" sz="800">
                <a:latin typeface="Trajan Pro" panose="020F0502020204030204" pitchFamily="18" charset="0"/>
              </a:rPr>
              <a:t>. </a:t>
            </a:r>
            <a:br>
              <a:rPr lang="en-US" sz="800">
                <a:latin typeface="Trajan Pro" panose="020F0502020204030204" pitchFamily="18" charset="0"/>
              </a:rPr>
            </a:br>
            <a:r>
              <a:rPr lang="en-US" sz="900">
                <a:latin typeface="Century Gothic" panose="020B0502020202020204" pitchFamily="34" charset="0"/>
              </a:rPr>
              <a:t>All rights reserved.</a:t>
            </a:r>
          </a:p>
        </p:txBody>
      </p:sp>
      <p:pic>
        <p:nvPicPr>
          <p:cNvPr id="13" name="Picture 12" descr="A picture containing text&#10;&#10;Description automatically generated">
            <a:extLst>
              <a:ext uri="{FF2B5EF4-FFF2-40B4-BE49-F238E27FC236}">
                <a16:creationId xmlns:a16="http://schemas.microsoft.com/office/drawing/2014/main" id="{CC8735C9-7BD0-40A7-A0EE-7B929C80D5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907" y="1301221"/>
            <a:ext cx="3249104" cy="937938"/>
          </a:xfrm>
          <a:prstGeom prst="rect">
            <a:avLst/>
          </a:prstGeom>
        </p:spPr>
      </p:pic>
    </p:spTree>
    <p:extLst>
      <p:ext uri="{BB962C8B-B14F-4D97-AF65-F5344CB8AC3E}">
        <p14:creationId xmlns:p14="http://schemas.microsoft.com/office/powerpoint/2010/main" val="2745214175"/>
      </p:ext>
    </p:extLst>
  </p:cSld>
  <p:clrMapOvr>
    <a:masterClrMapping/>
  </p:clrMapOvr>
  <p:transition spd="slow" advClick="0" advTm="7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CF59-332D-48C4-B404-8ABD34882961}"/>
              </a:ext>
            </a:extLst>
          </p:cNvPr>
          <p:cNvSpPr>
            <a:spLocks noGrp="1"/>
          </p:cNvSpPr>
          <p:nvPr>
            <p:ph type="title"/>
          </p:nvPr>
        </p:nvSpPr>
        <p:spPr/>
        <p:txBody>
          <a:bodyPr/>
          <a:lstStyle/>
          <a:p>
            <a:r>
              <a:rPr lang="en-US" sz="3000">
                <a:solidFill>
                  <a:srgbClr val="73102A"/>
                </a:solidFill>
              </a:rPr>
              <a:t>Issues for Discussion</a:t>
            </a:r>
          </a:p>
        </p:txBody>
      </p:sp>
      <p:sp>
        <p:nvSpPr>
          <p:cNvPr id="11" name="TextBox 10">
            <a:extLst>
              <a:ext uri="{FF2B5EF4-FFF2-40B4-BE49-F238E27FC236}">
                <a16:creationId xmlns:a16="http://schemas.microsoft.com/office/drawing/2014/main" id="{A3951762-67DF-47B1-BEF9-F3E0C46EEF45}"/>
              </a:ext>
            </a:extLst>
          </p:cNvPr>
          <p:cNvSpPr txBox="1"/>
          <p:nvPr/>
        </p:nvSpPr>
        <p:spPr>
          <a:xfrm>
            <a:off x="607136" y="6400800"/>
            <a:ext cx="6096000" cy="36576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small" spc="0" normalizeH="0" baseline="0" noProof="0">
                <a:ln>
                  <a:noFill/>
                </a:ln>
                <a:solidFill>
                  <a:prstClr val="white"/>
                </a:solidFill>
                <a:effectLst/>
                <a:uLnTx/>
                <a:uFillTx/>
                <a:latin typeface="Trajan Pro 3" panose="02020502050503020301" pitchFamily="18" charset="0"/>
                <a:ea typeface="Cambria" panose="02040503050406030204" pitchFamily="18" charset="0"/>
                <a:cs typeface="+mn-cs"/>
              </a:rPr>
              <a:t>Concentric Energy Advisors</a:t>
            </a:r>
          </a:p>
        </p:txBody>
      </p:sp>
      <p:sp>
        <p:nvSpPr>
          <p:cNvPr id="5" name="Rectangle 4">
            <a:extLst>
              <a:ext uri="{FF2B5EF4-FFF2-40B4-BE49-F238E27FC236}">
                <a16:creationId xmlns:a16="http://schemas.microsoft.com/office/drawing/2014/main" id="{21E8C0CD-29F0-5E87-A125-D935C601C718}"/>
              </a:ext>
            </a:extLst>
          </p:cNvPr>
          <p:cNvSpPr/>
          <p:nvPr/>
        </p:nvSpPr>
        <p:spPr>
          <a:xfrm>
            <a:off x="6125248" y="0"/>
            <a:ext cx="6096000" cy="6858000"/>
          </a:xfrm>
          <a:prstGeom prst="rect">
            <a:avLst/>
          </a:prstGeom>
          <a:blipFill>
            <a:blip r:embed="rId3"/>
            <a:srcRect/>
            <a:stretch>
              <a:fillRect l="-61600" r="-146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TextBox 11">
            <a:extLst>
              <a:ext uri="{FF2B5EF4-FFF2-40B4-BE49-F238E27FC236}">
                <a16:creationId xmlns:a16="http://schemas.microsoft.com/office/drawing/2014/main" id="{A26574F8-4365-B0D4-37D0-02BC6DAF6E86}"/>
              </a:ext>
            </a:extLst>
          </p:cNvPr>
          <p:cNvSpPr txBox="1"/>
          <p:nvPr/>
        </p:nvSpPr>
        <p:spPr>
          <a:xfrm>
            <a:off x="487393" y="1784981"/>
            <a:ext cx="5314693" cy="2862322"/>
          </a:xfrm>
          <a:prstGeom prst="rect">
            <a:avLst/>
          </a:prstGeom>
          <a:noFill/>
        </p:spPr>
        <p:txBody>
          <a:bodyPr wrap="square">
            <a:spAutoFit/>
          </a:bodyPr>
          <a:lstStyle/>
          <a:p>
            <a:pPr marL="342900" indent="-342900">
              <a:buFont typeface="+mj-lt"/>
              <a:buAutoNum type="arabicPeriod"/>
            </a:pPr>
            <a:r>
              <a:rPr lang="en-US"/>
              <a:t>What methods can be used to estimate the Market Risk Premium in the CAPM Model?</a:t>
            </a:r>
          </a:p>
          <a:p>
            <a:pPr marL="342900" indent="-342900">
              <a:buFont typeface="+mj-lt"/>
              <a:buAutoNum type="arabicPeriod"/>
            </a:pPr>
            <a:endParaRPr lang="en-US"/>
          </a:p>
          <a:p>
            <a:pPr marL="342900" indent="-342900">
              <a:buFont typeface="+mj-lt"/>
              <a:buAutoNum type="arabicPeriod"/>
            </a:pPr>
            <a:r>
              <a:rPr lang="en-US"/>
              <a:t>How do these estimates differ, and how do they compare to actual equity market returns?</a:t>
            </a:r>
          </a:p>
          <a:p>
            <a:pPr marL="342900" indent="-342900">
              <a:buFont typeface="+mj-lt"/>
              <a:buAutoNum type="arabicPeriod"/>
            </a:pPr>
            <a:endParaRPr lang="en-US"/>
          </a:p>
          <a:p>
            <a:pPr marL="342900" indent="-342900">
              <a:buFont typeface="+mj-lt"/>
              <a:buAutoNum type="arabicPeriod"/>
            </a:pPr>
            <a:r>
              <a:rPr lang="en-US"/>
              <a:t>How do these estimates impact the results of the CAPM, and are they reasonable?</a:t>
            </a:r>
          </a:p>
          <a:p>
            <a:pPr marL="342900" indent="-342900">
              <a:buFont typeface="+mj-lt"/>
              <a:buAutoNum type="arabicPeriod"/>
            </a:pPr>
            <a:endParaRPr lang="en-US"/>
          </a:p>
          <a:p>
            <a:pPr marL="342900" indent="-342900">
              <a:buFont typeface="+mj-lt"/>
              <a:buAutoNum type="arabicPeriod"/>
            </a:pPr>
            <a:r>
              <a:rPr lang="en-US"/>
              <a:t>Utility returns and inflation</a:t>
            </a:r>
          </a:p>
        </p:txBody>
      </p:sp>
    </p:spTree>
    <p:extLst>
      <p:ext uri="{BB962C8B-B14F-4D97-AF65-F5344CB8AC3E}">
        <p14:creationId xmlns:p14="http://schemas.microsoft.com/office/powerpoint/2010/main" val="2184567730"/>
      </p:ext>
    </p:extLst>
  </p:cSld>
  <p:clrMapOvr>
    <a:masterClrMapping/>
  </p:clrMapOvr>
  <p:transition spd="slow" advClick="0" advTm="7000">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CF59-332D-48C4-B404-8ABD34882961}"/>
              </a:ext>
            </a:extLst>
          </p:cNvPr>
          <p:cNvSpPr>
            <a:spLocks noGrp="1"/>
          </p:cNvSpPr>
          <p:nvPr>
            <p:ph type="title"/>
          </p:nvPr>
        </p:nvSpPr>
        <p:spPr/>
        <p:txBody>
          <a:bodyPr/>
          <a:lstStyle/>
          <a:p>
            <a:r>
              <a:rPr lang="en-US" sz="1600" b="0">
                <a:solidFill>
                  <a:schemeClr val="tx1"/>
                </a:solidFill>
              </a:rPr>
              <a:t>Methods for</a:t>
            </a:r>
            <a:br>
              <a:rPr lang="en-US"/>
            </a:br>
            <a:r>
              <a:rPr lang="en-US" sz="2800" b="1">
                <a:solidFill>
                  <a:srgbClr val="81112C"/>
                </a:solidFill>
              </a:rPr>
              <a:t>Estimating the Market Equity Risk Premium</a:t>
            </a:r>
            <a:endParaRPr lang="en-US" sz="3000">
              <a:solidFill>
                <a:srgbClr val="73102A"/>
              </a:solidFill>
              <a:highlight>
                <a:srgbClr val="FFFF00"/>
              </a:highlight>
            </a:endParaRPr>
          </a:p>
        </p:txBody>
      </p:sp>
      <p:sp>
        <p:nvSpPr>
          <p:cNvPr id="11" name="TextBox 10">
            <a:extLst>
              <a:ext uri="{FF2B5EF4-FFF2-40B4-BE49-F238E27FC236}">
                <a16:creationId xmlns:a16="http://schemas.microsoft.com/office/drawing/2014/main" id="{A3951762-67DF-47B1-BEF9-F3E0C46EEF45}"/>
              </a:ext>
            </a:extLst>
          </p:cNvPr>
          <p:cNvSpPr txBox="1"/>
          <p:nvPr/>
        </p:nvSpPr>
        <p:spPr>
          <a:xfrm>
            <a:off x="607136" y="6400800"/>
            <a:ext cx="6096000" cy="36576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small" spc="0" normalizeH="0" baseline="0" noProof="0">
                <a:ln>
                  <a:noFill/>
                </a:ln>
                <a:solidFill>
                  <a:prstClr val="white"/>
                </a:solidFill>
                <a:effectLst/>
                <a:uLnTx/>
                <a:uFillTx/>
                <a:latin typeface="Trajan Pro 3" panose="02020502050503020301" pitchFamily="18" charset="0"/>
                <a:ea typeface="Cambria" panose="02040503050406030204" pitchFamily="18" charset="0"/>
                <a:cs typeface="+mn-cs"/>
              </a:rPr>
              <a:t>Concentric Energy Advisors</a:t>
            </a:r>
          </a:p>
        </p:txBody>
      </p:sp>
      <p:pic>
        <p:nvPicPr>
          <p:cNvPr id="5" name="Graphic 4" descr="Play with solid fill">
            <a:extLst>
              <a:ext uri="{FF2B5EF4-FFF2-40B4-BE49-F238E27FC236}">
                <a16:creationId xmlns:a16="http://schemas.microsoft.com/office/drawing/2014/main" id="{8DCB7DC1-9666-E8EB-05A1-C9CF139DC1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9920" y="3829304"/>
            <a:ext cx="528320" cy="528320"/>
          </a:xfrm>
          <a:prstGeom prst="rect">
            <a:avLst/>
          </a:prstGeom>
          <a:effectLst>
            <a:outerShdw blurRad="50800" dist="38100" dir="5400000" algn="t" rotWithShape="0">
              <a:prstClr val="black">
                <a:alpha val="40000"/>
              </a:prstClr>
            </a:outerShdw>
          </a:effectLst>
        </p:spPr>
      </p:pic>
      <p:graphicFrame>
        <p:nvGraphicFramePr>
          <p:cNvPr id="10" name="Chart 9">
            <a:extLst>
              <a:ext uri="{FF2B5EF4-FFF2-40B4-BE49-F238E27FC236}">
                <a16:creationId xmlns:a16="http://schemas.microsoft.com/office/drawing/2014/main" id="{9AD77BAB-84AD-438E-8B30-A76E0A57C2D1}"/>
              </a:ext>
            </a:extLst>
          </p:cNvPr>
          <p:cNvGraphicFramePr>
            <a:graphicFrameLocks/>
          </p:cNvGraphicFramePr>
          <p:nvPr>
            <p:extLst>
              <p:ext uri="{D42A27DB-BD31-4B8C-83A1-F6EECF244321}">
                <p14:modId xmlns:p14="http://schemas.microsoft.com/office/powerpoint/2010/main" val="394673354"/>
              </p:ext>
            </p:extLst>
          </p:nvPr>
        </p:nvGraphicFramePr>
        <p:xfrm>
          <a:off x="609600" y="1238069"/>
          <a:ext cx="10668000" cy="49469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5377211"/>
      </p:ext>
    </p:extLst>
  </p:cSld>
  <p:clrMapOvr>
    <a:masterClrMapping/>
  </p:clrMapOvr>
  <p:transition spd="slow" advClick="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7" dur="1000"/>
                                        <p:tgtEl>
                                          <p:spTgt spid="10">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12" dur="1000"/>
                                        <p:tgtEl>
                                          <p:spTgt spid="10">
                                            <p:graphicEl>
                                              <a:chart seriesIdx="2"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2" nodeType="clickEffect">
                                  <p:stCondLst>
                                    <p:cond delay="0"/>
                                  </p:stCondLst>
                                  <p:childTnLst>
                                    <p:set>
                                      <p:cBhvr>
                                        <p:cTn id="16"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17" dur="1000"/>
                                        <p:tgtEl>
                                          <p:spTgt spid="10">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500"/>
                            </p:stCondLst>
                            <p:childTnLst>
                              <p:par>
                                <p:cTn id="24" presetID="22" presetClass="entr" presetSubtype="8" fill="hold" grpId="3" nodeType="afterEffect">
                                  <p:stCondLst>
                                    <p:cond delay="0"/>
                                  </p:stCondLst>
                                  <p:childTnLst>
                                    <p:set>
                                      <p:cBhvr>
                                        <p:cTn id="25"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26" dur="1000"/>
                                        <p:tgtEl>
                                          <p:spTgt spid="10">
                                            <p:graphicEl>
                                              <a:chart seriesIdx="0" categoryIdx="-4" bldStep="series"/>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4" nodeType="clickEffect">
                                  <p:stCondLst>
                                    <p:cond delay="0"/>
                                  </p:stCondLst>
                                  <p:childTnLst>
                                    <p:set>
                                      <p:cBhvr>
                                        <p:cTn id="30" dur="1" fill="hold">
                                          <p:stCondLst>
                                            <p:cond delay="0"/>
                                          </p:stCondLst>
                                        </p:cTn>
                                        <p:tgtEl>
                                          <p:spTgt spid="10">
                                            <p:graphicEl>
                                              <a:chart seriesIdx="3" categoryIdx="-4" bldStep="series"/>
                                            </p:graphicEl>
                                          </p:spTgt>
                                        </p:tgtEl>
                                        <p:attrNameLst>
                                          <p:attrName>style.visibility</p:attrName>
                                        </p:attrNameLst>
                                      </p:cBhvr>
                                      <p:to>
                                        <p:strVal val="visible"/>
                                      </p:to>
                                    </p:set>
                                    <p:animEffect transition="in" filter="wipe(left)">
                                      <p:cBhvr>
                                        <p:cTn id="31" dur="1000"/>
                                        <p:tgtEl>
                                          <p:spTgt spid="10">
                                            <p:graphicEl>
                                              <a:chart seriesIdx="3"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5" nodeType="clickEffect">
                                  <p:stCondLst>
                                    <p:cond delay="0"/>
                                  </p:stCondLst>
                                  <p:childTnLst>
                                    <p:set>
                                      <p:cBhvr>
                                        <p:cTn id="35" dur="1" fill="hold">
                                          <p:stCondLst>
                                            <p:cond delay="0"/>
                                          </p:stCondLst>
                                        </p:cTn>
                                        <p:tgtEl>
                                          <p:spTgt spid="10">
                                            <p:graphicEl>
                                              <a:chart seriesIdx="4" categoryIdx="-4" bldStep="series"/>
                                            </p:graphicEl>
                                          </p:spTgt>
                                        </p:tgtEl>
                                        <p:attrNameLst>
                                          <p:attrName>style.visibility</p:attrName>
                                        </p:attrNameLst>
                                      </p:cBhvr>
                                      <p:to>
                                        <p:strVal val="visible"/>
                                      </p:to>
                                    </p:set>
                                    <p:animEffect transition="in" filter="wipe(left)">
                                      <p:cBhvr>
                                        <p:cTn id="36" dur="1000"/>
                                        <p:tgtEl>
                                          <p:spTgt spid="10">
                                            <p:graphicEl>
                                              <a:chart seriesIdx="4" categoryIdx="-4" bldStep="series"/>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6" nodeType="clickEffect">
                                  <p:stCondLst>
                                    <p:cond delay="0"/>
                                  </p:stCondLst>
                                  <p:childTnLst>
                                    <p:set>
                                      <p:cBhvr>
                                        <p:cTn id="40" dur="1" fill="hold">
                                          <p:stCondLst>
                                            <p:cond delay="0"/>
                                          </p:stCondLst>
                                        </p:cTn>
                                        <p:tgtEl>
                                          <p:spTgt spid="10">
                                            <p:graphicEl>
                                              <a:chart seriesIdx="5" categoryIdx="-4" bldStep="series"/>
                                            </p:graphicEl>
                                          </p:spTgt>
                                        </p:tgtEl>
                                        <p:attrNameLst>
                                          <p:attrName>style.visibility</p:attrName>
                                        </p:attrNameLst>
                                      </p:cBhvr>
                                      <p:to>
                                        <p:strVal val="visible"/>
                                      </p:to>
                                    </p:set>
                                    <p:animEffect transition="in" filter="wipe(left)">
                                      <p:cBhvr>
                                        <p:cTn id="41" dur="1000"/>
                                        <p:tgtEl>
                                          <p:spTgt spid="10">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Graphic spid="10" grpId="1" uiExpand="1">
        <p:bldSub>
          <a:bldChart bld="series"/>
        </p:bldSub>
      </p:bldGraphic>
      <p:bldGraphic spid="10" grpId="2" uiExpand="1">
        <p:bldSub>
          <a:bldChart bld="series"/>
        </p:bldSub>
      </p:bldGraphic>
      <p:bldGraphic spid="10" grpId="3" uiExpand="1">
        <p:bldSub>
          <a:bldChart bld="series"/>
        </p:bldSub>
      </p:bldGraphic>
      <p:bldGraphic spid="10" grpId="4" uiExpand="1">
        <p:bldSub>
          <a:bldChart bld="series"/>
        </p:bldSub>
      </p:bldGraphic>
      <p:bldGraphic spid="10" grpId="5" uiExpand="1">
        <p:bldSub>
          <a:bldChart bld="series"/>
        </p:bldSub>
      </p:bldGraphic>
      <p:bldGraphic spid="10" grpId="6" uiExpand="1">
        <p:bldSub>
          <a:bldChart bld="series"/>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EEBA2-3EF9-CB89-D91B-403F9C1E35C1}"/>
              </a:ext>
            </a:extLst>
          </p:cNvPr>
          <p:cNvSpPr>
            <a:spLocks noGrp="1"/>
          </p:cNvSpPr>
          <p:nvPr>
            <p:ph type="title"/>
          </p:nvPr>
        </p:nvSpPr>
        <p:spPr>
          <a:xfrm>
            <a:off x="609599" y="222651"/>
            <a:ext cx="10493829" cy="1055733"/>
          </a:xfrm>
        </p:spPr>
        <p:txBody>
          <a:bodyPr/>
          <a:lstStyle/>
          <a:p>
            <a:r>
              <a:rPr lang="en-US">
                <a:latin typeface="Century Gothic"/>
              </a:rPr>
              <a:t>CAPM Results: Electric Proxy Group – 12/31/21</a:t>
            </a:r>
            <a:endParaRPr lang="en-US"/>
          </a:p>
        </p:txBody>
      </p:sp>
      <p:sp>
        <p:nvSpPr>
          <p:cNvPr id="5" name="Footer Placeholder 4">
            <a:extLst>
              <a:ext uri="{FF2B5EF4-FFF2-40B4-BE49-F238E27FC236}">
                <a16:creationId xmlns:a16="http://schemas.microsoft.com/office/drawing/2014/main" id="{FBB852C5-93E0-A0A7-DA43-7052C7F4A82E}"/>
              </a:ext>
            </a:extLst>
          </p:cNvPr>
          <p:cNvSpPr>
            <a:spLocks noGrp="1"/>
          </p:cNvSpPr>
          <p:nvPr>
            <p:ph type="ftr" sz="quarter" idx="12"/>
          </p:nvPr>
        </p:nvSpPr>
        <p:spPr/>
        <p:txBody>
          <a:bodyPr/>
          <a:lstStyle/>
          <a:p>
            <a:r>
              <a:rPr lang="en-US"/>
              <a:t>Concentric Energy Advisors</a:t>
            </a:r>
          </a:p>
        </p:txBody>
      </p:sp>
      <p:sp>
        <p:nvSpPr>
          <p:cNvPr id="10" name="TextBox 9">
            <a:extLst>
              <a:ext uri="{FF2B5EF4-FFF2-40B4-BE49-F238E27FC236}">
                <a16:creationId xmlns:a16="http://schemas.microsoft.com/office/drawing/2014/main" id="{0A9AFE05-FA26-1C18-B713-0607D8B7401D}"/>
              </a:ext>
            </a:extLst>
          </p:cNvPr>
          <p:cNvSpPr txBox="1"/>
          <p:nvPr/>
        </p:nvSpPr>
        <p:spPr>
          <a:xfrm>
            <a:off x="6095967" y="3200400"/>
            <a:ext cx="65" cy="276999"/>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ctr"/>
            <a:endParaRPr lang="en-US"/>
          </a:p>
        </p:txBody>
      </p:sp>
      <p:graphicFrame>
        <p:nvGraphicFramePr>
          <p:cNvPr id="3" name="Table 3">
            <a:extLst>
              <a:ext uri="{FF2B5EF4-FFF2-40B4-BE49-F238E27FC236}">
                <a16:creationId xmlns:a16="http://schemas.microsoft.com/office/drawing/2014/main" id="{704ECBB3-D88D-40CD-B558-EB870B8DEE5B}"/>
              </a:ext>
            </a:extLst>
          </p:cNvPr>
          <p:cNvGraphicFramePr>
            <a:graphicFrameLocks noGrp="1"/>
          </p:cNvGraphicFramePr>
          <p:nvPr>
            <p:extLst>
              <p:ext uri="{D42A27DB-BD31-4B8C-83A1-F6EECF244321}">
                <p14:modId xmlns:p14="http://schemas.microsoft.com/office/powerpoint/2010/main" val="3795172326"/>
              </p:ext>
            </p:extLst>
          </p:nvPr>
        </p:nvGraphicFramePr>
        <p:xfrm>
          <a:off x="604781" y="1342783"/>
          <a:ext cx="10977618" cy="4269232"/>
        </p:xfrm>
        <a:graphic>
          <a:graphicData uri="http://schemas.openxmlformats.org/drawingml/2006/table">
            <a:tbl>
              <a:tblPr firstRow="1" bandRow="1">
                <a:tableStyleId>{72833802-FEF1-4C79-8D5D-14CF1EAF98D9}</a:tableStyleId>
              </a:tblPr>
              <a:tblGrid>
                <a:gridCol w="1568231">
                  <a:extLst>
                    <a:ext uri="{9D8B030D-6E8A-4147-A177-3AD203B41FA5}">
                      <a16:colId xmlns:a16="http://schemas.microsoft.com/office/drawing/2014/main" val="4236864309"/>
                    </a:ext>
                  </a:extLst>
                </a:gridCol>
                <a:gridCol w="1568231">
                  <a:extLst>
                    <a:ext uri="{9D8B030D-6E8A-4147-A177-3AD203B41FA5}">
                      <a16:colId xmlns:a16="http://schemas.microsoft.com/office/drawing/2014/main" val="3827214319"/>
                    </a:ext>
                  </a:extLst>
                </a:gridCol>
                <a:gridCol w="1568231">
                  <a:extLst>
                    <a:ext uri="{9D8B030D-6E8A-4147-A177-3AD203B41FA5}">
                      <a16:colId xmlns:a16="http://schemas.microsoft.com/office/drawing/2014/main" val="2939015166"/>
                    </a:ext>
                  </a:extLst>
                </a:gridCol>
                <a:gridCol w="1775078">
                  <a:extLst>
                    <a:ext uri="{9D8B030D-6E8A-4147-A177-3AD203B41FA5}">
                      <a16:colId xmlns:a16="http://schemas.microsoft.com/office/drawing/2014/main" val="322668130"/>
                    </a:ext>
                  </a:extLst>
                </a:gridCol>
                <a:gridCol w="774048">
                  <a:extLst>
                    <a:ext uri="{9D8B030D-6E8A-4147-A177-3AD203B41FA5}">
                      <a16:colId xmlns:a16="http://schemas.microsoft.com/office/drawing/2014/main" val="2278365669"/>
                    </a:ext>
                  </a:extLst>
                </a:gridCol>
                <a:gridCol w="2155568">
                  <a:extLst>
                    <a:ext uri="{9D8B030D-6E8A-4147-A177-3AD203B41FA5}">
                      <a16:colId xmlns:a16="http://schemas.microsoft.com/office/drawing/2014/main" val="1102751291"/>
                    </a:ext>
                  </a:extLst>
                </a:gridCol>
                <a:gridCol w="1568231">
                  <a:extLst>
                    <a:ext uri="{9D8B030D-6E8A-4147-A177-3AD203B41FA5}">
                      <a16:colId xmlns:a16="http://schemas.microsoft.com/office/drawing/2014/main" val="4099537186"/>
                    </a:ext>
                  </a:extLst>
                </a:gridCol>
              </a:tblGrid>
              <a:tr h="983488">
                <a:tc>
                  <a:txBody>
                    <a:bodyPr/>
                    <a:lstStyle/>
                    <a:p>
                      <a:endParaRPr lang="en-US" sz="1200">
                        <a:solidFill>
                          <a:schemeClr val="tx1"/>
                        </a:solidFill>
                        <a:latin typeface="+mj-lt"/>
                      </a:endParaRPr>
                    </a:p>
                  </a:txBody>
                  <a:tcPr anchor="ctr">
                    <a:lnL w="12700" cap="flat" cmpd="sng" algn="ctr">
                      <a:solidFill>
                        <a:schemeClr val="accent2">
                          <a:lumMod val="40000"/>
                          <a:lumOff val="60000"/>
                        </a:schemeClr>
                      </a:solidFill>
                      <a:prstDash val="solid"/>
                      <a:round/>
                      <a:headEnd type="none" w="med" len="med"/>
                      <a:tailEnd type="none" w="med" len="med"/>
                    </a:lnL>
                    <a:lnT w="12700" cap="flat" cmpd="sng" algn="ctr">
                      <a:solidFill>
                        <a:schemeClr val="accent2">
                          <a:lumMod val="40000"/>
                          <a:lumOff val="60000"/>
                        </a:schemeClr>
                      </a:solidFill>
                      <a:prstDash val="solid"/>
                      <a:round/>
                      <a:headEnd type="none" w="med" len="med"/>
                      <a:tailEnd type="none" w="med" len="med"/>
                    </a:lnT>
                    <a:solidFill>
                      <a:schemeClr val="accent1">
                        <a:lumMod val="40000"/>
                        <a:lumOff val="60000"/>
                      </a:schemeClr>
                    </a:solidFill>
                  </a:tcPr>
                </a:tc>
                <a:tc>
                  <a:txBody>
                    <a:bodyPr/>
                    <a:lstStyle/>
                    <a:p>
                      <a:pPr algn="ctr"/>
                      <a:r>
                        <a:rPr lang="en-US" sz="1400">
                          <a:solidFill>
                            <a:schemeClr val="tx1"/>
                          </a:solidFill>
                          <a:latin typeface="+mj-lt"/>
                        </a:rPr>
                        <a:t>Market Risk Premium</a:t>
                      </a:r>
                    </a:p>
                  </a:txBody>
                  <a:tcPr anchor="ctr">
                    <a:lnT w="12700" cap="flat" cmpd="sng" algn="ctr">
                      <a:solidFill>
                        <a:schemeClr val="accent2">
                          <a:lumMod val="40000"/>
                          <a:lumOff val="60000"/>
                        </a:schemeClr>
                      </a:solidFill>
                      <a:prstDash val="solid"/>
                      <a:round/>
                      <a:headEnd type="none" w="med" len="med"/>
                      <a:tailEnd type="none" w="med" len="med"/>
                    </a:lnT>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mj-lt"/>
                        </a:rPr>
                        <a:t>30-day average Yield on 30-Year Treasury Bond as of 12/31/21</a:t>
                      </a:r>
                    </a:p>
                  </a:txBody>
                  <a:tcPr anchor="ctr">
                    <a:lnT w="12700" cap="flat" cmpd="sng" algn="ctr">
                      <a:solidFill>
                        <a:schemeClr val="accent2">
                          <a:lumMod val="40000"/>
                          <a:lumOff val="60000"/>
                        </a:schemeClr>
                      </a:solidFill>
                      <a:prstDash val="solid"/>
                      <a:round/>
                      <a:headEnd type="none" w="med" len="med"/>
                      <a:tailEnd type="none" w="med" len="med"/>
                    </a:lnT>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mj-lt"/>
                          <a:ea typeface="+mn-ea"/>
                          <a:cs typeface="+mn-cs"/>
                        </a:rPr>
                        <a:t>2023-2027 Forecast for Yield 30-Year Treasury Bond</a:t>
                      </a:r>
                    </a:p>
                  </a:txBody>
                  <a:tcPr anchor="ctr">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solidFill>
                      <a:schemeClr val="accent1">
                        <a:lumMod val="40000"/>
                        <a:lumOff val="60000"/>
                      </a:schemeClr>
                    </a:solidFill>
                  </a:tcPr>
                </a:tc>
                <a:tc rowSpan="7">
                  <a:txBody>
                    <a:bodyPr/>
                    <a:lstStyle/>
                    <a:p>
                      <a:pPr algn="ctr"/>
                      <a:endParaRPr lang="en-US" sz="1200">
                        <a:solidFill>
                          <a:schemeClr val="tx1"/>
                        </a:solidFill>
                        <a:latin typeface="+mj-lt"/>
                      </a:endParaRP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mj-lt"/>
                        </a:rPr>
                        <a:t>Model</a:t>
                      </a:r>
                    </a:p>
                  </a:txBody>
                  <a:tcPr anchor="ctr">
                    <a:lnL w="12700" cap="flat" cmpd="sng" algn="ctr">
                      <a:solidFill>
                        <a:schemeClr val="accent2">
                          <a:lumMod val="40000"/>
                          <a:lumOff val="60000"/>
                        </a:schemeClr>
                      </a:solidFill>
                      <a:prstDash val="solid"/>
                      <a:round/>
                      <a:headEnd type="none" w="med" len="med"/>
                      <a:tailEnd type="none" w="med" len="med"/>
                    </a:lnL>
                    <a:lnT w="12700" cap="flat" cmpd="sng" algn="ctr">
                      <a:solidFill>
                        <a:schemeClr val="accent2">
                          <a:lumMod val="40000"/>
                          <a:lumOff val="60000"/>
                        </a:schemeClr>
                      </a:solidFill>
                      <a:prstDash val="solid"/>
                      <a:round/>
                      <a:headEnd type="none" w="med" len="med"/>
                      <a:tailEnd type="none" w="med" len="med"/>
                    </a:lnT>
                    <a:solidFill>
                      <a:schemeClr val="accent1">
                        <a:lumMod val="40000"/>
                        <a:lumOff val="60000"/>
                      </a:schemeClr>
                    </a:solidFill>
                  </a:tcPr>
                </a:tc>
                <a:tc>
                  <a:txBody>
                    <a:bodyPr/>
                    <a:lstStyle/>
                    <a:p>
                      <a:pPr marL="0" marR="100330" indent="15875" algn="ctr" defTabSz="914400" rtl="0" eaLnBrk="1" latinLnBrk="0" hangingPunct="1">
                        <a:spcBef>
                          <a:spcPts val="0"/>
                        </a:spcBef>
                        <a:spcAft>
                          <a:spcPts val="300"/>
                        </a:spcAft>
                        <a:tabLst>
                          <a:tab pos="0" algn="l"/>
                        </a:tabLst>
                      </a:pPr>
                      <a:r>
                        <a:rPr lang="en-US" sz="1400" b="1" kern="1200">
                          <a:solidFill>
                            <a:schemeClr val="tx1"/>
                          </a:solidFill>
                          <a:effectLst/>
                          <a:latin typeface="+mj-lt"/>
                        </a:rPr>
                        <a:t>US Electric</a:t>
                      </a:r>
                    </a:p>
                    <a:p>
                      <a:pPr marL="0" marR="100330" indent="15875" algn="ctr" rtl="0" eaLnBrk="1" latinLnBrk="0" hangingPunct="1">
                        <a:spcBef>
                          <a:spcPts val="0"/>
                        </a:spcBef>
                        <a:spcAft>
                          <a:spcPts val="300"/>
                        </a:spcAft>
                      </a:pPr>
                      <a:r>
                        <a:rPr lang="en-US" sz="1400" b="1" kern="1200">
                          <a:solidFill>
                            <a:schemeClr val="tx1"/>
                          </a:solidFill>
                          <a:effectLst/>
                          <a:latin typeface="+mj-lt"/>
                        </a:rPr>
                        <a:t> Utilities</a:t>
                      </a:r>
                    </a:p>
                  </a:txBody>
                  <a:tcPr anchor="ctr">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477419415"/>
                  </a:ext>
                </a:extLst>
              </a:tr>
              <a:tr h="8046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j-lt"/>
                        </a:rPr>
                        <a:t>Investor surveys – Duke CFO and Fernandez</a:t>
                      </a:r>
                    </a:p>
                  </a:txBody>
                  <a:tcPr anchor="ctr">
                    <a:lnL w="12700" cap="flat" cmpd="sng" algn="ctr">
                      <a:solidFill>
                        <a:schemeClr val="accent2">
                          <a:lumMod val="40000"/>
                          <a:lumOff val="60000"/>
                        </a:schemeClr>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j-lt"/>
                        </a:rPr>
                        <a:t>5.50%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j-lt"/>
                        </a:rPr>
                        <a:t>6.67%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j-lt"/>
                        </a:rPr>
                        <a:t>8.20%</a:t>
                      </a:r>
                    </a:p>
                  </a:txBody>
                  <a:tcPr anchor="ctr">
                    <a:lnR w="12700" cap="flat" cmpd="sng" algn="ctr">
                      <a:solidFill>
                        <a:schemeClr val="accent2">
                          <a:lumMod val="40000"/>
                          <a:lumOff val="60000"/>
                        </a:schemeClr>
                      </a:solidFill>
                      <a:prstDash val="solid"/>
                      <a:round/>
                      <a:headEnd type="none" w="med" len="med"/>
                      <a:tailEnd type="none" w="med" len="med"/>
                    </a:lnR>
                  </a:tcPr>
                </a:tc>
                <a:tc vMerge="1">
                  <a:txBody>
                    <a:bodyPr/>
                    <a:lstStyle/>
                    <a:p>
                      <a:pPr algn="ctr"/>
                      <a:endParaRPr lang="en-US" sz="1200">
                        <a:latin typeface="+mj-lt"/>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effectLst/>
                          <a:latin typeface="+mj-lt"/>
                        </a:rPr>
                        <a:t>Constant Growth DCF</a:t>
                      </a:r>
                    </a:p>
                  </a:txBody>
                  <a:tcPr anchor="ctr">
                    <a:lnL w="12700" cap="flat" cmpd="sng" algn="ctr">
                      <a:solidFill>
                        <a:schemeClr val="accent2">
                          <a:lumMod val="40000"/>
                          <a:lumOff val="60000"/>
                        </a:schemeClr>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mj-lt"/>
                        </a:rPr>
                        <a:t>9.20%</a:t>
                      </a:r>
                    </a:p>
                  </a:txBody>
                  <a:tcPr anchor="ctr">
                    <a:lnR w="12700" cap="flat" cmpd="sng" algn="ctr">
                      <a:solidFill>
                        <a:schemeClr val="accent2">
                          <a:lumMod val="40000"/>
                          <a:lumOff val="60000"/>
                        </a:schemeClr>
                      </a:solidFill>
                      <a:prstDash val="solid"/>
                      <a:round/>
                      <a:headEnd type="none" w="med" len="med"/>
                      <a:tailEnd type="none" w="med" len="med"/>
                    </a:lnR>
                  </a:tcPr>
                </a:tc>
                <a:extLst>
                  <a:ext uri="{0D108BD9-81ED-4DB2-BD59-A6C34878D82A}">
                    <a16:rowId xmlns:a16="http://schemas.microsoft.com/office/drawing/2014/main" val="1849179742"/>
                  </a:ext>
                </a:extLst>
              </a:tr>
              <a:tr h="447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j-lt"/>
                        </a:rPr>
                        <a:t>Historical</a:t>
                      </a:r>
                    </a:p>
                  </a:txBody>
                  <a:tcPr anchor="ctr">
                    <a:lnL w="12700" cap="flat" cmpd="sng" algn="ctr">
                      <a:solidFill>
                        <a:schemeClr val="accent2">
                          <a:lumMod val="40000"/>
                          <a:lumOff val="60000"/>
                        </a:schemeClr>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j-lt"/>
                        </a:rPr>
                        <a:t>7.46%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j-lt"/>
                        </a:rPr>
                        <a:t>8.38%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j-lt"/>
                        </a:rPr>
                        <a:t>9.91%</a:t>
                      </a:r>
                    </a:p>
                  </a:txBody>
                  <a:tcPr anchor="ctr">
                    <a:lnR w="12700" cap="flat" cmpd="sng" algn="ctr">
                      <a:solidFill>
                        <a:schemeClr val="accent2">
                          <a:lumMod val="40000"/>
                          <a:lumOff val="60000"/>
                        </a:schemeClr>
                      </a:solidFill>
                      <a:prstDash val="solid"/>
                      <a:round/>
                      <a:headEnd type="none" w="med" len="med"/>
                      <a:tailEnd type="none" w="med" len="med"/>
                    </a:lnR>
                  </a:tcPr>
                </a:tc>
                <a:tc vMerge="1">
                  <a:txBody>
                    <a:bodyPr/>
                    <a:lstStyle/>
                    <a:p>
                      <a:pPr algn="ctr"/>
                      <a:endParaRPr lang="en-US" sz="1200">
                        <a:latin typeface="+mj-lt"/>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effectLst/>
                          <a:latin typeface="+mj-lt"/>
                        </a:rPr>
                        <a:t>Multi-Stage DCF</a:t>
                      </a:r>
                    </a:p>
                  </a:txBody>
                  <a:tcPr anchor="ctr">
                    <a:lnL w="12700" cap="flat" cmpd="sng" algn="ctr">
                      <a:solidFill>
                        <a:schemeClr val="accent2">
                          <a:lumMod val="40000"/>
                          <a:lumOff val="60000"/>
                        </a:schemeClr>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mj-lt"/>
                        </a:rPr>
                        <a:t>8.34%</a:t>
                      </a:r>
                    </a:p>
                  </a:txBody>
                  <a:tcPr anchor="ctr">
                    <a:lnR w="12700" cap="flat" cmpd="sng" algn="ctr">
                      <a:solidFill>
                        <a:schemeClr val="accent2">
                          <a:lumMod val="40000"/>
                          <a:lumOff val="60000"/>
                        </a:schemeClr>
                      </a:solidFill>
                      <a:prstDash val="solid"/>
                      <a:round/>
                      <a:headEnd type="none" w="med" len="med"/>
                      <a:tailEnd type="none" w="med" len="med"/>
                    </a:lnR>
                  </a:tcPr>
                </a:tc>
                <a:extLst>
                  <a:ext uri="{0D108BD9-81ED-4DB2-BD59-A6C34878D82A}">
                    <a16:rowId xmlns:a16="http://schemas.microsoft.com/office/drawing/2014/main" val="954730615"/>
                  </a:ext>
                </a:extLst>
              </a:tr>
              <a:tr h="447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j-lt"/>
                        </a:rPr>
                        <a:t>Forward-Looking</a:t>
                      </a:r>
                    </a:p>
                  </a:txBody>
                  <a:tcPr anchor="ctr">
                    <a:lnL w="12700" cap="flat" cmpd="sng" algn="ctr">
                      <a:solidFill>
                        <a:schemeClr val="accent2">
                          <a:lumMod val="40000"/>
                          <a:lumOff val="60000"/>
                        </a:schemeClr>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j-lt"/>
                        </a:rPr>
                        <a:t>11.81%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j-lt"/>
                        </a:rPr>
                        <a:t>13.51%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j-lt"/>
                        </a:rPr>
                        <a:t>13.70%</a:t>
                      </a:r>
                    </a:p>
                  </a:txBody>
                  <a:tcPr anchor="ctr">
                    <a:lnR w="12700" cap="flat" cmpd="sng" algn="ctr">
                      <a:solidFill>
                        <a:schemeClr val="accent2">
                          <a:lumMod val="40000"/>
                          <a:lumOff val="60000"/>
                        </a:schemeClr>
                      </a:solidFill>
                      <a:prstDash val="solid"/>
                      <a:round/>
                      <a:headEnd type="none" w="med" len="med"/>
                      <a:tailEnd type="none" w="med" len="med"/>
                    </a:lnR>
                  </a:tcPr>
                </a:tc>
                <a:tc vMerge="1">
                  <a:txBody>
                    <a:bodyPr/>
                    <a:lstStyle/>
                    <a:p>
                      <a:pPr algn="ctr"/>
                      <a:endParaRPr lang="en-US" sz="1200">
                        <a:latin typeface="+mj-lt"/>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effectLst/>
                          <a:latin typeface="+mj-lt"/>
                        </a:rPr>
                        <a:t>Forward-looking CAPM</a:t>
                      </a:r>
                    </a:p>
                  </a:txBody>
                  <a:tcPr anchor="ctr">
                    <a:lnL w="12700" cap="flat" cmpd="sng" algn="ctr">
                      <a:solidFill>
                        <a:schemeClr val="accent2">
                          <a:lumMod val="40000"/>
                          <a:lumOff val="60000"/>
                        </a:schemeClr>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mj-lt"/>
                        </a:rPr>
                        <a:t>13.70%</a:t>
                      </a:r>
                    </a:p>
                  </a:txBody>
                  <a:tcPr anchor="ctr">
                    <a:lnR w="12700" cap="flat" cmpd="sng" algn="ctr">
                      <a:solidFill>
                        <a:schemeClr val="accent2">
                          <a:lumMod val="40000"/>
                          <a:lumOff val="60000"/>
                        </a:schemeClr>
                      </a:solidFill>
                      <a:prstDash val="solid"/>
                      <a:round/>
                      <a:headEnd type="none" w="med" len="med"/>
                      <a:tailEnd type="none" w="med" len="med"/>
                    </a:lnR>
                  </a:tcPr>
                </a:tc>
                <a:extLst>
                  <a:ext uri="{0D108BD9-81ED-4DB2-BD59-A6C34878D82A}">
                    <a16:rowId xmlns:a16="http://schemas.microsoft.com/office/drawing/2014/main" val="1664179450"/>
                  </a:ext>
                </a:extLst>
              </a:tr>
              <a:tr h="447040">
                <a:tc rowSpan="3">
                  <a:txBody>
                    <a:bodyPr/>
                    <a:lstStyle/>
                    <a:p>
                      <a:pPr algn="ctr"/>
                      <a:endParaRPr lang="en-US" sz="1200">
                        <a:latin typeface="+mj-lt"/>
                      </a:endParaRP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rowSpan="3">
                  <a:txBody>
                    <a:bodyPr/>
                    <a:lstStyle/>
                    <a:p>
                      <a:pPr algn="ctr"/>
                      <a:endParaRPr lang="en-US" sz="1200">
                        <a:latin typeface="+mj-lt"/>
                      </a:endParaRPr>
                    </a:p>
                  </a:txBody>
                  <a:tcPr anchor="ctr">
                    <a:lnB w="12700" cap="flat" cmpd="sng" algn="ctr">
                      <a:noFill/>
                      <a:prstDash val="solid"/>
                      <a:round/>
                      <a:headEnd type="none" w="med" len="med"/>
                      <a:tailEnd type="none" w="med" len="med"/>
                    </a:lnB>
                    <a:solidFill>
                      <a:schemeClr val="bg1"/>
                    </a:solidFill>
                  </a:tcPr>
                </a:tc>
                <a:tc rowSpan="3">
                  <a:txBody>
                    <a:bodyPr/>
                    <a:lstStyle/>
                    <a:p>
                      <a:pPr algn="ctr"/>
                      <a:endParaRPr lang="en-US" sz="1200">
                        <a:latin typeface="+mj-lt"/>
                      </a:endParaRPr>
                    </a:p>
                  </a:txBody>
                  <a:tcPr anchor="ctr">
                    <a:lnB w="12700" cap="flat" cmpd="sng" algn="ctr">
                      <a:noFill/>
                      <a:prstDash val="solid"/>
                      <a:round/>
                      <a:headEnd type="none" w="med" len="med"/>
                      <a:tailEnd type="none" w="med" len="med"/>
                    </a:lnB>
                    <a:solidFill>
                      <a:schemeClr val="bg1"/>
                    </a:solidFill>
                  </a:tcPr>
                </a:tc>
                <a:tc rowSpan="3">
                  <a:txBody>
                    <a:bodyPr/>
                    <a:lstStyle/>
                    <a:p>
                      <a:pPr algn="ctr"/>
                      <a:endParaRPr lang="en-US" sz="1200">
                        <a:latin typeface="+mj-lt"/>
                      </a:endParaRPr>
                    </a:p>
                  </a:txBody>
                  <a:tcPr anchor="ctr">
                    <a:lnB w="12700" cap="flat" cmpd="sng" algn="ctr">
                      <a:noFill/>
                      <a:prstDash val="solid"/>
                      <a:round/>
                      <a:headEnd type="none" w="med" len="med"/>
                      <a:tailEnd type="none" w="med" len="med"/>
                    </a:lnB>
                    <a:solidFill>
                      <a:schemeClr val="bg1"/>
                    </a:solidFill>
                  </a:tcPr>
                </a:tc>
                <a:tc vMerge="1">
                  <a:txBody>
                    <a:bodyPr/>
                    <a:lstStyle/>
                    <a:p>
                      <a:pPr algn="ctr"/>
                      <a:endParaRPr lang="en-US" sz="1200">
                        <a:latin typeface="+mj-lt"/>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effectLst/>
                          <a:latin typeface="+mj-lt"/>
                        </a:rPr>
                        <a:t>Risk Premium</a:t>
                      </a:r>
                    </a:p>
                  </a:txBody>
                  <a:tcPr anchor="ctr">
                    <a:lnL w="12700" cap="flat" cmpd="sng" algn="ctr">
                      <a:solidFill>
                        <a:schemeClr val="accent2">
                          <a:lumMod val="40000"/>
                          <a:lumOff val="60000"/>
                        </a:schemeClr>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mj-lt"/>
                        </a:rPr>
                        <a:t>10.01%</a:t>
                      </a:r>
                    </a:p>
                  </a:txBody>
                  <a:tcPr anchor="ctr">
                    <a:lnR w="12700" cap="flat" cmpd="sng" algn="ctr">
                      <a:solidFill>
                        <a:schemeClr val="accent2">
                          <a:lumMod val="40000"/>
                          <a:lumOff val="60000"/>
                        </a:schemeClr>
                      </a:solidFill>
                      <a:prstDash val="solid"/>
                      <a:round/>
                      <a:headEnd type="none" w="med" len="med"/>
                      <a:tailEnd type="none" w="med" len="med"/>
                    </a:lnR>
                  </a:tcPr>
                </a:tc>
                <a:extLst>
                  <a:ext uri="{0D108BD9-81ED-4DB2-BD59-A6C34878D82A}">
                    <a16:rowId xmlns:a16="http://schemas.microsoft.com/office/drawing/2014/main" val="3724184651"/>
                  </a:ext>
                </a:extLst>
              </a:tr>
              <a:tr h="447040">
                <a:tc vMerge="1">
                  <a:txBody>
                    <a:bodyPr/>
                    <a:lstStyle/>
                    <a:p>
                      <a:pPr algn="ctr"/>
                      <a:endParaRPr lang="en-US" sz="1200">
                        <a:latin typeface="+mj-lt"/>
                      </a:endParaRPr>
                    </a:p>
                  </a:txBody>
                  <a:tcPr anchor="ctr">
                    <a:solidFill>
                      <a:schemeClr val="bg1"/>
                    </a:solidFill>
                  </a:tcPr>
                </a:tc>
                <a:tc vMerge="1">
                  <a:txBody>
                    <a:bodyPr/>
                    <a:lstStyle/>
                    <a:p>
                      <a:pPr algn="ctr"/>
                      <a:endParaRPr lang="en-US" sz="1200">
                        <a:latin typeface="+mj-lt"/>
                      </a:endParaRPr>
                    </a:p>
                  </a:txBody>
                  <a:tcPr anchor="ctr">
                    <a:solidFill>
                      <a:schemeClr val="bg1"/>
                    </a:solidFill>
                  </a:tcPr>
                </a:tc>
                <a:tc vMerge="1">
                  <a:txBody>
                    <a:bodyPr/>
                    <a:lstStyle/>
                    <a:p>
                      <a:pPr algn="ctr"/>
                      <a:endParaRPr lang="en-US" sz="1200">
                        <a:latin typeface="+mj-lt"/>
                      </a:endParaRPr>
                    </a:p>
                  </a:txBody>
                  <a:tcPr anchor="ctr">
                    <a:solidFill>
                      <a:schemeClr val="bg1"/>
                    </a:solidFill>
                  </a:tcPr>
                </a:tc>
                <a:tc vMerge="1">
                  <a:txBody>
                    <a:bodyPr/>
                    <a:lstStyle/>
                    <a:p>
                      <a:pPr algn="ctr"/>
                      <a:endParaRPr lang="en-US" sz="1200">
                        <a:latin typeface="+mj-lt"/>
                      </a:endParaRPr>
                    </a:p>
                  </a:txBody>
                  <a:tcPr anchor="ctr">
                    <a:solidFill>
                      <a:schemeClr val="bg1"/>
                    </a:solidFill>
                  </a:tcPr>
                </a:tc>
                <a:tc vMerge="1">
                  <a:txBody>
                    <a:bodyPr/>
                    <a:lstStyle/>
                    <a:p>
                      <a:pPr algn="ctr"/>
                      <a:endParaRPr lang="en-US" sz="1200">
                        <a:latin typeface="+mj-lt"/>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effectLst/>
                          <a:latin typeface="+mj-lt"/>
                        </a:rPr>
                        <a:t>Expected Earnings </a:t>
                      </a:r>
                    </a:p>
                  </a:txBody>
                  <a:tcPr anchor="ctr">
                    <a:lnL w="12700" cap="flat" cmpd="sng" algn="ctr">
                      <a:solidFill>
                        <a:schemeClr val="accent2">
                          <a:lumMod val="40000"/>
                          <a:lumOff val="60000"/>
                        </a:schemeClr>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mj-lt"/>
                        </a:rPr>
                        <a:t>10.61%</a:t>
                      </a:r>
                    </a:p>
                  </a:txBody>
                  <a:tcPr anchor="ctr">
                    <a:lnR w="12700" cap="flat" cmpd="sng" algn="ctr">
                      <a:solidFill>
                        <a:schemeClr val="accent2">
                          <a:lumMod val="40000"/>
                          <a:lumOff val="60000"/>
                        </a:schemeClr>
                      </a:solidFill>
                      <a:prstDash val="solid"/>
                      <a:round/>
                      <a:headEnd type="none" w="med" len="med"/>
                      <a:tailEnd type="none" w="med" len="med"/>
                    </a:lnR>
                  </a:tcPr>
                </a:tc>
                <a:extLst>
                  <a:ext uri="{0D108BD9-81ED-4DB2-BD59-A6C34878D82A}">
                    <a16:rowId xmlns:a16="http://schemas.microsoft.com/office/drawing/2014/main" val="653790224"/>
                  </a:ext>
                </a:extLst>
              </a:tr>
              <a:tr h="447040">
                <a:tc vMerge="1">
                  <a:txBody>
                    <a:bodyPr/>
                    <a:lstStyle/>
                    <a:p>
                      <a:pPr algn="ctr"/>
                      <a:endParaRPr lang="en-US" sz="1200">
                        <a:latin typeface="+mj-lt"/>
                      </a:endParaRPr>
                    </a:p>
                  </a:txBody>
                  <a:tcPr anchor="ctr">
                    <a:solidFill>
                      <a:schemeClr val="bg1"/>
                    </a:solidFill>
                  </a:tcPr>
                </a:tc>
                <a:tc vMerge="1">
                  <a:txBody>
                    <a:bodyPr/>
                    <a:lstStyle/>
                    <a:p>
                      <a:pPr algn="ctr"/>
                      <a:endParaRPr lang="en-US" sz="1200">
                        <a:latin typeface="+mj-lt"/>
                      </a:endParaRPr>
                    </a:p>
                  </a:txBody>
                  <a:tcPr anchor="ctr">
                    <a:solidFill>
                      <a:schemeClr val="bg1"/>
                    </a:solidFill>
                  </a:tcPr>
                </a:tc>
                <a:tc vMerge="1">
                  <a:txBody>
                    <a:bodyPr/>
                    <a:lstStyle/>
                    <a:p>
                      <a:pPr algn="ctr"/>
                      <a:endParaRPr lang="en-US" sz="1200">
                        <a:latin typeface="+mj-lt"/>
                      </a:endParaRPr>
                    </a:p>
                  </a:txBody>
                  <a:tcPr anchor="ctr">
                    <a:solidFill>
                      <a:schemeClr val="bg1"/>
                    </a:solidFill>
                  </a:tcPr>
                </a:tc>
                <a:tc vMerge="1">
                  <a:txBody>
                    <a:bodyPr/>
                    <a:lstStyle/>
                    <a:p>
                      <a:pPr algn="ctr"/>
                      <a:endParaRPr lang="en-US" sz="1200">
                        <a:latin typeface="+mj-lt"/>
                      </a:endParaRPr>
                    </a:p>
                  </a:txBody>
                  <a:tcPr anchor="ctr">
                    <a:solidFill>
                      <a:schemeClr val="bg1"/>
                    </a:solidFill>
                  </a:tcPr>
                </a:tc>
                <a:tc vMerge="1">
                  <a:txBody>
                    <a:bodyPr/>
                    <a:lstStyle/>
                    <a:p>
                      <a:pPr algn="ctr"/>
                      <a:endParaRPr lang="en-US" sz="1200">
                        <a:latin typeface="+mj-lt"/>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mj-lt"/>
                        </a:rPr>
                        <a:t>Average Result</a:t>
                      </a:r>
                    </a:p>
                  </a:txBody>
                  <a:tcPr anchor="ctr">
                    <a:lnL w="12700" cap="flat" cmpd="sng" algn="ctr">
                      <a:solidFill>
                        <a:schemeClr val="accent2">
                          <a:lumMod val="40000"/>
                          <a:lumOff val="60000"/>
                        </a:schemeClr>
                      </a:solidFill>
                      <a:prstDash val="solid"/>
                      <a:round/>
                      <a:headEnd type="none" w="med" len="med"/>
                      <a:tailEnd type="none" w="med" len="med"/>
                    </a:lnL>
                    <a:lnB w="12700" cap="flat" cmpd="sng" algn="ctr">
                      <a:solidFill>
                        <a:schemeClr val="accent2">
                          <a:lumMod val="40000"/>
                          <a:lumOff val="6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mj-lt"/>
                        </a:rPr>
                        <a:t>10.4%</a:t>
                      </a:r>
                    </a:p>
                  </a:txBody>
                  <a:tcPr anchor="ctr">
                    <a:lnR w="12700" cap="flat" cmpd="sng" algn="ctr">
                      <a:solidFill>
                        <a:schemeClr val="accent2">
                          <a:lumMod val="40000"/>
                          <a:lumOff val="60000"/>
                        </a:schemeClr>
                      </a:solidFill>
                      <a:prstDash val="solid"/>
                      <a:round/>
                      <a:headEnd type="none" w="med" len="med"/>
                      <a:tailEnd type="none" w="med" len="med"/>
                    </a:lnR>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3026418364"/>
                  </a:ext>
                </a:extLst>
              </a:tr>
            </a:tbl>
          </a:graphicData>
        </a:graphic>
      </p:graphicFrame>
    </p:spTree>
    <p:extLst>
      <p:ext uri="{BB962C8B-B14F-4D97-AF65-F5344CB8AC3E}">
        <p14:creationId xmlns:p14="http://schemas.microsoft.com/office/powerpoint/2010/main" val="421022944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6546-45F3-49F9-9D28-D30A22C113AE}"/>
              </a:ext>
            </a:extLst>
          </p:cNvPr>
          <p:cNvSpPr>
            <a:spLocks noGrp="1"/>
          </p:cNvSpPr>
          <p:nvPr>
            <p:ph type="title"/>
          </p:nvPr>
        </p:nvSpPr>
        <p:spPr/>
        <p:txBody>
          <a:bodyPr/>
          <a:lstStyle/>
          <a:p>
            <a:r>
              <a:rPr lang="en-US">
                <a:latin typeface="Century Gothic"/>
              </a:rPr>
              <a:t>Real and Nominal Allowed Utility Returns</a:t>
            </a:r>
          </a:p>
        </p:txBody>
      </p:sp>
      <p:sp>
        <p:nvSpPr>
          <p:cNvPr id="5" name="Footer Placeholder 4">
            <a:extLst>
              <a:ext uri="{FF2B5EF4-FFF2-40B4-BE49-F238E27FC236}">
                <a16:creationId xmlns:a16="http://schemas.microsoft.com/office/drawing/2014/main" id="{1CCA9C6E-7A29-4AC8-92D6-F2AC24C6A956}"/>
              </a:ext>
            </a:extLst>
          </p:cNvPr>
          <p:cNvSpPr>
            <a:spLocks noGrp="1"/>
          </p:cNvSpPr>
          <p:nvPr>
            <p:ph type="ftr" sz="quarter" idx="11"/>
          </p:nvPr>
        </p:nvSpPr>
        <p:spPr/>
        <p:txBody>
          <a:bodyPr/>
          <a:lstStyle/>
          <a:p>
            <a:r>
              <a:rPr lang="en-US"/>
              <a:t>Concentric Energy Advisors</a:t>
            </a:r>
          </a:p>
        </p:txBody>
      </p:sp>
      <p:graphicFrame>
        <p:nvGraphicFramePr>
          <p:cNvPr id="6" name="Chart 5">
            <a:extLst>
              <a:ext uri="{FF2B5EF4-FFF2-40B4-BE49-F238E27FC236}">
                <a16:creationId xmlns:a16="http://schemas.microsoft.com/office/drawing/2014/main" id="{825F9B57-C396-4870-9900-9AE031D48672}"/>
              </a:ext>
            </a:extLst>
          </p:cNvPr>
          <p:cNvGraphicFramePr>
            <a:graphicFrameLocks/>
          </p:cNvGraphicFramePr>
          <p:nvPr>
            <p:extLst>
              <p:ext uri="{D42A27DB-BD31-4B8C-83A1-F6EECF244321}">
                <p14:modId xmlns:p14="http://schemas.microsoft.com/office/powerpoint/2010/main" val="2641269748"/>
              </p:ext>
            </p:extLst>
          </p:nvPr>
        </p:nvGraphicFramePr>
        <p:xfrm>
          <a:off x="609600" y="1198880"/>
          <a:ext cx="10972800" cy="4973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1015638"/>
      </p:ext>
    </p:extLst>
  </p:cSld>
  <p:clrMapOvr>
    <a:masterClrMapping/>
  </p:clrMapOvr>
  <p:transition spd="slow" advTm="6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10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2" dur="10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2"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100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3" nodeType="clickEffect">
                                  <p:stCondLst>
                                    <p:cond delay="0"/>
                                  </p:stCondLst>
                                  <p:childTnLst>
                                    <p:set>
                                      <p:cBhvr>
                                        <p:cTn id="2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22" dur="1000"/>
                                        <p:tgtEl>
                                          <p:spTgt spid="6">
                                            <p:graphicEl>
                                              <a:chart seriesIdx="1"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4" nodeType="clickEffect">
                                  <p:stCondLst>
                                    <p:cond delay="0"/>
                                  </p:stCondLst>
                                  <p:childTnLst>
                                    <p:set>
                                      <p:cBhvr>
                                        <p:cTn id="26"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7" dur="1000"/>
                                        <p:tgtEl>
                                          <p:spTgt spid="6">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5" nodeType="clickEffect">
                                  <p:stCondLst>
                                    <p:cond delay="0"/>
                                  </p:stCondLst>
                                  <p:childTnLst>
                                    <p:set>
                                      <p:cBhvr>
                                        <p:cTn id="31"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left)">
                                      <p:cBhvr>
                                        <p:cTn id="32" dur="1000"/>
                                        <p:tgtEl>
                                          <p:spTgt spid="6">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Graphic spid="6" grpId="1" uiExpand="1">
        <p:bldSub>
          <a:bldChart bld="series"/>
        </p:bldSub>
      </p:bldGraphic>
      <p:bldGraphic spid="6" grpId="2" uiExpand="1">
        <p:bldSub>
          <a:bldChart bld="series"/>
        </p:bldSub>
      </p:bldGraphic>
      <p:bldGraphic spid="6" grpId="3" uiExpand="1">
        <p:bldSub>
          <a:bldChart bld="series"/>
        </p:bldSub>
      </p:bldGraphic>
      <p:bldGraphic spid="6" grpId="4" uiExpand="1">
        <p:bldSub>
          <a:bldChart bld="series"/>
        </p:bldSub>
      </p:bldGraphic>
      <p:bldGraphic spid="6" grpId="5" uiExpand="1">
        <p:bldSub>
          <a:bldChart bld="series"/>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C51D-28A7-4D55-8596-84F1865669F5}"/>
              </a:ext>
            </a:extLst>
          </p:cNvPr>
          <p:cNvSpPr>
            <a:spLocks noGrp="1"/>
          </p:cNvSpPr>
          <p:nvPr>
            <p:ph type="title"/>
          </p:nvPr>
        </p:nvSpPr>
        <p:spPr/>
        <p:txBody>
          <a:bodyPr/>
          <a:lstStyle/>
          <a:p>
            <a:r>
              <a:rPr lang="en-US"/>
              <a:t>The Actual Utility Risk Premium</a:t>
            </a:r>
          </a:p>
        </p:txBody>
      </p:sp>
      <p:sp>
        <p:nvSpPr>
          <p:cNvPr id="5" name="Footer Placeholder 4">
            <a:extLst>
              <a:ext uri="{FF2B5EF4-FFF2-40B4-BE49-F238E27FC236}">
                <a16:creationId xmlns:a16="http://schemas.microsoft.com/office/drawing/2014/main" id="{BD550017-9F4D-498B-8708-947863EDB1DB}"/>
              </a:ext>
            </a:extLst>
          </p:cNvPr>
          <p:cNvSpPr>
            <a:spLocks noGrp="1"/>
          </p:cNvSpPr>
          <p:nvPr>
            <p:ph type="ftr" sz="quarter" idx="11"/>
          </p:nvPr>
        </p:nvSpPr>
        <p:spPr/>
        <p:txBody>
          <a:bodyPr/>
          <a:lstStyle/>
          <a:p>
            <a:r>
              <a:rPr lang="en-US"/>
              <a:t>Concentric Energy Advisors</a:t>
            </a:r>
          </a:p>
        </p:txBody>
      </p:sp>
      <p:graphicFrame>
        <p:nvGraphicFramePr>
          <p:cNvPr id="6" name="Chart 5">
            <a:extLst>
              <a:ext uri="{FF2B5EF4-FFF2-40B4-BE49-F238E27FC236}">
                <a16:creationId xmlns:a16="http://schemas.microsoft.com/office/drawing/2014/main" id="{59650F36-C193-4F03-9F65-DEE0383EDDD0}"/>
              </a:ext>
            </a:extLst>
          </p:cNvPr>
          <p:cNvGraphicFramePr>
            <a:graphicFrameLocks/>
          </p:cNvGraphicFramePr>
          <p:nvPr>
            <p:extLst>
              <p:ext uri="{D42A27DB-BD31-4B8C-83A1-F6EECF244321}">
                <p14:modId xmlns:p14="http://schemas.microsoft.com/office/powerpoint/2010/main" val="2048305389"/>
              </p:ext>
            </p:extLst>
          </p:nvPr>
        </p:nvGraphicFramePr>
        <p:xfrm>
          <a:off x="613481" y="1078992"/>
          <a:ext cx="10968919" cy="5093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7631499"/>
      </p:ext>
    </p:extLst>
  </p:cSld>
  <p:clrMapOvr>
    <a:masterClrMapping/>
  </p:clrMapOvr>
  <p:transition spd="slow" advTm="6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10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5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2" nodeType="clickEffect">
                                  <p:stCondLst>
                                    <p:cond delay="0"/>
                                  </p:stCondLst>
                                  <p:childTnLst>
                                    <p:set>
                                      <p:cBhvr>
                                        <p:cTn id="1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7" dur="5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Graphic spid="6" grpId="1" uiExpand="1">
        <p:bldSub>
          <a:bldChart bld="series"/>
        </p:bldSub>
      </p:bldGraphic>
      <p:bldGraphic spid="6" grpId="2" uiExpand="1">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C78DD-BE12-4273-901F-D65D515DB3F3}"/>
              </a:ext>
            </a:extLst>
          </p:cNvPr>
          <p:cNvSpPr>
            <a:spLocks noGrp="1"/>
          </p:cNvSpPr>
          <p:nvPr>
            <p:ph type="title"/>
          </p:nvPr>
        </p:nvSpPr>
        <p:spPr/>
        <p:txBody>
          <a:bodyPr/>
          <a:lstStyle/>
          <a:p>
            <a:r>
              <a:rPr kumimoji="0" lang="en-US" sz="1600" b="0" i="0" u="none" strike="noStrike" kern="1200" cap="none" spc="0" normalizeH="0" baseline="0" noProof="0">
                <a:ln>
                  <a:noFill/>
                </a:ln>
                <a:solidFill>
                  <a:prstClr val="black"/>
                </a:solidFill>
                <a:effectLst/>
                <a:uLnTx/>
                <a:uFillTx/>
                <a:latin typeface="Century Gothic" panose="020B0502020202020204" pitchFamily="34" charset="0"/>
                <a:ea typeface="+mj-ea"/>
                <a:cs typeface="+mj-cs"/>
              </a:rPr>
              <a:t>Senior Vice President &amp; Board Member</a:t>
            </a:r>
            <a:br>
              <a:rPr kumimoji="0" lang="en-US" sz="3000" b="1" i="0" u="none" strike="noStrike" kern="1200" cap="none" spc="0" normalizeH="0" baseline="0" noProof="0">
                <a:ln>
                  <a:noFill/>
                </a:ln>
                <a:solidFill>
                  <a:srgbClr val="73102A"/>
                </a:solidFill>
                <a:effectLst/>
                <a:uLnTx/>
                <a:uFillTx/>
                <a:latin typeface="Century Gothic" panose="020B0502020202020204" pitchFamily="34" charset="0"/>
                <a:ea typeface="+mj-ea"/>
                <a:cs typeface="+mj-cs"/>
              </a:rPr>
            </a:br>
            <a:r>
              <a:rPr kumimoji="0" lang="en-US" sz="3000" b="1" i="0" u="none" strike="noStrike" kern="1200" cap="none" spc="0" normalizeH="0" baseline="0" noProof="0">
                <a:ln>
                  <a:noFill/>
                </a:ln>
                <a:solidFill>
                  <a:srgbClr val="73102A"/>
                </a:solidFill>
                <a:effectLst/>
                <a:uLnTx/>
                <a:uFillTx/>
                <a:latin typeface="Century Gothic" panose="020B0502020202020204" pitchFamily="34" charset="0"/>
                <a:ea typeface="+mj-ea"/>
                <a:cs typeface="+mj-cs"/>
              </a:rPr>
              <a:t>James M. Coyne</a:t>
            </a:r>
            <a:endParaRPr lang="en-US"/>
          </a:p>
        </p:txBody>
      </p:sp>
      <p:sp>
        <p:nvSpPr>
          <p:cNvPr id="3" name="Text Placeholder 2">
            <a:extLst>
              <a:ext uri="{FF2B5EF4-FFF2-40B4-BE49-F238E27FC236}">
                <a16:creationId xmlns:a16="http://schemas.microsoft.com/office/drawing/2014/main" id="{7FA308C0-5DEA-4405-BE14-3745A6A1CDC8}"/>
              </a:ext>
            </a:extLst>
          </p:cNvPr>
          <p:cNvSpPr>
            <a:spLocks noGrp="1"/>
          </p:cNvSpPr>
          <p:nvPr>
            <p:ph type="body" sz="quarter" idx="11"/>
          </p:nvPr>
        </p:nvSpPr>
        <p:spPr/>
        <p:txBody>
          <a:bodyPr/>
          <a:lstStyle/>
          <a:p>
            <a:pPr marL="0" marR="0" lvl="0" indent="0" algn="l" defTabSz="914400" rtl="0" eaLnBrk="1" fontAlgn="auto" latinLnBrk="0" hangingPunct="1">
              <a:lnSpc>
                <a:spcPct val="114000"/>
              </a:lnSpc>
              <a:spcBef>
                <a:spcPts val="0"/>
              </a:spcBef>
              <a:spcAft>
                <a:spcPts val="600"/>
              </a:spcAft>
              <a:buClrTx/>
              <a:buSzTx/>
              <a:buFont typeface="Calibri" panose="020F0502020204030204" pitchFamily="34" charset="0"/>
              <a:buNone/>
              <a:tabLst/>
              <a:defRPr/>
            </a:pPr>
            <a:r>
              <a:rPr kumimoji="0" lang="en-US" sz="14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James M. Coyne, Senior Vice President, is an energy industry expert who provides financial, regulatory and strategic support services to clients in the power and gas utilities industries.  Drawing upon his industry and regulatory expertise, he regularly advises utilities, public agencies and investors on business strategies, investment evaluations, cross-border trade, rate and regulatory policy, capital cost determinations and energy markets.  He is a frequent speaker and author of numerous articles on the energy industry and regularly provides expert testimony before federal, state and provincial jurisdictions in the U.S. and Canada.  He testifies on matters pertaining to the cost of capital, capital structure, business risk, alternative ratemaking mechanisms and regulatory policy. Prior to Concentric, Mr. Coyne worked in senior consulting positions focused on North American utilities industries, in corporate planning for an integrated energy company, and in regulatory and policy positions in Maine and Massachusetts. </a:t>
            </a: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Placeholder 5" descr="A person in a suit and tie&#10;&#10;Description automatically generated with medium confidence">
            <a:extLst>
              <a:ext uri="{FF2B5EF4-FFF2-40B4-BE49-F238E27FC236}">
                <a16:creationId xmlns:a16="http://schemas.microsoft.com/office/drawing/2014/main" id="{2B5312AC-D66D-4CD9-B99A-A614BAB72FCA}"/>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5" name="TextBox 4">
            <a:extLst>
              <a:ext uri="{FF2B5EF4-FFF2-40B4-BE49-F238E27FC236}">
                <a16:creationId xmlns:a16="http://schemas.microsoft.com/office/drawing/2014/main" id="{F15E3812-7A7C-4AEA-8E3A-42D0CD54C45B}"/>
              </a:ext>
            </a:extLst>
          </p:cNvPr>
          <p:cNvSpPr txBox="1"/>
          <p:nvPr/>
        </p:nvSpPr>
        <p:spPr>
          <a:xfrm>
            <a:off x="609600" y="6172200"/>
            <a:ext cx="5260975" cy="169277"/>
          </a:xfrm>
          <a:prstGeom prst="rect">
            <a:avLst/>
          </a:prstGeom>
          <a:noFill/>
        </p:spPr>
        <p:txBody>
          <a:bodyPr wrap="square" lIns="0" tIns="0" rIns="0" bIns="0" rtlCol="0">
            <a:spAutoFit/>
          </a:bodyPr>
          <a:lstStyle/>
          <a:p>
            <a:r>
              <a:rPr lang="en-US" sz="1100">
                <a:solidFill>
                  <a:schemeClr val="bg2">
                    <a:lumMod val="50000"/>
                  </a:schemeClr>
                </a:solidFill>
                <a:latin typeface="+mj-lt"/>
              </a:rPr>
              <a:t>T: </a:t>
            </a:r>
            <a:r>
              <a:rPr lang="en-US" sz="1100">
                <a:latin typeface="+mj-lt"/>
              </a:rPr>
              <a:t>508.263.6255</a:t>
            </a:r>
            <a:r>
              <a:rPr lang="en-US" sz="1100">
                <a:solidFill>
                  <a:schemeClr val="tx2"/>
                </a:solidFill>
                <a:latin typeface="+mj-lt"/>
              </a:rPr>
              <a:t> </a:t>
            </a:r>
            <a:r>
              <a:rPr lang="en-US" sz="1100" b="1">
                <a:solidFill>
                  <a:schemeClr val="accent4"/>
                </a:solidFill>
                <a:latin typeface="+mj-lt"/>
              </a:rPr>
              <a:t>|</a:t>
            </a:r>
            <a:r>
              <a:rPr lang="en-US" sz="1100">
                <a:solidFill>
                  <a:schemeClr val="tx2"/>
                </a:solidFill>
                <a:latin typeface="+mj-lt"/>
              </a:rPr>
              <a:t> </a:t>
            </a:r>
            <a:r>
              <a:rPr lang="en-US" sz="1100">
                <a:solidFill>
                  <a:schemeClr val="bg2">
                    <a:lumMod val="50000"/>
                  </a:schemeClr>
                </a:solidFill>
                <a:latin typeface="+mj-lt"/>
              </a:rPr>
              <a:t>E: </a:t>
            </a:r>
            <a:r>
              <a:rPr lang="en-US" sz="1100">
                <a:latin typeface="+mj-lt"/>
              </a:rPr>
              <a:t>jcoyne@ceadvisors.com</a:t>
            </a:r>
          </a:p>
        </p:txBody>
      </p:sp>
      <p:sp>
        <p:nvSpPr>
          <p:cNvPr id="7" name="TextBox 6">
            <a:extLst>
              <a:ext uri="{FF2B5EF4-FFF2-40B4-BE49-F238E27FC236}">
                <a16:creationId xmlns:a16="http://schemas.microsoft.com/office/drawing/2014/main" id="{D50AE26D-DBB6-42E5-9AD1-6F41521BD6CB}"/>
              </a:ext>
            </a:extLst>
          </p:cNvPr>
          <p:cNvSpPr txBox="1"/>
          <p:nvPr/>
        </p:nvSpPr>
        <p:spPr>
          <a:xfrm>
            <a:off x="607136" y="6400800"/>
            <a:ext cx="6096000" cy="36576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small" spc="0" normalizeH="0" baseline="0" noProof="0">
                <a:ln>
                  <a:noFill/>
                </a:ln>
                <a:solidFill>
                  <a:prstClr val="white"/>
                </a:solidFill>
                <a:effectLst/>
                <a:uLnTx/>
                <a:uFillTx/>
                <a:latin typeface="Trajan Pro 3" panose="02020502050503020301" pitchFamily="18" charset="0"/>
                <a:ea typeface="Cambria" panose="02040503050406030204" pitchFamily="18" charset="0"/>
                <a:cs typeface="+mn-cs"/>
              </a:rPr>
              <a:t>Concentric Energy Advisors</a:t>
            </a:r>
          </a:p>
        </p:txBody>
      </p:sp>
    </p:spTree>
    <p:extLst>
      <p:ext uri="{BB962C8B-B14F-4D97-AF65-F5344CB8AC3E}">
        <p14:creationId xmlns:p14="http://schemas.microsoft.com/office/powerpoint/2010/main" val="1263332186"/>
      </p:ext>
    </p:extLst>
  </p:cSld>
  <p:clrMapOvr>
    <a:masterClrMapping/>
  </p:clrMapOvr>
  <p:transition spd="slow" advClick="0" advTm="7000">
    <p:wipe dir="r"/>
  </p:transition>
</p:sld>
</file>

<file path=ppt/theme/theme1.xml><?xml version="1.0" encoding="utf-8"?>
<a:theme xmlns:a="http://schemas.openxmlformats.org/drawingml/2006/main" name="Duarte_Slidedocs">
  <a:themeElements>
    <a:clrScheme name="Color Palate 1">
      <a:dk1>
        <a:sysClr val="windowText" lastClr="000000"/>
      </a:dk1>
      <a:lt1>
        <a:sysClr val="window" lastClr="FFFFFF"/>
      </a:lt1>
      <a:dk2>
        <a:srgbClr val="254159"/>
      </a:dk2>
      <a:lt2>
        <a:srgbClr val="F2F2F2"/>
      </a:lt2>
      <a:accent1>
        <a:srgbClr val="84AEBF"/>
      </a:accent1>
      <a:accent2>
        <a:srgbClr val="7F7A7A"/>
      </a:accent2>
      <a:accent3>
        <a:srgbClr val="D9C091"/>
      </a:accent3>
      <a:accent4>
        <a:srgbClr val="73102A"/>
      </a:accent4>
      <a:accent5>
        <a:srgbClr val="F27D52"/>
      </a:accent5>
      <a:accent6>
        <a:srgbClr val="F2DFCE"/>
      </a:accent6>
      <a:hlink>
        <a:srgbClr val="A6173D"/>
      </a:hlink>
      <a:folHlink>
        <a:srgbClr val="A6173D"/>
      </a:folHlink>
    </a:clrScheme>
    <a:fontScheme name="Concentric Font Theme">
      <a:majorFont>
        <a:latin typeface="Century Gothic"/>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err="1">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err="1" smtClean="0">
            <a:solidFill>
              <a:schemeClr val="tx2"/>
            </a:solidFill>
            <a:latin typeface="+mj-lt"/>
          </a:defRPr>
        </a:defPPr>
      </a:lstStyle>
    </a:txDef>
  </a:objectDefaults>
  <a:extraClrSchemeLst/>
  <a:extLst>
    <a:ext uri="{05A4C25C-085E-4340-85A3-A5531E510DB2}">
      <thm15:themeFamily xmlns:thm15="http://schemas.microsoft.com/office/thememl/2012/main" name="Presentation1" id="{55C44036-B044-44E0-A60E-04FE8BC1BC34}" vid="{13918E8A-625E-4342-ACAD-78C1F5A1A8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73487E6EEFEE48B03FD6698D8E4682" ma:contentTypeVersion="15" ma:contentTypeDescription="Create a new document." ma:contentTypeScope="" ma:versionID="28e35f4f139a94a26dcc023182c24880">
  <xsd:schema xmlns:xsd="http://www.w3.org/2001/XMLSchema" xmlns:xs="http://www.w3.org/2001/XMLSchema" xmlns:p="http://schemas.microsoft.com/office/2006/metadata/properties" xmlns:ns2="c32fbbb0-2551-4f40-8708-3ac18798f7af" xmlns:ns3="b1100dbc-37ab-48a5-8f21-d640fba57fe7" targetNamespace="http://schemas.microsoft.com/office/2006/metadata/properties" ma:root="true" ma:fieldsID="8a4938ded32248c11503c0550d964d44" ns2:_="" ns3:_="">
    <xsd:import namespace="c32fbbb0-2551-4f40-8708-3ac18798f7af"/>
    <xsd:import namespace="b1100dbc-37ab-48a5-8f21-d640fba57fe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2fbbb0-2551-4f40-8708-3ac18798f7a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f39403e-f071-4772-bf89-3e4061256a0f}" ma:internalName="TaxCatchAll" ma:showField="CatchAllData" ma:web="c32fbbb0-2551-4f40-8708-3ac18798f7a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100dbc-37ab-48a5-8f21-d640fba57fe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b153d0e-f63d-4dfa-9018-1d23c7dcab7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2fbbb0-2551-4f40-8708-3ac18798f7af" xsi:nil="true"/>
    <lcf76f155ced4ddcb4097134ff3c332f xmlns="b1100dbc-37ab-48a5-8f21-d640fba57fe7">
      <Terms xmlns="http://schemas.microsoft.com/office/infopath/2007/PartnerControls"/>
    </lcf76f155ced4ddcb4097134ff3c332f>
    <SharedWithUsers xmlns="c32fbbb0-2551-4f40-8708-3ac18798f7af">
      <UserInfo>
        <DisplayName>Jim Coyne</DisplayName>
        <AccountId>25</AccountId>
        <AccountType/>
      </UserInfo>
      <UserInfo>
        <DisplayName>John Trogonoski</DisplayName>
        <AccountId>46</AccountId>
        <AccountType/>
      </UserInfo>
      <UserInfo>
        <DisplayName>Austin Frank</DisplayName>
        <AccountId>194</AccountId>
        <AccountType/>
      </UserInfo>
      <UserInfo>
        <DisplayName>Wendy Preston</DisplayName>
        <AccountId>14</AccountId>
        <AccountType/>
      </UserInfo>
    </SharedWithUsers>
  </documentManagement>
</p:properties>
</file>

<file path=customXml/itemProps1.xml><?xml version="1.0" encoding="utf-8"?>
<ds:datastoreItem xmlns:ds="http://schemas.openxmlformats.org/officeDocument/2006/customXml" ds:itemID="{8D09157E-A65C-47E1-B5DF-EFBD8F076865}">
  <ds:schemaRefs>
    <ds:schemaRef ds:uri="b1100dbc-37ab-48a5-8f21-d640fba57fe7"/>
    <ds:schemaRef ds:uri="c32fbbb0-2551-4f40-8708-3ac18798f7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F7F7778-B0DF-4E1C-B6AA-4E8F660F849B}">
  <ds:schemaRefs>
    <ds:schemaRef ds:uri="http://schemas.microsoft.com/sharepoint/v3/contenttype/forms"/>
  </ds:schemaRefs>
</ds:datastoreItem>
</file>

<file path=customXml/itemProps3.xml><?xml version="1.0" encoding="utf-8"?>
<ds:datastoreItem xmlns:ds="http://schemas.openxmlformats.org/officeDocument/2006/customXml" ds:itemID="{232A9617-779A-4F5E-A927-979DDD2CE5FC}">
  <ds:schemaRefs>
    <ds:schemaRef ds:uri="b1100dbc-37ab-48a5-8f21-d640fba57fe7"/>
    <ds:schemaRef ds:uri="c32fbbb0-2551-4f40-8708-3ac18798f7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 with Firm Overview Slides_020919</Template>
  <TotalTime>0</TotalTime>
  <Words>448</Words>
  <Application>Microsoft Office PowerPoint</Application>
  <PresentationFormat>Widescreen</PresentationFormat>
  <Paragraphs>65</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Cambria</vt:lpstr>
      <vt:lpstr>Century Gothic</vt:lpstr>
      <vt:lpstr>Trajan Pro</vt:lpstr>
      <vt:lpstr>Trajan Pro 3</vt:lpstr>
      <vt:lpstr>Duarte_Slidedocs</vt:lpstr>
      <vt:lpstr>SURFA 53rd Financial Forum  The Market Risk Premium:  An In-Depth Review  Presented by James M. Coyne April 28, 2022</vt:lpstr>
      <vt:lpstr>Issues for Discussion</vt:lpstr>
      <vt:lpstr>Methods for Estimating the Market Equity Risk Premium</vt:lpstr>
      <vt:lpstr>CAPM Results: Electric Proxy Group – 12/31/21</vt:lpstr>
      <vt:lpstr>Real and Nominal Allowed Utility Returns</vt:lpstr>
      <vt:lpstr>The Actual Utility Risk Premium</vt:lpstr>
      <vt:lpstr>Senior Vice President &amp; Board Member James M. Coyne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Judd</dc:creator>
  <cp:lastModifiedBy>Wendy Preston</cp:lastModifiedBy>
  <cp:revision>1</cp:revision>
  <dcterms:created xsi:type="dcterms:W3CDTF">2020-03-26T18:58:41Z</dcterms:created>
  <dcterms:modified xsi:type="dcterms:W3CDTF">2022-04-27T20:12:11Z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0x0101003A73487E6EEFEE48B03FD6698D8E4682</vt:lpwstr>
  </property>
  <property fmtid="{D5CDD505-2E9C-101B-9397-08002B2CF9AE}" pid="3" name="MediaServiceImageTags">
    <vt:lpwstr/>
  </property>
</Properties>
</file>