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notesSlides/notesSlide9.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notesSlides/notesSlide10.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notesSlides/notesSlide11.xml" ContentType="application/vnd.openxmlformats-officedocument.presentationml.notesSlide+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notesSlides/notesSlide12.xml" ContentType="application/vnd.openxmlformats-officedocument.presentationml.notesSlide+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notesSlides/notesSlide13.xml" ContentType="application/vnd.openxmlformats-officedocument.presentationml.notesSlide+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notesSlides/notesSlide14.xml" ContentType="application/vnd.openxmlformats-officedocument.presentationml.notesSlide+xml"/>
  <Override PartName="/ppt/tags/tag18.xml" ContentType="application/vnd.openxmlformats-officedocument.presentationml.tags+xml"/>
  <Override PartName="/ppt/tags/tag19.xml" ContentType="application/vnd.openxmlformats-officedocument.presentationml.tags+xml"/>
  <Override PartName="/ppt/notesSlides/notesSlide15.xml" ContentType="application/vnd.openxmlformats-officedocument.presentationml.notesSlide+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872" r:id="rId2"/>
  </p:sldMasterIdLst>
  <p:notesMasterIdLst>
    <p:notesMasterId r:id="rId21"/>
  </p:notesMasterIdLst>
  <p:handoutMasterIdLst>
    <p:handoutMasterId r:id="rId22"/>
  </p:handoutMasterIdLst>
  <p:sldIdLst>
    <p:sldId id="807" r:id="rId3"/>
    <p:sldId id="901" r:id="rId4"/>
    <p:sldId id="941" r:id="rId5"/>
    <p:sldId id="859" r:id="rId6"/>
    <p:sldId id="860" r:id="rId7"/>
    <p:sldId id="864" r:id="rId8"/>
    <p:sldId id="861" r:id="rId9"/>
    <p:sldId id="862" r:id="rId10"/>
    <p:sldId id="863" r:id="rId11"/>
    <p:sldId id="871" r:id="rId12"/>
    <p:sldId id="1020" r:id="rId13"/>
    <p:sldId id="1021" r:id="rId14"/>
    <p:sldId id="972" r:id="rId15"/>
    <p:sldId id="973" r:id="rId16"/>
    <p:sldId id="969" r:id="rId17"/>
    <p:sldId id="968" r:id="rId18"/>
    <p:sldId id="1022" r:id="rId19"/>
    <p:sldId id="974" r:id="rId20"/>
  </p:sldIdLst>
  <p:sldSz cx="10058400" cy="7772400"/>
  <p:notesSz cx="7010400" cy="9296400"/>
  <p:defaultTextStyle>
    <a:defPPr>
      <a:defRPr lang="en-US"/>
    </a:defPPr>
    <a:lvl1pPr algn="l" defTabSz="457146" rtl="0" fontAlgn="base">
      <a:spcBef>
        <a:spcPct val="0"/>
      </a:spcBef>
      <a:spcAft>
        <a:spcPct val="0"/>
      </a:spcAft>
      <a:defRPr sz="2000" kern="1200">
        <a:solidFill>
          <a:schemeClr val="tx1"/>
        </a:solidFill>
        <a:latin typeface="Arial" charset="0"/>
        <a:ea typeface="+mn-ea"/>
        <a:cs typeface="+mn-cs"/>
      </a:defRPr>
    </a:lvl1pPr>
    <a:lvl2pPr marL="457146" algn="l" defTabSz="457146" rtl="0" fontAlgn="base">
      <a:spcBef>
        <a:spcPct val="0"/>
      </a:spcBef>
      <a:spcAft>
        <a:spcPct val="0"/>
      </a:spcAft>
      <a:defRPr sz="2000" kern="1200">
        <a:solidFill>
          <a:schemeClr val="tx1"/>
        </a:solidFill>
        <a:latin typeface="Arial" charset="0"/>
        <a:ea typeface="+mn-ea"/>
        <a:cs typeface="+mn-cs"/>
      </a:defRPr>
    </a:lvl2pPr>
    <a:lvl3pPr marL="914294" algn="l" defTabSz="457146" rtl="0" fontAlgn="base">
      <a:spcBef>
        <a:spcPct val="0"/>
      </a:spcBef>
      <a:spcAft>
        <a:spcPct val="0"/>
      </a:spcAft>
      <a:defRPr sz="2000" kern="1200">
        <a:solidFill>
          <a:schemeClr val="tx1"/>
        </a:solidFill>
        <a:latin typeface="Arial" charset="0"/>
        <a:ea typeface="+mn-ea"/>
        <a:cs typeface="+mn-cs"/>
      </a:defRPr>
    </a:lvl3pPr>
    <a:lvl4pPr marL="1371440" algn="l" defTabSz="457146" rtl="0" fontAlgn="base">
      <a:spcBef>
        <a:spcPct val="0"/>
      </a:spcBef>
      <a:spcAft>
        <a:spcPct val="0"/>
      </a:spcAft>
      <a:defRPr sz="2000" kern="1200">
        <a:solidFill>
          <a:schemeClr val="tx1"/>
        </a:solidFill>
        <a:latin typeface="Arial" charset="0"/>
        <a:ea typeface="+mn-ea"/>
        <a:cs typeface="+mn-cs"/>
      </a:defRPr>
    </a:lvl4pPr>
    <a:lvl5pPr marL="1828586" algn="l" defTabSz="457146" rtl="0" fontAlgn="base">
      <a:spcBef>
        <a:spcPct val="0"/>
      </a:spcBef>
      <a:spcAft>
        <a:spcPct val="0"/>
      </a:spcAft>
      <a:defRPr sz="2000" kern="1200">
        <a:solidFill>
          <a:schemeClr val="tx1"/>
        </a:solidFill>
        <a:latin typeface="Arial" charset="0"/>
        <a:ea typeface="+mn-ea"/>
        <a:cs typeface="+mn-cs"/>
      </a:defRPr>
    </a:lvl5pPr>
    <a:lvl6pPr marL="2285732" algn="l" defTabSz="914294" rtl="0" eaLnBrk="1" latinLnBrk="0" hangingPunct="1">
      <a:defRPr sz="2000" kern="1200">
        <a:solidFill>
          <a:schemeClr val="tx1"/>
        </a:solidFill>
        <a:latin typeface="Arial" charset="0"/>
        <a:ea typeface="+mn-ea"/>
        <a:cs typeface="+mn-cs"/>
      </a:defRPr>
    </a:lvl6pPr>
    <a:lvl7pPr marL="2742880" algn="l" defTabSz="914294" rtl="0" eaLnBrk="1" latinLnBrk="0" hangingPunct="1">
      <a:defRPr sz="2000" kern="1200">
        <a:solidFill>
          <a:schemeClr val="tx1"/>
        </a:solidFill>
        <a:latin typeface="Arial" charset="0"/>
        <a:ea typeface="+mn-ea"/>
        <a:cs typeface="+mn-cs"/>
      </a:defRPr>
    </a:lvl7pPr>
    <a:lvl8pPr marL="3200026" algn="l" defTabSz="914294" rtl="0" eaLnBrk="1" latinLnBrk="0" hangingPunct="1">
      <a:defRPr sz="2000" kern="1200">
        <a:solidFill>
          <a:schemeClr val="tx1"/>
        </a:solidFill>
        <a:latin typeface="Arial" charset="0"/>
        <a:ea typeface="+mn-ea"/>
        <a:cs typeface="+mn-cs"/>
      </a:defRPr>
    </a:lvl8pPr>
    <a:lvl9pPr marL="3657172" algn="l" defTabSz="914294" rtl="0" eaLnBrk="1" latinLnBrk="0" hangingPunct="1">
      <a:defRPr sz="20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3941">
          <p15:clr>
            <a:srgbClr val="A4A3A4"/>
          </p15:clr>
        </p15:guide>
        <p15:guide id="2" orient="horz" pos="1042">
          <p15:clr>
            <a:srgbClr val="A4A3A4"/>
          </p15:clr>
        </p15:guide>
        <p15:guide id="3" pos="3021">
          <p15:clr>
            <a:srgbClr val="A4A3A4"/>
          </p15:clr>
        </p15:guide>
        <p15:guide id="4" pos="6135">
          <p15:clr>
            <a:srgbClr val="A4A3A4"/>
          </p15:clr>
        </p15:guide>
        <p15:guide id="5" pos="408" userDrawn="1">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B5C"/>
    <a:srgbClr val="1F497D"/>
    <a:srgbClr val="7F7F7F"/>
    <a:srgbClr val="455560"/>
    <a:srgbClr val="3B6E8F"/>
    <a:srgbClr val="3333FF"/>
    <a:srgbClr val="80A1B6"/>
    <a:srgbClr val="B6B8BA"/>
    <a:srgbClr val="95A9CB"/>
    <a:srgbClr val="6E717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898" autoAdjust="0"/>
    <p:restoredTop sz="96947" autoAdjust="0"/>
  </p:normalViewPr>
  <p:slideViewPr>
    <p:cSldViewPr snapToGrid="0" snapToObjects="1">
      <p:cViewPr varScale="1">
        <p:scale>
          <a:sx n="97" d="100"/>
          <a:sy n="97" d="100"/>
        </p:scale>
        <p:origin x="1288" y="68"/>
      </p:cViewPr>
      <p:guideLst>
        <p:guide orient="horz" pos="3941"/>
        <p:guide orient="horz" pos="1042"/>
        <p:guide pos="3021"/>
        <p:guide pos="6135"/>
        <p:guide pos="408"/>
      </p:guideLst>
    </p:cSldViewPr>
  </p:slideViewPr>
  <p:outlineViewPr>
    <p:cViewPr>
      <p:scale>
        <a:sx n="33" d="100"/>
        <a:sy n="33" d="100"/>
      </p:scale>
      <p:origin x="0" y="27744"/>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79" d="100"/>
          <a:sy n="79" d="100"/>
        </p:scale>
        <p:origin x="-1932" y="-9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7" y="7"/>
            <a:ext cx="3038145" cy="464205"/>
          </a:xfrm>
          <a:prstGeom prst="rect">
            <a:avLst/>
          </a:prstGeom>
          <a:noFill/>
          <a:ln w="9525">
            <a:noFill/>
            <a:miter lim="800000"/>
            <a:headEnd/>
            <a:tailEnd/>
          </a:ln>
        </p:spPr>
        <p:txBody>
          <a:bodyPr vert="horz" wrap="square" lIns="91417" tIns="45706" rIns="91417" bIns="45706" numCol="1" anchor="t" anchorCtr="0" compatLnSpc="1">
            <a:prstTxWarp prst="textNoShape">
              <a:avLst/>
            </a:prstTxWarp>
          </a:bodyPr>
          <a:lstStyle>
            <a:lvl1pPr defTabSz="457000">
              <a:defRPr sz="1200">
                <a:latin typeface="Calibri" pitchFamily="34" charset="0"/>
              </a:defRPr>
            </a:lvl1pPr>
          </a:lstStyle>
          <a:p>
            <a:pPr>
              <a:defRPr/>
            </a:pPr>
            <a:endParaRPr lang="en-US" dirty="0"/>
          </a:p>
        </p:txBody>
      </p:sp>
      <p:sp>
        <p:nvSpPr>
          <p:cNvPr id="27651" name="Rectangle 3"/>
          <p:cNvSpPr>
            <a:spLocks noGrp="1" noChangeArrowheads="1"/>
          </p:cNvSpPr>
          <p:nvPr>
            <p:ph type="dt" sz="quarter" idx="1"/>
          </p:nvPr>
        </p:nvSpPr>
        <p:spPr bwMode="auto">
          <a:xfrm>
            <a:off x="3970739" y="7"/>
            <a:ext cx="3038145" cy="464205"/>
          </a:xfrm>
          <a:prstGeom prst="rect">
            <a:avLst/>
          </a:prstGeom>
          <a:noFill/>
          <a:ln w="9525">
            <a:noFill/>
            <a:miter lim="800000"/>
            <a:headEnd/>
            <a:tailEnd/>
          </a:ln>
        </p:spPr>
        <p:txBody>
          <a:bodyPr vert="horz" wrap="square" lIns="91417" tIns="45706" rIns="91417" bIns="45706" numCol="1" anchor="t" anchorCtr="0" compatLnSpc="1">
            <a:prstTxWarp prst="textNoShape">
              <a:avLst/>
            </a:prstTxWarp>
          </a:bodyPr>
          <a:lstStyle>
            <a:lvl1pPr algn="r" defTabSz="457000">
              <a:defRPr sz="1200">
                <a:latin typeface="Calibri" pitchFamily="34" charset="0"/>
              </a:defRPr>
            </a:lvl1pPr>
          </a:lstStyle>
          <a:p>
            <a:pPr>
              <a:defRPr/>
            </a:pPr>
            <a:fld id="{79790F56-D84B-4D4E-8C18-89E025AE358F}" type="datetimeFigureOut">
              <a:rPr lang="en-US"/>
              <a:pPr>
                <a:defRPr/>
              </a:pPr>
              <a:t>4/29/2022</a:t>
            </a:fld>
            <a:endParaRPr lang="en-US" dirty="0"/>
          </a:p>
        </p:txBody>
      </p:sp>
      <p:sp>
        <p:nvSpPr>
          <p:cNvPr id="27652" name="Rectangle 4"/>
          <p:cNvSpPr>
            <a:spLocks noGrp="1" noChangeArrowheads="1"/>
          </p:cNvSpPr>
          <p:nvPr>
            <p:ph type="ftr" sz="quarter" idx="2"/>
          </p:nvPr>
        </p:nvSpPr>
        <p:spPr bwMode="auto">
          <a:xfrm>
            <a:off x="7" y="8830664"/>
            <a:ext cx="3038145" cy="464205"/>
          </a:xfrm>
          <a:prstGeom prst="rect">
            <a:avLst/>
          </a:prstGeom>
          <a:noFill/>
          <a:ln w="9525">
            <a:noFill/>
            <a:miter lim="800000"/>
            <a:headEnd/>
            <a:tailEnd/>
          </a:ln>
        </p:spPr>
        <p:txBody>
          <a:bodyPr vert="horz" wrap="square" lIns="91417" tIns="45706" rIns="91417" bIns="45706" numCol="1" anchor="b" anchorCtr="0" compatLnSpc="1">
            <a:prstTxWarp prst="textNoShape">
              <a:avLst/>
            </a:prstTxWarp>
          </a:bodyPr>
          <a:lstStyle>
            <a:lvl1pPr defTabSz="457000">
              <a:defRPr sz="1200">
                <a:latin typeface="Calibri" pitchFamily="34" charset="0"/>
              </a:defRPr>
            </a:lvl1pPr>
          </a:lstStyle>
          <a:p>
            <a:pPr>
              <a:defRPr/>
            </a:pPr>
            <a:endParaRPr lang="en-US" dirty="0"/>
          </a:p>
        </p:txBody>
      </p:sp>
      <p:sp>
        <p:nvSpPr>
          <p:cNvPr id="27653" name="Rectangle 5"/>
          <p:cNvSpPr>
            <a:spLocks noGrp="1" noChangeArrowheads="1"/>
          </p:cNvSpPr>
          <p:nvPr>
            <p:ph type="sldNum" sz="quarter" idx="3"/>
          </p:nvPr>
        </p:nvSpPr>
        <p:spPr bwMode="auto">
          <a:xfrm>
            <a:off x="3970739" y="8830664"/>
            <a:ext cx="3038145" cy="464205"/>
          </a:xfrm>
          <a:prstGeom prst="rect">
            <a:avLst/>
          </a:prstGeom>
          <a:noFill/>
          <a:ln w="9525">
            <a:noFill/>
            <a:miter lim="800000"/>
            <a:headEnd/>
            <a:tailEnd/>
          </a:ln>
        </p:spPr>
        <p:txBody>
          <a:bodyPr vert="horz" wrap="square" lIns="91417" tIns="45706" rIns="91417" bIns="45706" numCol="1" anchor="b" anchorCtr="0" compatLnSpc="1">
            <a:prstTxWarp prst="textNoShape">
              <a:avLst/>
            </a:prstTxWarp>
          </a:bodyPr>
          <a:lstStyle>
            <a:lvl1pPr algn="r" defTabSz="457000">
              <a:defRPr sz="1200">
                <a:latin typeface="Calibri" pitchFamily="34" charset="0"/>
              </a:defRPr>
            </a:lvl1pPr>
          </a:lstStyle>
          <a:p>
            <a:pPr>
              <a:defRPr/>
            </a:pPr>
            <a:fld id="{E766EC11-66E8-43A5-ACD5-3609B0C0BBA9}" type="slidenum">
              <a:rPr lang="en-US"/>
              <a:pPr>
                <a:defRPr/>
              </a:pPr>
              <a:t>‹#›</a:t>
            </a:fld>
            <a:endParaRPr lang="en-US" dirty="0"/>
          </a:p>
        </p:txBody>
      </p:sp>
    </p:spTree>
    <p:extLst>
      <p:ext uri="{BB962C8B-B14F-4D97-AF65-F5344CB8AC3E}">
        <p14:creationId xmlns:p14="http://schemas.microsoft.com/office/powerpoint/2010/main" val="3524266875"/>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7" y="7"/>
            <a:ext cx="3038145" cy="464205"/>
          </a:xfrm>
          <a:prstGeom prst="rect">
            <a:avLst/>
          </a:prstGeom>
          <a:noFill/>
          <a:ln w="9525">
            <a:noFill/>
            <a:miter lim="800000"/>
            <a:headEnd/>
            <a:tailEnd/>
          </a:ln>
        </p:spPr>
        <p:txBody>
          <a:bodyPr vert="horz" wrap="square" lIns="93003" tIns="46501" rIns="93003" bIns="46501" numCol="1" anchor="t" anchorCtr="0" compatLnSpc="1">
            <a:prstTxWarp prst="textNoShape">
              <a:avLst/>
            </a:prstTxWarp>
          </a:bodyPr>
          <a:lstStyle>
            <a:lvl1pPr defTabSz="457000">
              <a:defRPr sz="1200">
                <a:latin typeface="Calibri" pitchFamily="34" charset="0"/>
              </a:defRPr>
            </a:lvl1pPr>
          </a:lstStyle>
          <a:p>
            <a:pPr>
              <a:defRPr/>
            </a:pPr>
            <a:endParaRPr lang="en-US" dirty="0"/>
          </a:p>
        </p:txBody>
      </p:sp>
      <p:sp>
        <p:nvSpPr>
          <p:cNvPr id="3" name="Date Placeholder 2"/>
          <p:cNvSpPr>
            <a:spLocks noGrp="1"/>
          </p:cNvSpPr>
          <p:nvPr>
            <p:ph type="dt" idx="1"/>
          </p:nvPr>
        </p:nvSpPr>
        <p:spPr bwMode="auto">
          <a:xfrm>
            <a:off x="3970739" y="7"/>
            <a:ext cx="3038145" cy="464205"/>
          </a:xfrm>
          <a:prstGeom prst="rect">
            <a:avLst/>
          </a:prstGeom>
          <a:noFill/>
          <a:ln w="9525">
            <a:noFill/>
            <a:miter lim="800000"/>
            <a:headEnd/>
            <a:tailEnd/>
          </a:ln>
        </p:spPr>
        <p:txBody>
          <a:bodyPr vert="horz" wrap="square" lIns="93003" tIns="46501" rIns="93003" bIns="46501" numCol="1" anchor="t" anchorCtr="0" compatLnSpc="1">
            <a:prstTxWarp prst="textNoShape">
              <a:avLst/>
            </a:prstTxWarp>
          </a:bodyPr>
          <a:lstStyle>
            <a:lvl1pPr algn="r" defTabSz="457000">
              <a:defRPr sz="1200">
                <a:latin typeface="Calibri" pitchFamily="34" charset="0"/>
              </a:defRPr>
            </a:lvl1pPr>
          </a:lstStyle>
          <a:p>
            <a:pPr>
              <a:defRPr/>
            </a:pPr>
            <a:fld id="{6E863F2F-0675-4A36-A7C2-7CE066E22345}" type="datetimeFigureOut">
              <a:rPr lang="en-US"/>
              <a:pPr>
                <a:defRPr/>
              </a:pPr>
              <a:t>4/29/2022</a:t>
            </a:fld>
            <a:endParaRPr lang="en-US" dirty="0"/>
          </a:p>
        </p:txBody>
      </p:sp>
      <p:sp>
        <p:nvSpPr>
          <p:cNvPr id="4" name="Slide Image Placeholder 3"/>
          <p:cNvSpPr>
            <a:spLocks noGrp="1" noRot="1" noChangeAspect="1"/>
          </p:cNvSpPr>
          <p:nvPr>
            <p:ph type="sldImg" idx="2"/>
          </p:nvPr>
        </p:nvSpPr>
        <p:spPr>
          <a:xfrm>
            <a:off x="1254125" y="696913"/>
            <a:ext cx="4505325" cy="3482975"/>
          </a:xfrm>
          <a:prstGeom prst="rect">
            <a:avLst/>
          </a:prstGeom>
          <a:noFill/>
          <a:ln w="12700">
            <a:solidFill>
              <a:prstClr val="black"/>
            </a:solidFill>
          </a:ln>
        </p:spPr>
        <p:txBody>
          <a:bodyPr vert="horz" lIns="89566" tIns="44782" rIns="89566" bIns="44782" rtlCol="0" anchor="ctr"/>
          <a:lstStyle/>
          <a:p>
            <a:pPr lvl="0"/>
            <a:endParaRPr lang="en-US" noProof="0" dirty="0"/>
          </a:p>
        </p:txBody>
      </p:sp>
      <p:sp>
        <p:nvSpPr>
          <p:cNvPr id="5" name="Notes Placeholder 4"/>
          <p:cNvSpPr>
            <a:spLocks noGrp="1"/>
          </p:cNvSpPr>
          <p:nvPr>
            <p:ph type="body" sz="quarter" idx="3"/>
          </p:nvPr>
        </p:nvSpPr>
        <p:spPr bwMode="auto">
          <a:xfrm>
            <a:off x="701346" y="4416102"/>
            <a:ext cx="5607713" cy="4182459"/>
          </a:xfrm>
          <a:prstGeom prst="rect">
            <a:avLst/>
          </a:prstGeom>
          <a:noFill/>
          <a:ln w="9525">
            <a:noFill/>
            <a:miter lim="800000"/>
            <a:headEnd/>
            <a:tailEnd/>
          </a:ln>
        </p:spPr>
        <p:txBody>
          <a:bodyPr vert="horz" wrap="square" lIns="93003" tIns="46501" rIns="93003" bIns="46501"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bwMode="auto">
          <a:xfrm>
            <a:off x="7" y="8830664"/>
            <a:ext cx="3038145" cy="464205"/>
          </a:xfrm>
          <a:prstGeom prst="rect">
            <a:avLst/>
          </a:prstGeom>
          <a:noFill/>
          <a:ln w="9525">
            <a:noFill/>
            <a:miter lim="800000"/>
            <a:headEnd/>
            <a:tailEnd/>
          </a:ln>
        </p:spPr>
        <p:txBody>
          <a:bodyPr vert="horz" wrap="square" lIns="93003" tIns="46501" rIns="93003" bIns="46501" numCol="1" anchor="b" anchorCtr="0" compatLnSpc="1">
            <a:prstTxWarp prst="textNoShape">
              <a:avLst/>
            </a:prstTxWarp>
          </a:bodyPr>
          <a:lstStyle>
            <a:lvl1pPr defTabSz="457000">
              <a:defRPr sz="1200">
                <a:latin typeface="Calibri" pitchFamily="34" charset="0"/>
              </a:defRPr>
            </a:lvl1pPr>
          </a:lstStyle>
          <a:p>
            <a:pPr>
              <a:defRPr/>
            </a:pPr>
            <a:endParaRPr lang="en-US" dirty="0"/>
          </a:p>
        </p:txBody>
      </p:sp>
      <p:sp>
        <p:nvSpPr>
          <p:cNvPr id="7" name="Slide Number Placeholder 6"/>
          <p:cNvSpPr>
            <a:spLocks noGrp="1"/>
          </p:cNvSpPr>
          <p:nvPr>
            <p:ph type="sldNum" sz="quarter" idx="5"/>
          </p:nvPr>
        </p:nvSpPr>
        <p:spPr bwMode="auto">
          <a:xfrm>
            <a:off x="3970739" y="8830664"/>
            <a:ext cx="3038145" cy="464205"/>
          </a:xfrm>
          <a:prstGeom prst="rect">
            <a:avLst/>
          </a:prstGeom>
          <a:noFill/>
          <a:ln w="9525">
            <a:noFill/>
            <a:miter lim="800000"/>
            <a:headEnd/>
            <a:tailEnd/>
          </a:ln>
        </p:spPr>
        <p:txBody>
          <a:bodyPr vert="horz" wrap="square" lIns="93003" tIns="46501" rIns="93003" bIns="46501" numCol="1" anchor="b" anchorCtr="0" compatLnSpc="1">
            <a:prstTxWarp prst="textNoShape">
              <a:avLst/>
            </a:prstTxWarp>
          </a:bodyPr>
          <a:lstStyle>
            <a:lvl1pPr algn="r" defTabSz="457000">
              <a:defRPr sz="1200">
                <a:latin typeface="Calibri" pitchFamily="34" charset="0"/>
              </a:defRPr>
            </a:lvl1pPr>
          </a:lstStyle>
          <a:p>
            <a:pPr>
              <a:defRPr/>
            </a:pPr>
            <a:fld id="{6DF45897-AC0C-4E76-A976-689D99219367}" type="slidenum">
              <a:rPr lang="en-US"/>
              <a:pPr>
                <a:defRPr/>
              </a:pPr>
              <a:t>‹#›</a:t>
            </a:fld>
            <a:endParaRPr lang="en-US" dirty="0"/>
          </a:p>
        </p:txBody>
      </p:sp>
    </p:spTree>
    <p:extLst>
      <p:ext uri="{BB962C8B-B14F-4D97-AF65-F5344CB8AC3E}">
        <p14:creationId xmlns:p14="http://schemas.microsoft.com/office/powerpoint/2010/main" val="3237416180"/>
      </p:ext>
    </p:extLst>
  </p:cSld>
  <p:clrMap bg1="lt1" tx1="dk1" bg2="lt2" tx2="dk2" accent1="accent1" accent2="accent2" accent3="accent3" accent4="accent4" accent5="accent5" accent6="accent6" hlink="hlink" folHlink="folHlink"/>
  <p:hf sldNum="0" hdr="0" ftr="0" dt="0"/>
  <p:notesStyle>
    <a:lvl1pPr algn="l" defTabSz="457146" rtl="0" eaLnBrk="0" fontAlgn="base" hangingPunct="0">
      <a:spcBef>
        <a:spcPct val="30000"/>
      </a:spcBef>
      <a:spcAft>
        <a:spcPct val="0"/>
      </a:spcAft>
      <a:defRPr sz="1200" kern="1200">
        <a:solidFill>
          <a:schemeClr val="tx1"/>
        </a:solidFill>
        <a:latin typeface="+mn-lt"/>
        <a:ea typeface="+mn-ea"/>
        <a:cs typeface="+mn-cs"/>
      </a:defRPr>
    </a:lvl1pPr>
    <a:lvl2pPr marL="457146" algn="l" defTabSz="457146" rtl="0" eaLnBrk="0" fontAlgn="base" hangingPunct="0">
      <a:spcBef>
        <a:spcPct val="30000"/>
      </a:spcBef>
      <a:spcAft>
        <a:spcPct val="0"/>
      </a:spcAft>
      <a:defRPr sz="1200" kern="1200">
        <a:solidFill>
          <a:schemeClr val="tx1"/>
        </a:solidFill>
        <a:latin typeface="+mn-lt"/>
        <a:ea typeface="+mn-ea"/>
        <a:cs typeface="+mn-cs"/>
      </a:defRPr>
    </a:lvl2pPr>
    <a:lvl3pPr marL="914294" algn="l" defTabSz="457146" rtl="0" eaLnBrk="0" fontAlgn="base" hangingPunct="0">
      <a:spcBef>
        <a:spcPct val="30000"/>
      </a:spcBef>
      <a:spcAft>
        <a:spcPct val="0"/>
      </a:spcAft>
      <a:defRPr sz="1200" kern="1200">
        <a:solidFill>
          <a:schemeClr val="tx1"/>
        </a:solidFill>
        <a:latin typeface="+mn-lt"/>
        <a:ea typeface="+mn-ea"/>
        <a:cs typeface="+mn-cs"/>
      </a:defRPr>
    </a:lvl3pPr>
    <a:lvl4pPr marL="1371440" algn="l" defTabSz="457146" rtl="0" eaLnBrk="0" fontAlgn="base" hangingPunct="0">
      <a:spcBef>
        <a:spcPct val="30000"/>
      </a:spcBef>
      <a:spcAft>
        <a:spcPct val="0"/>
      </a:spcAft>
      <a:defRPr sz="1200" kern="1200">
        <a:solidFill>
          <a:schemeClr val="tx1"/>
        </a:solidFill>
        <a:latin typeface="+mn-lt"/>
        <a:ea typeface="+mn-ea"/>
        <a:cs typeface="+mn-cs"/>
      </a:defRPr>
    </a:lvl4pPr>
    <a:lvl5pPr marL="1828586" algn="l" defTabSz="457146" rtl="0" eaLnBrk="0" fontAlgn="base" hangingPunct="0">
      <a:spcBef>
        <a:spcPct val="30000"/>
      </a:spcBef>
      <a:spcAft>
        <a:spcPct val="0"/>
      </a:spcAft>
      <a:defRPr sz="1200" kern="1200">
        <a:solidFill>
          <a:schemeClr val="tx1"/>
        </a:solidFill>
        <a:latin typeface="+mn-lt"/>
        <a:ea typeface="+mn-ea"/>
        <a:cs typeface="+mn-cs"/>
      </a:defRPr>
    </a:lvl5pPr>
    <a:lvl6pPr marL="2285732" algn="l" defTabSz="457146" rtl="0" eaLnBrk="1" latinLnBrk="0" hangingPunct="1">
      <a:defRPr sz="1200" kern="1200">
        <a:solidFill>
          <a:schemeClr val="tx1"/>
        </a:solidFill>
        <a:latin typeface="+mn-lt"/>
        <a:ea typeface="+mn-ea"/>
        <a:cs typeface="+mn-cs"/>
      </a:defRPr>
    </a:lvl6pPr>
    <a:lvl7pPr marL="2742880" algn="l" defTabSz="457146" rtl="0" eaLnBrk="1" latinLnBrk="0" hangingPunct="1">
      <a:defRPr sz="1200" kern="1200">
        <a:solidFill>
          <a:schemeClr val="tx1"/>
        </a:solidFill>
        <a:latin typeface="+mn-lt"/>
        <a:ea typeface="+mn-ea"/>
        <a:cs typeface="+mn-cs"/>
      </a:defRPr>
    </a:lvl7pPr>
    <a:lvl8pPr marL="3200026" algn="l" defTabSz="457146" rtl="0" eaLnBrk="1" latinLnBrk="0" hangingPunct="1">
      <a:defRPr sz="1200" kern="1200">
        <a:solidFill>
          <a:schemeClr val="tx1"/>
        </a:solidFill>
        <a:latin typeface="+mn-lt"/>
        <a:ea typeface="+mn-ea"/>
        <a:cs typeface="+mn-cs"/>
      </a:defRPr>
    </a:lvl8pPr>
    <a:lvl9pPr marL="3657172" algn="l" defTabSz="457146"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399E666-C180-40FC-8507-880E0548E422}" type="slidenum">
              <a:rPr lang="en-US" smtClean="0"/>
              <a:t>2</a:t>
            </a:fld>
            <a:endParaRPr lang="en-US" dirty="0"/>
          </a:p>
        </p:txBody>
      </p:sp>
    </p:spTree>
    <p:extLst>
      <p:ext uri="{BB962C8B-B14F-4D97-AF65-F5344CB8AC3E}">
        <p14:creationId xmlns:p14="http://schemas.microsoft.com/office/powerpoint/2010/main" val="27649230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L:\Presentations\Marketing Deck\Supporting Data\Historical Model Output (BY-DY, NTM FactSet PE)</a:t>
            </a:r>
          </a:p>
          <a:p>
            <a:endParaRPr lang="en-US" dirty="0"/>
          </a:p>
          <a:p>
            <a:r>
              <a:rPr lang="en-US" dirty="0"/>
              <a:t>For 1995-present</a:t>
            </a:r>
            <a:r>
              <a:rPr lang="en-US" baseline="0" dirty="0"/>
              <a:t> average data, see Regulated 1, tab E</a:t>
            </a:r>
            <a:endParaRPr lang="en-US" dirty="0"/>
          </a:p>
        </p:txBody>
      </p:sp>
    </p:spTree>
    <p:extLst>
      <p:ext uri="{BB962C8B-B14F-4D97-AF65-F5344CB8AC3E}">
        <p14:creationId xmlns:p14="http://schemas.microsoft.com/office/powerpoint/2010/main" val="24989641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49363" y="696913"/>
            <a:ext cx="4511675" cy="3486150"/>
          </a:xfrm>
        </p:spPr>
      </p:sp>
      <p:sp>
        <p:nvSpPr>
          <p:cNvPr id="3" name="Notes Placeholder 2"/>
          <p:cNvSpPr>
            <a:spLocks noGrp="1"/>
          </p:cNvSpPr>
          <p:nvPr>
            <p:ph type="body" idx="1"/>
          </p:nvPr>
        </p:nvSpPr>
        <p:spPr/>
        <p:txBody>
          <a:bodyPr/>
          <a:lstStyle/>
          <a:p>
            <a:r>
              <a:rPr lang="en-US" dirty="0"/>
              <a:t>L:\Presentations\Marketing Deck\Supporting Data\Stock Price Performance Main Sheet - Indexed Utes and SP500</a:t>
            </a:r>
          </a:p>
        </p:txBody>
      </p:sp>
    </p:spTree>
    <p:extLst>
      <p:ext uri="{BB962C8B-B14F-4D97-AF65-F5344CB8AC3E}">
        <p14:creationId xmlns:p14="http://schemas.microsoft.com/office/powerpoint/2010/main" val="34041695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L:\Presentations\Marketing Deck\Supporting Data\Stock Price Performance Main Sheet - Indexed Utes and SP500</a:t>
            </a:r>
          </a:p>
        </p:txBody>
      </p:sp>
    </p:spTree>
    <p:extLst>
      <p:ext uri="{BB962C8B-B14F-4D97-AF65-F5344CB8AC3E}">
        <p14:creationId xmlns:p14="http://schemas.microsoft.com/office/powerpoint/2010/main" val="32355508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L:\Presentations\Marketing Deck\Supporting Data\Dividend Yields - 10Y UST and Moodys Baa</a:t>
            </a:r>
          </a:p>
        </p:txBody>
      </p:sp>
    </p:spTree>
    <p:extLst>
      <p:ext uri="{BB962C8B-B14F-4D97-AF65-F5344CB8AC3E}">
        <p14:creationId xmlns:p14="http://schemas.microsoft.com/office/powerpoint/2010/main" val="9376748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L:\Presentations\Marketing Deck\Active Files\regulated 1</a:t>
            </a:r>
          </a:p>
          <a:p>
            <a:r>
              <a:rPr lang="en-US" dirty="0"/>
              <a:t>-Implicit corporate</a:t>
            </a:r>
            <a:r>
              <a:rPr lang="en-US" baseline="0" dirty="0"/>
              <a:t> bond yield discount. On ISI DY-BY, go to regressions and to the confidence interval table. Use the manual override and plug in a Baa value until the Predicted AND Current Valuation equate and there is 0% upside for index. That gives you the implied corporate bond yield and can solve for the implied UST10Y</a:t>
            </a:r>
          </a:p>
          <a:p>
            <a:endParaRPr lang="en-US" baseline="0" dirty="0"/>
          </a:p>
          <a:p>
            <a:r>
              <a:rPr lang="en-US" baseline="0" dirty="0"/>
              <a:t>-EVRISI’s base case forecast for the UST10Y and Baa yield comes from Stan Shipley – check the latest Macro report or ask Stan for it. Best to get an idea of what the 2019 and the 2020 forecast will be. Then straight-line that relationship to approximate what it will be in 12 months. E.g. assume the following Baa’s: 2019E = 5.35%, 2020E = 5.45%. If we are running this analysis on 3/31/2019, the Baa estimate in 12 months would be 5.35% + (5.45% - 5.35%)*(1/4) = 5.375%</a:t>
            </a:r>
          </a:p>
          <a:p>
            <a:endParaRPr lang="en-US" baseline="0" dirty="0"/>
          </a:p>
          <a:p>
            <a:r>
              <a:rPr lang="en-US" baseline="0" dirty="0"/>
              <a:t>-Plug in the EVRISI base case Baa yield</a:t>
            </a:r>
            <a:endParaRPr lang="en-US" dirty="0"/>
          </a:p>
        </p:txBody>
      </p:sp>
    </p:spTree>
    <p:extLst>
      <p:ext uri="{BB962C8B-B14F-4D97-AF65-F5344CB8AC3E}">
        <p14:creationId xmlns:p14="http://schemas.microsoft.com/office/powerpoint/2010/main" val="12483736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L:\Presentations\Marketing Deck\Supporting Data\Historical Model Output (BY-DY, NTM FactSet PE)</a:t>
            </a:r>
          </a:p>
        </p:txBody>
      </p:sp>
    </p:spTree>
    <p:extLst>
      <p:ext uri="{BB962C8B-B14F-4D97-AF65-F5344CB8AC3E}">
        <p14:creationId xmlns:p14="http://schemas.microsoft.com/office/powerpoint/2010/main" val="310749946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a:t>
            </a:r>
            <a:r>
              <a:rPr lang="en-US" baseline="0" dirty="0"/>
              <a:t> is linked to the regulated 1 file still (tab I, K). If you want after you update in the excel file can just click update excel links in this file and it should correct the charts. If not just copy and paste as image. Only value that needs to be updated in the text is the current Baa to 10yr spread</a:t>
            </a:r>
          </a:p>
        </p:txBody>
      </p:sp>
    </p:spTree>
    <p:extLst>
      <p:ext uri="{BB962C8B-B14F-4D97-AF65-F5344CB8AC3E}">
        <p14:creationId xmlns:p14="http://schemas.microsoft.com/office/powerpoint/2010/main" val="33347345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399E666-C180-40FC-8507-880E0548E422}" type="slidenum">
              <a:rPr lang="en-US" smtClean="0"/>
              <a:t>3</a:t>
            </a:fld>
            <a:endParaRPr lang="en-US" dirty="0"/>
          </a:p>
        </p:txBody>
      </p:sp>
    </p:spTree>
    <p:extLst>
      <p:ext uri="{BB962C8B-B14F-4D97-AF65-F5344CB8AC3E}">
        <p14:creationId xmlns:p14="http://schemas.microsoft.com/office/powerpoint/2010/main" val="27649230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0950" y="698500"/>
            <a:ext cx="4508500" cy="3484563"/>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2C66E4D-51FE-40AD-8A7F-9E89B594E3CF}" type="slidenum">
              <a:rPr lang="en-US" smtClean="0"/>
              <a:t>4</a:t>
            </a:fld>
            <a:endParaRPr lang="en-US" dirty="0"/>
          </a:p>
        </p:txBody>
      </p:sp>
    </p:spTree>
    <p:extLst>
      <p:ext uri="{BB962C8B-B14F-4D97-AF65-F5344CB8AC3E}">
        <p14:creationId xmlns:p14="http://schemas.microsoft.com/office/powerpoint/2010/main" val="6841366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0950" y="698500"/>
            <a:ext cx="4508500" cy="3484563"/>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2C66E4D-51FE-40AD-8A7F-9E89B594E3CF}" type="slidenum">
              <a:rPr lang="en-US" smtClean="0"/>
              <a:t>5</a:t>
            </a:fld>
            <a:endParaRPr lang="en-US" dirty="0"/>
          </a:p>
        </p:txBody>
      </p:sp>
    </p:spTree>
    <p:extLst>
      <p:ext uri="{BB962C8B-B14F-4D97-AF65-F5344CB8AC3E}">
        <p14:creationId xmlns:p14="http://schemas.microsoft.com/office/powerpoint/2010/main" val="6841366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0950" y="698500"/>
            <a:ext cx="4508500" cy="3484563"/>
          </a:xfrm>
        </p:spPr>
      </p:sp>
      <p:sp>
        <p:nvSpPr>
          <p:cNvPr id="3" name="Notes Placeholder 2"/>
          <p:cNvSpPr>
            <a:spLocks noGrp="1"/>
          </p:cNvSpPr>
          <p:nvPr>
            <p:ph type="body" idx="1"/>
          </p:nvPr>
        </p:nvSpPr>
        <p:spPr/>
        <p:txBody>
          <a:bodyPr/>
          <a:lstStyle/>
          <a:p>
            <a:r>
              <a:rPr lang="en-US" dirty="0"/>
              <a:t>Check headline</a:t>
            </a:r>
          </a:p>
        </p:txBody>
      </p:sp>
      <p:sp>
        <p:nvSpPr>
          <p:cNvPr id="4" name="Slide Number Placeholder 3"/>
          <p:cNvSpPr>
            <a:spLocks noGrp="1"/>
          </p:cNvSpPr>
          <p:nvPr>
            <p:ph type="sldNum" sz="quarter" idx="10"/>
          </p:nvPr>
        </p:nvSpPr>
        <p:spPr/>
        <p:txBody>
          <a:bodyPr/>
          <a:lstStyle/>
          <a:p>
            <a:fld id="{12C66E4D-51FE-40AD-8A7F-9E89B594E3CF}" type="slidenum">
              <a:rPr lang="en-US" smtClean="0"/>
              <a:t>6</a:t>
            </a:fld>
            <a:endParaRPr lang="en-US" dirty="0"/>
          </a:p>
        </p:txBody>
      </p:sp>
    </p:spTree>
    <p:extLst>
      <p:ext uri="{BB962C8B-B14F-4D97-AF65-F5344CB8AC3E}">
        <p14:creationId xmlns:p14="http://schemas.microsoft.com/office/powerpoint/2010/main" val="6841366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0950" y="698500"/>
            <a:ext cx="4508500" cy="3484563"/>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2C66E4D-51FE-40AD-8A7F-9E89B594E3CF}" type="slidenum">
              <a:rPr lang="en-US" smtClean="0"/>
              <a:t>7</a:t>
            </a:fld>
            <a:endParaRPr lang="en-US" dirty="0"/>
          </a:p>
        </p:txBody>
      </p:sp>
    </p:spTree>
    <p:extLst>
      <p:ext uri="{BB962C8B-B14F-4D97-AF65-F5344CB8AC3E}">
        <p14:creationId xmlns:p14="http://schemas.microsoft.com/office/powerpoint/2010/main" val="6841366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0950" y="698500"/>
            <a:ext cx="4508500" cy="3484563"/>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2C66E4D-51FE-40AD-8A7F-9E89B594E3CF}" type="slidenum">
              <a:rPr lang="en-US" smtClean="0"/>
              <a:t>8</a:t>
            </a:fld>
            <a:endParaRPr lang="en-US" dirty="0"/>
          </a:p>
        </p:txBody>
      </p:sp>
    </p:spTree>
    <p:extLst>
      <p:ext uri="{BB962C8B-B14F-4D97-AF65-F5344CB8AC3E}">
        <p14:creationId xmlns:p14="http://schemas.microsoft.com/office/powerpoint/2010/main" val="6841366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0950" y="698500"/>
            <a:ext cx="4508500" cy="3484563"/>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2C66E4D-51FE-40AD-8A7F-9E89B594E3CF}" type="slidenum">
              <a:rPr lang="en-US" smtClean="0"/>
              <a:t>9</a:t>
            </a:fld>
            <a:endParaRPr lang="en-US" dirty="0"/>
          </a:p>
        </p:txBody>
      </p:sp>
    </p:spTree>
    <p:extLst>
      <p:ext uri="{BB962C8B-B14F-4D97-AF65-F5344CB8AC3E}">
        <p14:creationId xmlns:p14="http://schemas.microsoft.com/office/powerpoint/2010/main" val="6841366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L:\Presentations\Marketing Deck\Supporting Data\Historical Model Output (BY-DY, NTM FactSet PE)</a:t>
            </a:r>
          </a:p>
          <a:p>
            <a:endParaRPr lang="en-US" dirty="0"/>
          </a:p>
          <a:p>
            <a:pPr marL="0" marR="0" indent="0" algn="l" defTabSz="457146" rtl="0" eaLnBrk="0" fontAlgn="base" latinLnBrk="0" hangingPunct="0">
              <a:lnSpc>
                <a:spcPct val="100000"/>
              </a:lnSpc>
              <a:spcBef>
                <a:spcPct val="30000"/>
              </a:spcBef>
              <a:spcAft>
                <a:spcPct val="0"/>
              </a:spcAft>
              <a:buClrTx/>
              <a:buSzTx/>
              <a:buFontTx/>
              <a:buNone/>
              <a:tabLst/>
              <a:defRPr/>
            </a:pPr>
            <a:r>
              <a:rPr lang="en-US" dirty="0"/>
              <a:t>For 1995-present</a:t>
            </a:r>
            <a:r>
              <a:rPr lang="en-US" baseline="0" dirty="0"/>
              <a:t> average data, see Regulated 1, tab F</a:t>
            </a:r>
            <a:endParaRPr lang="en-US" dirty="0"/>
          </a:p>
        </p:txBody>
      </p:sp>
    </p:spTree>
    <p:extLst>
      <p:ext uri="{BB962C8B-B14F-4D97-AF65-F5344CB8AC3E}">
        <p14:creationId xmlns:p14="http://schemas.microsoft.com/office/powerpoint/2010/main" val="24054552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5" name="Rectangle 4"/>
          <p:cNvSpPr>
            <a:spLocks noChangeArrowheads="1"/>
          </p:cNvSpPr>
          <p:nvPr userDrawn="1"/>
        </p:nvSpPr>
        <p:spPr bwMode="auto">
          <a:xfrm>
            <a:off x="338139" y="360364"/>
            <a:ext cx="9388475" cy="7070725"/>
          </a:xfrm>
          <a:prstGeom prst="rect">
            <a:avLst/>
          </a:prstGeom>
          <a:noFill/>
          <a:ln w="9525" algn="ctr">
            <a:solidFill>
              <a:srgbClr val="80A1B6"/>
            </a:solidFill>
            <a:miter lim="800000"/>
            <a:headEnd/>
            <a:tailEnd/>
          </a:ln>
        </p:spPr>
        <p:txBody>
          <a:bodyPr lIns="101870" tIns="50935" rIns="101870" bIns="50935" anchor="ctr"/>
          <a:lstStyle/>
          <a:p>
            <a:pPr algn="ctr" defTabSz="509528">
              <a:defRPr/>
            </a:pPr>
            <a:endParaRPr lang="en-US" dirty="0">
              <a:solidFill>
                <a:srgbClr val="FFFFFF"/>
              </a:solidFill>
            </a:endParaRPr>
          </a:p>
        </p:txBody>
      </p:sp>
      <p:sp>
        <p:nvSpPr>
          <p:cNvPr id="7" name="TextBox 9"/>
          <p:cNvSpPr txBox="1">
            <a:spLocks noChangeArrowheads="1"/>
          </p:cNvSpPr>
          <p:nvPr userDrawn="1"/>
        </p:nvSpPr>
        <p:spPr bwMode="auto">
          <a:xfrm>
            <a:off x="525463" y="392114"/>
            <a:ext cx="9075737" cy="453443"/>
          </a:xfrm>
          <a:prstGeom prst="rect">
            <a:avLst/>
          </a:prstGeom>
          <a:noFill/>
          <a:ln w="9525">
            <a:noFill/>
            <a:miter lim="800000"/>
            <a:headEnd/>
            <a:tailEnd/>
          </a:ln>
        </p:spPr>
        <p:txBody>
          <a:bodyPr lIns="101870" tIns="50935" rIns="101870" bIns="50935">
            <a:spAutoFit/>
          </a:bodyPr>
          <a:lstStyle/>
          <a:p>
            <a:pPr defTabSz="509528">
              <a:defRPr/>
            </a:pPr>
            <a:endParaRPr lang="en-US" sz="2200" i="1" dirty="0">
              <a:solidFill>
                <a:schemeClr val="bg1"/>
              </a:solidFill>
              <a:latin typeface="Times New Roman" pitchFamily="18" charset="0"/>
              <a:cs typeface="Times New Roman" pitchFamily="18" charset="0"/>
            </a:endParaRPr>
          </a:p>
        </p:txBody>
      </p:sp>
      <p:sp>
        <p:nvSpPr>
          <p:cNvPr id="2" name="Title 1"/>
          <p:cNvSpPr>
            <a:spLocks noGrp="1"/>
          </p:cNvSpPr>
          <p:nvPr>
            <p:ph type="ctrTitle"/>
          </p:nvPr>
        </p:nvSpPr>
        <p:spPr>
          <a:xfrm>
            <a:off x="685800" y="2130426"/>
            <a:ext cx="7772400" cy="1470025"/>
          </a:xfrm>
          <a:prstGeom prst="rect">
            <a:avLst/>
          </a:prstGeom>
        </p:spPr>
        <p:txBody>
          <a:bodyPr lIns="91429" tIns="45715" rIns="91429" bIns="45715"/>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lIns="91429" tIns="45715" rIns="91429" bIns="45715"/>
          <a:lstStyle>
            <a:lvl1pPr marL="0" indent="0" algn="ctr">
              <a:buNone/>
              <a:defRPr>
                <a:solidFill>
                  <a:schemeClr val="tx1">
                    <a:tint val="75000"/>
                  </a:schemeClr>
                </a:solidFill>
              </a:defRPr>
            </a:lvl1pPr>
            <a:lvl2pPr marL="457146" indent="0" algn="ctr">
              <a:buNone/>
              <a:defRPr>
                <a:solidFill>
                  <a:schemeClr val="tx1">
                    <a:tint val="75000"/>
                  </a:schemeClr>
                </a:solidFill>
              </a:defRPr>
            </a:lvl2pPr>
            <a:lvl3pPr marL="914294" indent="0" algn="ctr">
              <a:buNone/>
              <a:defRPr>
                <a:solidFill>
                  <a:schemeClr val="tx1">
                    <a:tint val="75000"/>
                  </a:schemeClr>
                </a:solidFill>
              </a:defRPr>
            </a:lvl3pPr>
            <a:lvl4pPr marL="1371440" indent="0" algn="ctr">
              <a:buNone/>
              <a:defRPr>
                <a:solidFill>
                  <a:schemeClr val="tx1">
                    <a:tint val="75000"/>
                  </a:schemeClr>
                </a:solidFill>
              </a:defRPr>
            </a:lvl4pPr>
            <a:lvl5pPr marL="1828586" indent="0" algn="ctr">
              <a:buNone/>
              <a:defRPr>
                <a:solidFill>
                  <a:schemeClr val="tx1">
                    <a:tint val="75000"/>
                  </a:schemeClr>
                </a:solidFill>
              </a:defRPr>
            </a:lvl5pPr>
            <a:lvl6pPr marL="2285732" indent="0" algn="ctr">
              <a:buNone/>
              <a:defRPr>
                <a:solidFill>
                  <a:schemeClr val="tx1">
                    <a:tint val="75000"/>
                  </a:schemeClr>
                </a:solidFill>
              </a:defRPr>
            </a:lvl6pPr>
            <a:lvl7pPr marL="2742880" indent="0" algn="ctr">
              <a:buNone/>
              <a:defRPr>
                <a:solidFill>
                  <a:schemeClr val="tx1">
                    <a:tint val="75000"/>
                  </a:schemeClr>
                </a:solidFill>
              </a:defRPr>
            </a:lvl7pPr>
            <a:lvl8pPr marL="3200026" indent="0" algn="ctr">
              <a:buNone/>
              <a:defRPr>
                <a:solidFill>
                  <a:schemeClr val="tx1">
                    <a:tint val="75000"/>
                  </a:schemeClr>
                </a:solidFill>
              </a:defRPr>
            </a:lvl8pPr>
            <a:lvl9pPr marL="3657172" indent="0" algn="ctr">
              <a:buNone/>
              <a:defRPr>
                <a:solidFill>
                  <a:schemeClr val="tx1">
                    <a:tint val="75000"/>
                  </a:schemeClr>
                </a:solidFill>
              </a:defRPr>
            </a:lvl9pPr>
          </a:lstStyle>
          <a:p>
            <a:r>
              <a:rPr lang="en-US"/>
              <a:t>Click to edit Master subtitle style</a:t>
            </a:r>
          </a:p>
        </p:txBody>
      </p:sp>
      <p:sp>
        <p:nvSpPr>
          <p:cNvPr id="9" name="Footer Placeholder 4"/>
          <p:cNvSpPr>
            <a:spLocks noGrp="1"/>
          </p:cNvSpPr>
          <p:nvPr>
            <p:ph type="ftr" sz="quarter" idx="10"/>
          </p:nvPr>
        </p:nvSpPr>
        <p:spPr/>
        <p:txBody>
          <a:bodyPr/>
          <a:lstStyle>
            <a:lvl1pPr>
              <a:defRPr/>
            </a:lvl1pPr>
          </a:lstStyle>
          <a:p>
            <a:pPr>
              <a:defRPr/>
            </a:pPr>
            <a:endParaRPr lang="en-US" dirty="0"/>
          </a:p>
        </p:txBody>
      </p:sp>
      <p:sp>
        <p:nvSpPr>
          <p:cNvPr id="10" name="Slide Number Placeholder 5"/>
          <p:cNvSpPr>
            <a:spLocks noGrp="1"/>
          </p:cNvSpPr>
          <p:nvPr>
            <p:ph type="sldNum" sz="quarter" idx="11"/>
          </p:nvPr>
        </p:nvSpPr>
        <p:spPr>
          <a:xfrm>
            <a:off x="9163051" y="7165975"/>
            <a:ext cx="803275" cy="414338"/>
          </a:xfrm>
        </p:spPr>
        <p:txBody>
          <a:bodyPr/>
          <a:lstStyle>
            <a:lvl1pPr>
              <a:defRPr sz="1300" b="1">
                <a:solidFill>
                  <a:schemeClr val="tx1"/>
                </a:solidFill>
              </a:defRPr>
            </a:lvl1pPr>
          </a:lstStyle>
          <a:p>
            <a:pPr>
              <a:defRPr/>
            </a:pPr>
            <a:fld id="{F45B9DBF-0F58-4936-997C-671FF46DDDE7}" type="slidenum">
              <a:rPr lang="en-US" smtClean="0"/>
              <a:pPr>
                <a:defRPr/>
              </a:pPr>
              <a:t>‹#›</a:t>
            </a:fld>
            <a:endParaRPr lang="en-US" dirty="0"/>
          </a:p>
        </p:txBody>
      </p:sp>
      <p:sp>
        <p:nvSpPr>
          <p:cNvPr id="11" name="Rectangle 10"/>
          <p:cNvSpPr/>
          <p:nvPr userDrawn="1"/>
        </p:nvSpPr>
        <p:spPr>
          <a:xfrm>
            <a:off x="338139" y="368504"/>
            <a:ext cx="9388474" cy="597668"/>
          </a:xfrm>
          <a:prstGeom prst="rect">
            <a:avLst/>
          </a:prstGeom>
          <a:solidFill>
            <a:srgbClr val="264D8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8_Title and Content">
    <p:spTree>
      <p:nvGrpSpPr>
        <p:cNvPr id="1" name=""/>
        <p:cNvGrpSpPr/>
        <p:nvPr/>
      </p:nvGrpSpPr>
      <p:grpSpPr>
        <a:xfrm>
          <a:off x="0" y="0"/>
          <a:ext cx="0" cy="0"/>
          <a:chOff x="0" y="0"/>
          <a:chExt cx="0" cy="0"/>
        </a:xfrm>
      </p:grpSpPr>
      <p:sp>
        <p:nvSpPr>
          <p:cNvPr id="4" name="Title 3"/>
          <p:cNvSpPr>
            <a:spLocks noGrp="1"/>
          </p:cNvSpPr>
          <p:nvPr>
            <p:ph type="title"/>
          </p:nvPr>
        </p:nvSpPr>
        <p:spPr>
          <a:xfrm>
            <a:off x="365760" y="320040"/>
            <a:ext cx="9326880" cy="457200"/>
          </a:xfrm>
          <a:prstGeom prst="rect">
            <a:avLst/>
          </a:prstGeom>
        </p:spPr>
        <p:txBody>
          <a:bodyPr/>
          <a:lstStyle/>
          <a:p>
            <a:r>
              <a:rPr lang="en-US"/>
              <a:t>Click to edit Master title style</a:t>
            </a:r>
          </a:p>
        </p:txBody>
      </p:sp>
      <p:cxnSp>
        <p:nvCxnSpPr>
          <p:cNvPr id="10" name="Straight Connector 9"/>
          <p:cNvCxnSpPr/>
          <p:nvPr userDrawn="1"/>
        </p:nvCxnSpPr>
        <p:spPr bwMode="auto">
          <a:xfrm>
            <a:off x="365760" y="7543800"/>
            <a:ext cx="9326880" cy="0"/>
          </a:xfrm>
          <a:prstGeom prst="line">
            <a:avLst/>
          </a:prstGeom>
          <a:gradFill rotWithShape="1">
            <a:gsLst>
              <a:gs pos="0">
                <a:srgbClr val="002B5C"/>
              </a:gs>
              <a:gs pos="100000">
                <a:srgbClr val="002B5C">
                  <a:gamma/>
                  <a:shade val="0"/>
                  <a:invGamma/>
                </a:srgbClr>
              </a:gs>
            </a:gsLst>
            <a:lin ang="5400000" scaled="1"/>
          </a:gradFill>
          <a:ln w="19050" cap="flat" cmpd="sng" algn="ctr">
            <a:solidFill>
              <a:srgbClr val="002B5C"/>
            </a:solidFill>
            <a:prstDash val="solid"/>
            <a:round/>
            <a:headEnd type="none" w="med" len="med"/>
            <a:tailEnd type="none" w="med" len="med"/>
          </a:ln>
          <a:effectLst/>
        </p:spPr>
      </p:cxnSp>
      <p:sp>
        <p:nvSpPr>
          <p:cNvPr id="13" name="Text Placeholder 12"/>
          <p:cNvSpPr>
            <a:spLocks noGrp="1"/>
          </p:cNvSpPr>
          <p:nvPr>
            <p:ph type="body" sz="quarter" idx="17"/>
          </p:nvPr>
        </p:nvSpPr>
        <p:spPr>
          <a:xfrm>
            <a:off x="457201" y="1066800"/>
            <a:ext cx="91440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Slide Number Placeholder 9"/>
          <p:cNvSpPr>
            <a:spLocks noGrp="1"/>
          </p:cNvSpPr>
          <p:nvPr>
            <p:ph type="sldNum" sz="quarter" idx="4"/>
          </p:nvPr>
        </p:nvSpPr>
        <p:spPr>
          <a:xfrm>
            <a:off x="7840980" y="7208521"/>
            <a:ext cx="1798320" cy="304800"/>
          </a:xfrm>
          <a:prstGeom prst="rect">
            <a:avLst/>
          </a:prstGeom>
        </p:spPr>
        <p:txBody>
          <a:bodyPr vert="horz" lIns="0" tIns="45647" rIns="0" bIns="45647" rtlCol="0" anchor="t" anchorCtr="0"/>
          <a:lstStyle>
            <a:lvl1pPr algn="r">
              <a:defRPr sz="1100" b="1">
                <a:solidFill>
                  <a:srgbClr val="002B5C"/>
                </a:solidFill>
              </a:defRPr>
            </a:lvl1pPr>
          </a:lstStyle>
          <a:p>
            <a:pPr defTabSz="1017276" fontAlgn="base">
              <a:spcBef>
                <a:spcPct val="0"/>
              </a:spcBef>
              <a:spcAft>
                <a:spcPct val="0"/>
              </a:spcAft>
              <a:tabLst>
                <a:tab pos="400983" algn="l"/>
              </a:tabLst>
            </a:pPr>
            <a:r>
              <a:rPr lang="en-US" dirty="0"/>
              <a:t>	</a:t>
            </a:r>
            <a:fld id="{33D5BE21-D2DF-4C3A-931B-F60BEA9355C7}" type="slidenum">
              <a:rPr lang="en-US" smtClean="0"/>
              <a:pPr defTabSz="1017276" fontAlgn="base">
                <a:spcBef>
                  <a:spcPct val="0"/>
                </a:spcBef>
                <a:spcAft>
                  <a:spcPct val="0"/>
                </a:spcAft>
                <a:tabLst>
                  <a:tab pos="400983" algn="l"/>
                </a:tabLst>
              </a:pPr>
              <a:t>‹#›</a:t>
            </a:fld>
            <a:endParaRPr lang="en-US" dirty="0"/>
          </a:p>
        </p:txBody>
      </p:sp>
    </p:spTree>
    <p:extLst>
      <p:ext uri="{BB962C8B-B14F-4D97-AF65-F5344CB8AC3E}">
        <p14:creationId xmlns:p14="http://schemas.microsoft.com/office/powerpoint/2010/main" val="11048719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9_Title and Content">
    <p:spTree>
      <p:nvGrpSpPr>
        <p:cNvPr id="1" name=""/>
        <p:cNvGrpSpPr/>
        <p:nvPr/>
      </p:nvGrpSpPr>
      <p:grpSpPr>
        <a:xfrm>
          <a:off x="0" y="0"/>
          <a:ext cx="0" cy="0"/>
          <a:chOff x="0" y="0"/>
          <a:chExt cx="0" cy="0"/>
        </a:xfrm>
      </p:grpSpPr>
      <p:sp>
        <p:nvSpPr>
          <p:cNvPr id="4" name="Title 3"/>
          <p:cNvSpPr>
            <a:spLocks noGrp="1"/>
          </p:cNvSpPr>
          <p:nvPr>
            <p:ph type="title"/>
          </p:nvPr>
        </p:nvSpPr>
        <p:spPr>
          <a:xfrm>
            <a:off x="365760" y="320040"/>
            <a:ext cx="9326880" cy="457200"/>
          </a:xfrm>
          <a:prstGeom prst="rect">
            <a:avLst/>
          </a:prstGeom>
        </p:spPr>
        <p:txBody>
          <a:bodyPr/>
          <a:lstStyle/>
          <a:p>
            <a:r>
              <a:rPr lang="en-US"/>
              <a:t>Click to edit Master title style</a:t>
            </a:r>
          </a:p>
        </p:txBody>
      </p:sp>
      <p:cxnSp>
        <p:nvCxnSpPr>
          <p:cNvPr id="10" name="Straight Connector 9"/>
          <p:cNvCxnSpPr/>
          <p:nvPr userDrawn="1"/>
        </p:nvCxnSpPr>
        <p:spPr bwMode="auto">
          <a:xfrm>
            <a:off x="365760" y="7543800"/>
            <a:ext cx="9326880" cy="0"/>
          </a:xfrm>
          <a:prstGeom prst="line">
            <a:avLst/>
          </a:prstGeom>
          <a:gradFill rotWithShape="1">
            <a:gsLst>
              <a:gs pos="0">
                <a:srgbClr val="002B5C"/>
              </a:gs>
              <a:gs pos="100000">
                <a:srgbClr val="002B5C">
                  <a:gamma/>
                  <a:shade val="0"/>
                  <a:invGamma/>
                </a:srgbClr>
              </a:gs>
            </a:gsLst>
            <a:lin ang="5400000" scaled="1"/>
          </a:gradFill>
          <a:ln w="19050" cap="flat" cmpd="sng" algn="ctr">
            <a:solidFill>
              <a:srgbClr val="002B5C"/>
            </a:solidFill>
            <a:prstDash val="solid"/>
            <a:round/>
            <a:headEnd type="none" w="med" len="med"/>
            <a:tailEnd type="none" w="med" len="med"/>
          </a:ln>
          <a:effectLst/>
        </p:spPr>
      </p:cxnSp>
      <p:sp>
        <p:nvSpPr>
          <p:cNvPr id="13" name="Text Placeholder 12"/>
          <p:cNvSpPr>
            <a:spLocks noGrp="1"/>
          </p:cNvSpPr>
          <p:nvPr>
            <p:ph type="body" sz="quarter" idx="17"/>
          </p:nvPr>
        </p:nvSpPr>
        <p:spPr>
          <a:xfrm>
            <a:off x="457200" y="1066800"/>
            <a:ext cx="91440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Slide Number Placeholder 18"/>
          <p:cNvSpPr>
            <a:spLocks noGrp="1"/>
          </p:cNvSpPr>
          <p:nvPr>
            <p:ph type="sldNum" sz="quarter" idx="18"/>
          </p:nvPr>
        </p:nvSpPr>
        <p:spPr/>
        <p:txBody>
          <a:bodyPr/>
          <a:lstStyle/>
          <a:p>
            <a:pPr>
              <a:tabLst>
                <a:tab pos="401638" algn="l"/>
              </a:tabLst>
            </a:pPr>
            <a:r>
              <a:rPr lang="en-US" dirty="0">
                <a:solidFill>
                  <a:prstClr val="black"/>
                </a:solidFill>
              </a:rPr>
              <a:t>	PAGE </a:t>
            </a:r>
            <a:fld id="{33D5BE21-D2DF-4C3A-931B-F60BEA9355C7}" type="slidenum">
              <a:rPr lang="en-US" smtClean="0">
                <a:solidFill>
                  <a:prstClr val="black"/>
                </a:solidFill>
              </a:rPr>
              <a:pPr>
                <a:tabLst>
                  <a:tab pos="401638" algn="l"/>
                </a:tabLst>
              </a:pPr>
              <a:t>‹#›</a:t>
            </a:fld>
            <a:endParaRPr lang="en-US" dirty="0">
              <a:solidFill>
                <a:prstClr val="black"/>
              </a:solidFill>
            </a:endParaRPr>
          </a:p>
        </p:txBody>
      </p:sp>
    </p:spTree>
    <p:extLst>
      <p:ext uri="{BB962C8B-B14F-4D97-AF65-F5344CB8AC3E}">
        <p14:creationId xmlns:p14="http://schemas.microsoft.com/office/powerpoint/2010/main" val="12697237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0_Title and Content">
    <p:spTree>
      <p:nvGrpSpPr>
        <p:cNvPr id="1" name=""/>
        <p:cNvGrpSpPr/>
        <p:nvPr/>
      </p:nvGrpSpPr>
      <p:grpSpPr>
        <a:xfrm>
          <a:off x="0" y="0"/>
          <a:ext cx="0" cy="0"/>
          <a:chOff x="0" y="0"/>
          <a:chExt cx="0" cy="0"/>
        </a:xfrm>
      </p:grpSpPr>
      <p:sp>
        <p:nvSpPr>
          <p:cNvPr id="4" name="Title 3"/>
          <p:cNvSpPr>
            <a:spLocks noGrp="1"/>
          </p:cNvSpPr>
          <p:nvPr>
            <p:ph type="title"/>
          </p:nvPr>
        </p:nvSpPr>
        <p:spPr>
          <a:xfrm>
            <a:off x="365760" y="320040"/>
            <a:ext cx="9326880" cy="457200"/>
          </a:xfrm>
          <a:prstGeom prst="rect">
            <a:avLst/>
          </a:prstGeom>
        </p:spPr>
        <p:txBody>
          <a:bodyPr/>
          <a:lstStyle/>
          <a:p>
            <a:r>
              <a:rPr lang="en-US"/>
              <a:t>Click to edit Master title style</a:t>
            </a:r>
          </a:p>
        </p:txBody>
      </p:sp>
      <p:cxnSp>
        <p:nvCxnSpPr>
          <p:cNvPr id="10" name="Straight Connector 9"/>
          <p:cNvCxnSpPr/>
          <p:nvPr userDrawn="1"/>
        </p:nvCxnSpPr>
        <p:spPr bwMode="auto">
          <a:xfrm>
            <a:off x="365760" y="7543800"/>
            <a:ext cx="9326880" cy="0"/>
          </a:xfrm>
          <a:prstGeom prst="line">
            <a:avLst/>
          </a:prstGeom>
          <a:gradFill rotWithShape="1">
            <a:gsLst>
              <a:gs pos="0">
                <a:srgbClr val="002B5C"/>
              </a:gs>
              <a:gs pos="100000">
                <a:srgbClr val="002B5C">
                  <a:gamma/>
                  <a:shade val="0"/>
                  <a:invGamma/>
                </a:srgbClr>
              </a:gs>
            </a:gsLst>
            <a:lin ang="5400000" scaled="1"/>
          </a:gradFill>
          <a:ln w="19050" cap="flat" cmpd="sng" algn="ctr">
            <a:solidFill>
              <a:srgbClr val="002B5C"/>
            </a:solidFill>
            <a:prstDash val="solid"/>
            <a:round/>
            <a:headEnd type="none" w="med" len="med"/>
            <a:tailEnd type="none" w="med" len="med"/>
          </a:ln>
          <a:effectLst/>
        </p:spPr>
      </p:cxnSp>
      <p:sp>
        <p:nvSpPr>
          <p:cNvPr id="13" name="Text Placeholder 12"/>
          <p:cNvSpPr>
            <a:spLocks noGrp="1"/>
          </p:cNvSpPr>
          <p:nvPr>
            <p:ph type="body" sz="quarter" idx="17"/>
          </p:nvPr>
        </p:nvSpPr>
        <p:spPr>
          <a:xfrm>
            <a:off x="457200" y="1066800"/>
            <a:ext cx="91440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Slide Number Placeholder 18"/>
          <p:cNvSpPr>
            <a:spLocks noGrp="1"/>
          </p:cNvSpPr>
          <p:nvPr>
            <p:ph type="sldNum" sz="quarter" idx="18"/>
          </p:nvPr>
        </p:nvSpPr>
        <p:spPr/>
        <p:txBody>
          <a:bodyPr/>
          <a:lstStyle/>
          <a:p>
            <a:pPr>
              <a:tabLst>
                <a:tab pos="401638" algn="l"/>
              </a:tabLst>
            </a:pPr>
            <a:r>
              <a:rPr lang="en-US" dirty="0">
                <a:solidFill>
                  <a:prstClr val="black"/>
                </a:solidFill>
              </a:rPr>
              <a:t>	PAGE </a:t>
            </a:r>
            <a:fld id="{33D5BE21-D2DF-4C3A-931B-F60BEA9355C7}" type="slidenum">
              <a:rPr lang="en-US" smtClean="0">
                <a:solidFill>
                  <a:prstClr val="black"/>
                </a:solidFill>
              </a:rPr>
              <a:pPr>
                <a:tabLst>
                  <a:tab pos="401638" algn="l"/>
                </a:tabLst>
              </a:pPr>
              <a:t>‹#›</a:t>
            </a:fld>
            <a:endParaRPr lang="en-US" dirty="0">
              <a:solidFill>
                <a:prstClr val="black"/>
              </a:solidFill>
            </a:endParaRPr>
          </a:p>
        </p:txBody>
      </p:sp>
    </p:spTree>
    <p:extLst>
      <p:ext uri="{BB962C8B-B14F-4D97-AF65-F5344CB8AC3E}">
        <p14:creationId xmlns:p14="http://schemas.microsoft.com/office/powerpoint/2010/main" val="15786342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1_Title and Content">
    <p:spTree>
      <p:nvGrpSpPr>
        <p:cNvPr id="1" name=""/>
        <p:cNvGrpSpPr/>
        <p:nvPr/>
      </p:nvGrpSpPr>
      <p:grpSpPr>
        <a:xfrm>
          <a:off x="0" y="0"/>
          <a:ext cx="0" cy="0"/>
          <a:chOff x="0" y="0"/>
          <a:chExt cx="0" cy="0"/>
        </a:xfrm>
      </p:grpSpPr>
      <p:sp>
        <p:nvSpPr>
          <p:cNvPr id="4" name="Title 3"/>
          <p:cNvSpPr>
            <a:spLocks noGrp="1"/>
          </p:cNvSpPr>
          <p:nvPr>
            <p:ph type="title"/>
          </p:nvPr>
        </p:nvSpPr>
        <p:spPr>
          <a:xfrm>
            <a:off x="365760" y="320040"/>
            <a:ext cx="9326880" cy="457200"/>
          </a:xfrm>
          <a:prstGeom prst="rect">
            <a:avLst/>
          </a:prstGeom>
        </p:spPr>
        <p:txBody>
          <a:bodyPr/>
          <a:lstStyle/>
          <a:p>
            <a:r>
              <a:rPr lang="en-US"/>
              <a:t>Click to edit Master title style</a:t>
            </a:r>
          </a:p>
        </p:txBody>
      </p:sp>
      <p:cxnSp>
        <p:nvCxnSpPr>
          <p:cNvPr id="10" name="Straight Connector 9"/>
          <p:cNvCxnSpPr/>
          <p:nvPr userDrawn="1"/>
        </p:nvCxnSpPr>
        <p:spPr bwMode="auto">
          <a:xfrm>
            <a:off x="365760" y="7543800"/>
            <a:ext cx="9326880" cy="0"/>
          </a:xfrm>
          <a:prstGeom prst="line">
            <a:avLst/>
          </a:prstGeom>
          <a:gradFill rotWithShape="1">
            <a:gsLst>
              <a:gs pos="0">
                <a:srgbClr val="002B5C"/>
              </a:gs>
              <a:gs pos="100000">
                <a:srgbClr val="002B5C">
                  <a:gamma/>
                  <a:shade val="0"/>
                  <a:invGamma/>
                </a:srgbClr>
              </a:gs>
            </a:gsLst>
            <a:lin ang="5400000" scaled="1"/>
          </a:gradFill>
          <a:ln w="19050" cap="flat" cmpd="sng" algn="ctr">
            <a:solidFill>
              <a:srgbClr val="002B5C"/>
            </a:solidFill>
            <a:prstDash val="solid"/>
            <a:round/>
            <a:headEnd type="none" w="med" len="med"/>
            <a:tailEnd type="none" w="med" len="med"/>
          </a:ln>
          <a:effectLst/>
        </p:spPr>
      </p:cxnSp>
      <p:sp>
        <p:nvSpPr>
          <p:cNvPr id="13" name="Text Placeholder 12"/>
          <p:cNvSpPr>
            <a:spLocks noGrp="1"/>
          </p:cNvSpPr>
          <p:nvPr>
            <p:ph type="body" sz="quarter" idx="17"/>
          </p:nvPr>
        </p:nvSpPr>
        <p:spPr>
          <a:xfrm>
            <a:off x="457200" y="1066800"/>
            <a:ext cx="91440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Slide Number Placeholder 18"/>
          <p:cNvSpPr>
            <a:spLocks noGrp="1"/>
          </p:cNvSpPr>
          <p:nvPr>
            <p:ph type="sldNum" sz="quarter" idx="18"/>
          </p:nvPr>
        </p:nvSpPr>
        <p:spPr/>
        <p:txBody>
          <a:bodyPr/>
          <a:lstStyle/>
          <a:p>
            <a:pPr>
              <a:tabLst>
                <a:tab pos="401638" algn="l"/>
              </a:tabLst>
            </a:pPr>
            <a:r>
              <a:rPr lang="en-US" dirty="0">
                <a:solidFill>
                  <a:prstClr val="black"/>
                </a:solidFill>
              </a:rPr>
              <a:t>	PAGE </a:t>
            </a:r>
            <a:fld id="{33D5BE21-D2DF-4C3A-931B-F60BEA9355C7}" type="slidenum">
              <a:rPr lang="en-US" smtClean="0">
                <a:solidFill>
                  <a:prstClr val="black"/>
                </a:solidFill>
              </a:rPr>
              <a:pPr>
                <a:tabLst>
                  <a:tab pos="401638" algn="l"/>
                </a:tabLst>
              </a:pPr>
              <a:t>‹#›</a:t>
            </a:fld>
            <a:endParaRPr lang="en-US" dirty="0">
              <a:solidFill>
                <a:prstClr val="black"/>
              </a:solidFill>
            </a:endParaRPr>
          </a:p>
        </p:txBody>
      </p:sp>
    </p:spTree>
    <p:extLst>
      <p:ext uri="{BB962C8B-B14F-4D97-AF65-F5344CB8AC3E}">
        <p14:creationId xmlns:p14="http://schemas.microsoft.com/office/powerpoint/2010/main" val="554086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2_Title and Content">
    <p:spTree>
      <p:nvGrpSpPr>
        <p:cNvPr id="1" name=""/>
        <p:cNvGrpSpPr/>
        <p:nvPr/>
      </p:nvGrpSpPr>
      <p:grpSpPr>
        <a:xfrm>
          <a:off x="0" y="0"/>
          <a:ext cx="0" cy="0"/>
          <a:chOff x="0" y="0"/>
          <a:chExt cx="0" cy="0"/>
        </a:xfrm>
      </p:grpSpPr>
      <p:sp>
        <p:nvSpPr>
          <p:cNvPr id="4" name="Title 3"/>
          <p:cNvSpPr>
            <a:spLocks noGrp="1"/>
          </p:cNvSpPr>
          <p:nvPr>
            <p:ph type="title"/>
          </p:nvPr>
        </p:nvSpPr>
        <p:spPr>
          <a:xfrm>
            <a:off x="365760" y="320040"/>
            <a:ext cx="9326880" cy="457200"/>
          </a:xfrm>
          <a:prstGeom prst="rect">
            <a:avLst/>
          </a:prstGeom>
        </p:spPr>
        <p:txBody>
          <a:bodyPr/>
          <a:lstStyle/>
          <a:p>
            <a:r>
              <a:rPr lang="en-US"/>
              <a:t>Click to edit Master title style</a:t>
            </a:r>
          </a:p>
        </p:txBody>
      </p:sp>
      <p:cxnSp>
        <p:nvCxnSpPr>
          <p:cNvPr id="10" name="Straight Connector 9"/>
          <p:cNvCxnSpPr/>
          <p:nvPr userDrawn="1"/>
        </p:nvCxnSpPr>
        <p:spPr bwMode="auto">
          <a:xfrm>
            <a:off x="365760" y="7543800"/>
            <a:ext cx="9326880" cy="0"/>
          </a:xfrm>
          <a:prstGeom prst="line">
            <a:avLst/>
          </a:prstGeom>
          <a:gradFill rotWithShape="1">
            <a:gsLst>
              <a:gs pos="0">
                <a:srgbClr val="002B5C"/>
              </a:gs>
              <a:gs pos="100000">
                <a:srgbClr val="002B5C">
                  <a:gamma/>
                  <a:shade val="0"/>
                  <a:invGamma/>
                </a:srgbClr>
              </a:gs>
            </a:gsLst>
            <a:lin ang="5400000" scaled="1"/>
          </a:gradFill>
          <a:ln w="19050" cap="flat" cmpd="sng" algn="ctr">
            <a:solidFill>
              <a:srgbClr val="002B5C"/>
            </a:solidFill>
            <a:prstDash val="solid"/>
            <a:round/>
            <a:headEnd type="none" w="med" len="med"/>
            <a:tailEnd type="none" w="med" len="med"/>
          </a:ln>
          <a:effectLst/>
        </p:spPr>
      </p:cxnSp>
      <p:sp>
        <p:nvSpPr>
          <p:cNvPr id="13" name="Text Placeholder 12"/>
          <p:cNvSpPr>
            <a:spLocks noGrp="1"/>
          </p:cNvSpPr>
          <p:nvPr>
            <p:ph type="body" sz="quarter" idx="17"/>
          </p:nvPr>
        </p:nvSpPr>
        <p:spPr>
          <a:xfrm>
            <a:off x="457200" y="1066800"/>
            <a:ext cx="91440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Slide Number Placeholder 18"/>
          <p:cNvSpPr>
            <a:spLocks noGrp="1"/>
          </p:cNvSpPr>
          <p:nvPr>
            <p:ph type="sldNum" sz="quarter" idx="18"/>
          </p:nvPr>
        </p:nvSpPr>
        <p:spPr/>
        <p:txBody>
          <a:bodyPr/>
          <a:lstStyle/>
          <a:p>
            <a:pPr>
              <a:tabLst>
                <a:tab pos="401638" algn="l"/>
              </a:tabLst>
            </a:pPr>
            <a:r>
              <a:rPr lang="en-US" dirty="0">
                <a:solidFill>
                  <a:prstClr val="black"/>
                </a:solidFill>
              </a:rPr>
              <a:t>	PAGE </a:t>
            </a:r>
            <a:fld id="{33D5BE21-D2DF-4C3A-931B-F60BEA9355C7}" type="slidenum">
              <a:rPr lang="en-US" smtClean="0">
                <a:solidFill>
                  <a:prstClr val="black"/>
                </a:solidFill>
              </a:rPr>
              <a:pPr>
                <a:tabLst>
                  <a:tab pos="401638" algn="l"/>
                </a:tabLst>
              </a:pPr>
              <a:t>‹#›</a:t>
            </a:fld>
            <a:endParaRPr lang="en-US" dirty="0">
              <a:solidFill>
                <a:prstClr val="black"/>
              </a:solidFill>
            </a:endParaRPr>
          </a:p>
        </p:txBody>
      </p:sp>
    </p:spTree>
    <p:extLst>
      <p:ext uri="{BB962C8B-B14F-4D97-AF65-F5344CB8AC3E}">
        <p14:creationId xmlns:p14="http://schemas.microsoft.com/office/powerpoint/2010/main" val="2243949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3_Title and Content">
    <p:spTree>
      <p:nvGrpSpPr>
        <p:cNvPr id="1" name=""/>
        <p:cNvGrpSpPr/>
        <p:nvPr/>
      </p:nvGrpSpPr>
      <p:grpSpPr>
        <a:xfrm>
          <a:off x="0" y="0"/>
          <a:ext cx="0" cy="0"/>
          <a:chOff x="0" y="0"/>
          <a:chExt cx="0" cy="0"/>
        </a:xfrm>
      </p:grpSpPr>
      <p:sp>
        <p:nvSpPr>
          <p:cNvPr id="4" name="Title 3"/>
          <p:cNvSpPr>
            <a:spLocks noGrp="1"/>
          </p:cNvSpPr>
          <p:nvPr>
            <p:ph type="title"/>
          </p:nvPr>
        </p:nvSpPr>
        <p:spPr>
          <a:xfrm>
            <a:off x="365760" y="320040"/>
            <a:ext cx="9326880" cy="457200"/>
          </a:xfrm>
          <a:prstGeom prst="rect">
            <a:avLst/>
          </a:prstGeom>
        </p:spPr>
        <p:txBody>
          <a:bodyPr/>
          <a:lstStyle/>
          <a:p>
            <a:r>
              <a:rPr lang="en-US"/>
              <a:t>Click to edit Master title style</a:t>
            </a:r>
          </a:p>
        </p:txBody>
      </p:sp>
      <p:cxnSp>
        <p:nvCxnSpPr>
          <p:cNvPr id="10" name="Straight Connector 9"/>
          <p:cNvCxnSpPr/>
          <p:nvPr userDrawn="1"/>
        </p:nvCxnSpPr>
        <p:spPr bwMode="auto">
          <a:xfrm>
            <a:off x="365760" y="7543800"/>
            <a:ext cx="9326880" cy="0"/>
          </a:xfrm>
          <a:prstGeom prst="line">
            <a:avLst/>
          </a:prstGeom>
          <a:gradFill rotWithShape="1">
            <a:gsLst>
              <a:gs pos="0">
                <a:srgbClr val="002B5C"/>
              </a:gs>
              <a:gs pos="100000">
                <a:srgbClr val="002B5C">
                  <a:gamma/>
                  <a:shade val="0"/>
                  <a:invGamma/>
                </a:srgbClr>
              </a:gs>
            </a:gsLst>
            <a:lin ang="5400000" scaled="1"/>
          </a:gradFill>
          <a:ln w="19050" cap="flat" cmpd="sng" algn="ctr">
            <a:solidFill>
              <a:srgbClr val="002B5C"/>
            </a:solidFill>
            <a:prstDash val="solid"/>
            <a:round/>
            <a:headEnd type="none" w="med" len="med"/>
            <a:tailEnd type="none" w="med" len="med"/>
          </a:ln>
          <a:effectLst/>
        </p:spPr>
      </p:cxnSp>
      <p:sp>
        <p:nvSpPr>
          <p:cNvPr id="13" name="Text Placeholder 12"/>
          <p:cNvSpPr>
            <a:spLocks noGrp="1"/>
          </p:cNvSpPr>
          <p:nvPr>
            <p:ph type="body" sz="quarter" idx="17"/>
          </p:nvPr>
        </p:nvSpPr>
        <p:spPr>
          <a:xfrm>
            <a:off x="457200" y="1066800"/>
            <a:ext cx="91440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Slide Number Placeholder 18"/>
          <p:cNvSpPr>
            <a:spLocks noGrp="1"/>
          </p:cNvSpPr>
          <p:nvPr>
            <p:ph type="sldNum" sz="quarter" idx="18"/>
          </p:nvPr>
        </p:nvSpPr>
        <p:spPr/>
        <p:txBody>
          <a:bodyPr/>
          <a:lstStyle/>
          <a:p>
            <a:pPr>
              <a:tabLst>
                <a:tab pos="401638" algn="l"/>
              </a:tabLst>
            </a:pPr>
            <a:r>
              <a:rPr lang="en-US" dirty="0">
                <a:solidFill>
                  <a:prstClr val="black"/>
                </a:solidFill>
              </a:rPr>
              <a:t>	PAGE </a:t>
            </a:r>
            <a:fld id="{33D5BE21-D2DF-4C3A-931B-F60BEA9355C7}" type="slidenum">
              <a:rPr lang="en-US" smtClean="0">
                <a:solidFill>
                  <a:prstClr val="black"/>
                </a:solidFill>
              </a:rPr>
              <a:pPr>
                <a:tabLst>
                  <a:tab pos="401638" algn="l"/>
                </a:tabLst>
              </a:pPr>
              <a:t>‹#›</a:t>
            </a:fld>
            <a:endParaRPr lang="en-US" dirty="0">
              <a:solidFill>
                <a:prstClr val="black"/>
              </a:solidFill>
            </a:endParaRPr>
          </a:p>
        </p:txBody>
      </p:sp>
    </p:spTree>
    <p:extLst>
      <p:ext uri="{BB962C8B-B14F-4D97-AF65-F5344CB8AC3E}">
        <p14:creationId xmlns:p14="http://schemas.microsoft.com/office/powerpoint/2010/main" val="25069279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14_Title and Content">
    <p:spTree>
      <p:nvGrpSpPr>
        <p:cNvPr id="1" name=""/>
        <p:cNvGrpSpPr/>
        <p:nvPr/>
      </p:nvGrpSpPr>
      <p:grpSpPr>
        <a:xfrm>
          <a:off x="0" y="0"/>
          <a:ext cx="0" cy="0"/>
          <a:chOff x="0" y="0"/>
          <a:chExt cx="0" cy="0"/>
        </a:xfrm>
      </p:grpSpPr>
      <p:sp>
        <p:nvSpPr>
          <p:cNvPr id="4" name="Title 3"/>
          <p:cNvSpPr>
            <a:spLocks noGrp="1"/>
          </p:cNvSpPr>
          <p:nvPr>
            <p:ph type="title"/>
          </p:nvPr>
        </p:nvSpPr>
        <p:spPr>
          <a:xfrm>
            <a:off x="365760" y="320040"/>
            <a:ext cx="9326880" cy="457200"/>
          </a:xfrm>
          <a:prstGeom prst="rect">
            <a:avLst/>
          </a:prstGeom>
        </p:spPr>
        <p:txBody>
          <a:bodyPr/>
          <a:lstStyle/>
          <a:p>
            <a:r>
              <a:rPr lang="en-US"/>
              <a:t>Click to edit Master title style</a:t>
            </a:r>
          </a:p>
        </p:txBody>
      </p:sp>
      <p:cxnSp>
        <p:nvCxnSpPr>
          <p:cNvPr id="10" name="Straight Connector 9"/>
          <p:cNvCxnSpPr/>
          <p:nvPr userDrawn="1"/>
        </p:nvCxnSpPr>
        <p:spPr bwMode="auto">
          <a:xfrm>
            <a:off x="365760" y="7543800"/>
            <a:ext cx="9326880" cy="0"/>
          </a:xfrm>
          <a:prstGeom prst="line">
            <a:avLst/>
          </a:prstGeom>
          <a:gradFill rotWithShape="1">
            <a:gsLst>
              <a:gs pos="0">
                <a:srgbClr val="002B5C"/>
              </a:gs>
              <a:gs pos="100000">
                <a:srgbClr val="002B5C">
                  <a:gamma/>
                  <a:shade val="0"/>
                  <a:invGamma/>
                </a:srgbClr>
              </a:gs>
            </a:gsLst>
            <a:lin ang="5400000" scaled="1"/>
          </a:gradFill>
          <a:ln w="19050" cap="flat" cmpd="sng" algn="ctr">
            <a:solidFill>
              <a:srgbClr val="002B5C"/>
            </a:solidFill>
            <a:prstDash val="solid"/>
            <a:round/>
            <a:headEnd type="none" w="med" len="med"/>
            <a:tailEnd type="none" w="med" len="med"/>
          </a:ln>
          <a:effectLst/>
        </p:spPr>
      </p:cxnSp>
      <p:sp>
        <p:nvSpPr>
          <p:cNvPr id="13" name="Text Placeholder 12"/>
          <p:cNvSpPr>
            <a:spLocks noGrp="1"/>
          </p:cNvSpPr>
          <p:nvPr>
            <p:ph type="body" sz="quarter" idx="17"/>
          </p:nvPr>
        </p:nvSpPr>
        <p:spPr>
          <a:xfrm>
            <a:off x="457200" y="1066800"/>
            <a:ext cx="91440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Slide Number Placeholder 18"/>
          <p:cNvSpPr>
            <a:spLocks noGrp="1"/>
          </p:cNvSpPr>
          <p:nvPr>
            <p:ph type="sldNum" sz="quarter" idx="18"/>
          </p:nvPr>
        </p:nvSpPr>
        <p:spPr/>
        <p:txBody>
          <a:bodyPr/>
          <a:lstStyle/>
          <a:p>
            <a:pPr>
              <a:tabLst>
                <a:tab pos="401638" algn="l"/>
              </a:tabLst>
            </a:pPr>
            <a:r>
              <a:rPr lang="en-US" dirty="0">
                <a:solidFill>
                  <a:prstClr val="black"/>
                </a:solidFill>
              </a:rPr>
              <a:t>	PAGE </a:t>
            </a:r>
            <a:fld id="{33D5BE21-D2DF-4C3A-931B-F60BEA9355C7}" type="slidenum">
              <a:rPr lang="en-US" smtClean="0">
                <a:solidFill>
                  <a:prstClr val="black"/>
                </a:solidFill>
              </a:rPr>
              <a:pPr>
                <a:tabLst>
                  <a:tab pos="401638" algn="l"/>
                </a:tabLst>
              </a:pPr>
              <a:t>‹#›</a:t>
            </a:fld>
            <a:endParaRPr lang="en-US" dirty="0">
              <a:solidFill>
                <a:prstClr val="black"/>
              </a:solidFill>
            </a:endParaRPr>
          </a:p>
        </p:txBody>
      </p:sp>
    </p:spTree>
    <p:extLst>
      <p:ext uri="{BB962C8B-B14F-4D97-AF65-F5344CB8AC3E}">
        <p14:creationId xmlns:p14="http://schemas.microsoft.com/office/powerpoint/2010/main" val="27771290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5" name="Rectangle 4"/>
          <p:cNvSpPr>
            <a:spLocks noChangeArrowheads="1"/>
          </p:cNvSpPr>
          <p:nvPr userDrawn="1"/>
        </p:nvSpPr>
        <p:spPr bwMode="auto">
          <a:xfrm>
            <a:off x="338139" y="360364"/>
            <a:ext cx="9388475" cy="7070725"/>
          </a:xfrm>
          <a:prstGeom prst="rect">
            <a:avLst/>
          </a:prstGeom>
          <a:noFill/>
          <a:ln w="9525" algn="ctr">
            <a:solidFill>
              <a:srgbClr val="80A1B6"/>
            </a:solidFill>
            <a:miter lim="800000"/>
            <a:headEnd/>
            <a:tailEnd/>
          </a:ln>
        </p:spPr>
        <p:txBody>
          <a:bodyPr lIns="101870" tIns="50935" rIns="101870" bIns="50935" anchor="ctr"/>
          <a:lstStyle/>
          <a:p>
            <a:pPr algn="ctr" defTabSz="509528">
              <a:defRPr/>
            </a:pPr>
            <a:endParaRPr lang="en-US" dirty="0">
              <a:solidFill>
                <a:srgbClr val="FFFFFF"/>
              </a:solidFill>
            </a:endParaRPr>
          </a:p>
        </p:txBody>
      </p:sp>
      <p:sp>
        <p:nvSpPr>
          <p:cNvPr id="7" name="TextBox 9"/>
          <p:cNvSpPr txBox="1">
            <a:spLocks noChangeArrowheads="1"/>
          </p:cNvSpPr>
          <p:nvPr userDrawn="1"/>
        </p:nvSpPr>
        <p:spPr bwMode="auto">
          <a:xfrm>
            <a:off x="525463" y="392114"/>
            <a:ext cx="9075737" cy="453443"/>
          </a:xfrm>
          <a:prstGeom prst="rect">
            <a:avLst/>
          </a:prstGeom>
          <a:noFill/>
          <a:ln w="9525">
            <a:noFill/>
            <a:miter lim="800000"/>
            <a:headEnd/>
            <a:tailEnd/>
          </a:ln>
        </p:spPr>
        <p:txBody>
          <a:bodyPr lIns="101870" tIns="50935" rIns="101870" bIns="50935">
            <a:spAutoFit/>
          </a:bodyPr>
          <a:lstStyle/>
          <a:p>
            <a:pPr defTabSz="509528">
              <a:defRPr/>
            </a:pPr>
            <a:endParaRPr lang="en-US" sz="2200" i="1" dirty="0">
              <a:solidFill>
                <a:schemeClr val="bg1"/>
              </a:solidFill>
              <a:latin typeface="Times New Roman" pitchFamily="18" charset="0"/>
              <a:cs typeface="Times New Roman" pitchFamily="18" charset="0"/>
            </a:endParaRPr>
          </a:p>
        </p:txBody>
      </p:sp>
      <p:sp>
        <p:nvSpPr>
          <p:cNvPr id="2" name="Title 1"/>
          <p:cNvSpPr>
            <a:spLocks noGrp="1"/>
          </p:cNvSpPr>
          <p:nvPr>
            <p:ph type="ctrTitle"/>
          </p:nvPr>
        </p:nvSpPr>
        <p:spPr>
          <a:xfrm>
            <a:off x="685800" y="2130426"/>
            <a:ext cx="7772400" cy="1470025"/>
          </a:xfrm>
          <a:prstGeom prst="rect">
            <a:avLst/>
          </a:prstGeom>
        </p:spPr>
        <p:txBody>
          <a:bodyPr lIns="91429" tIns="45715" rIns="91429" bIns="45715"/>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lIns="91429" tIns="45715" rIns="91429" bIns="45715"/>
          <a:lstStyle>
            <a:lvl1pPr marL="0" indent="0" algn="ctr">
              <a:buNone/>
              <a:defRPr>
                <a:solidFill>
                  <a:schemeClr val="tx1">
                    <a:tint val="75000"/>
                  </a:schemeClr>
                </a:solidFill>
              </a:defRPr>
            </a:lvl1pPr>
            <a:lvl2pPr marL="457146" indent="0" algn="ctr">
              <a:buNone/>
              <a:defRPr>
                <a:solidFill>
                  <a:schemeClr val="tx1">
                    <a:tint val="75000"/>
                  </a:schemeClr>
                </a:solidFill>
              </a:defRPr>
            </a:lvl2pPr>
            <a:lvl3pPr marL="914294" indent="0" algn="ctr">
              <a:buNone/>
              <a:defRPr>
                <a:solidFill>
                  <a:schemeClr val="tx1">
                    <a:tint val="75000"/>
                  </a:schemeClr>
                </a:solidFill>
              </a:defRPr>
            </a:lvl3pPr>
            <a:lvl4pPr marL="1371440" indent="0" algn="ctr">
              <a:buNone/>
              <a:defRPr>
                <a:solidFill>
                  <a:schemeClr val="tx1">
                    <a:tint val="75000"/>
                  </a:schemeClr>
                </a:solidFill>
              </a:defRPr>
            </a:lvl4pPr>
            <a:lvl5pPr marL="1828586" indent="0" algn="ctr">
              <a:buNone/>
              <a:defRPr>
                <a:solidFill>
                  <a:schemeClr val="tx1">
                    <a:tint val="75000"/>
                  </a:schemeClr>
                </a:solidFill>
              </a:defRPr>
            </a:lvl5pPr>
            <a:lvl6pPr marL="2285732" indent="0" algn="ctr">
              <a:buNone/>
              <a:defRPr>
                <a:solidFill>
                  <a:schemeClr val="tx1">
                    <a:tint val="75000"/>
                  </a:schemeClr>
                </a:solidFill>
              </a:defRPr>
            </a:lvl6pPr>
            <a:lvl7pPr marL="2742880" indent="0" algn="ctr">
              <a:buNone/>
              <a:defRPr>
                <a:solidFill>
                  <a:schemeClr val="tx1">
                    <a:tint val="75000"/>
                  </a:schemeClr>
                </a:solidFill>
              </a:defRPr>
            </a:lvl7pPr>
            <a:lvl8pPr marL="3200026" indent="0" algn="ctr">
              <a:buNone/>
              <a:defRPr>
                <a:solidFill>
                  <a:schemeClr val="tx1">
                    <a:tint val="75000"/>
                  </a:schemeClr>
                </a:solidFill>
              </a:defRPr>
            </a:lvl8pPr>
            <a:lvl9pPr marL="3657172" indent="0" algn="ctr">
              <a:buNone/>
              <a:defRPr>
                <a:solidFill>
                  <a:schemeClr val="tx1">
                    <a:tint val="75000"/>
                  </a:schemeClr>
                </a:solidFill>
              </a:defRPr>
            </a:lvl9pPr>
          </a:lstStyle>
          <a:p>
            <a:r>
              <a:rPr lang="en-US"/>
              <a:t>Click to edit Master subtitle style</a:t>
            </a:r>
          </a:p>
        </p:txBody>
      </p:sp>
      <p:sp>
        <p:nvSpPr>
          <p:cNvPr id="9" name="Footer Placeholder 4"/>
          <p:cNvSpPr>
            <a:spLocks noGrp="1"/>
          </p:cNvSpPr>
          <p:nvPr>
            <p:ph type="ftr" sz="quarter" idx="10"/>
          </p:nvPr>
        </p:nvSpPr>
        <p:spPr/>
        <p:txBody>
          <a:bodyPr/>
          <a:lstStyle>
            <a:lvl1pPr>
              <a:defRPr/>
            </a:lvl1pPr>
          </a:lstStyle>
          <a:p>
            <a:pPr>
              <a:defRPr/>
            </a:pPr>
            <a:endParaRPr lang="en-US" dirty="0"/>
          </a:p>
        </p:txBody>
      </p:sp>
      <p:sp>
        <p:nvSpPr>
          <p:cNvPr id="10" name="Slide Number Placeholder 5"/>
          <p:cNvSpPr>
            <a:spLocks noGrp="1"/>
          </p:cNvSpPr>
          <p:nvPr>
            <p:ph type="sldNum" sz="quarter" idx="11"/>
          </p:nvPr>
        </p:nvSpPr>
        <p:spPr>
          <a:xfrm>
            <a:off x="9163051" y="7165975"/>
            <a:ext cx="803275" cy="414338"/>
          </a:xfrm>
        </p:spPr>
        <p:txBody>
          <a:bodyPr/>
          <a:lstStyle>
            <a:lvl1pPr>
              <a:defRPr sz="1300" b="1">
                <a:solidFill>
                  <a:schemeClr val="tx1"/>
                </a:solidFill>
              </a:defRPr>
            </a:lvl1pPr>
          </a:lstStyle>
          <a:p>
            <a:pPr>
              <a:defRPr/>
            </a:pPr>
            <a:fld id="{F45B9DBF-0F58-4936-997C-671FF46DDDE7}" type="slidenum">
              <a:rPr lang="en-US" smtClean="0"/>
              <a:pPr>
                <a:defRPr/>
              </a:pPr>
              <a:t>‹#›</a:t>
            </a:fld>
            <a:endParaRPr lang="en-US" dirty="0"/>
          </a:p>
        </p:txBody>
      </p:sp>
      <p:sp>
        <p:nvSpPr>
          <p:cNvPr id="11" name="Rectangle 10"/>
          <p:cNvSpPr/>
          <p:nvPr userDrawn="1"/>
        </p:nvSpPr>
        <p:spPr>
          <a:xfrm>
            <a:off x="338139" y="332280"/>
            <a:ext cx="9388474" cy="597668"/>
          </a:xfrm>
          <a:prstGeom prst="rect">
            <a:avLst/>
          </a:prstGeom>
          <a:solidFill>
            <a:srgbClr val="264D8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cxnSp>
        <p:nvCxnSpPr>
          <p:cNvPr id="12" name="Straight Connector 11"/>
          <p:cNvCxnSpPr/>
          <p:nvPr userDrawn="1"/>
        </p:nvCxnSpPr>
        <p:spPr>
          <a:xfrm>
            <a:off x="338139" y="934045"/>
            <a:ext cx="9388474" cy="1"/>
          </a:xfrm>
          <a:prstGeom prst="line">
            <a:avLst/>
          </a:prstGeom>
          <a:ln w="12700" cmpd="sng">
            <a:solidFill>
              <a:schemeClr val="bg1"/>
            </a:solidFill>
            <a:prstDash val="sysDot"/>
            <a:round/>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652414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4" name="Title 3"/>
          <p:cNvSpPr>
            <a:spLocks noGrp="1"/>
          </p:cNvSpPr>
          <p:nvPr>
            <p:ph type="title"/>
          </p:nvPr>
        </p:nvSpPr>
        <p:spPr>
          <a:xfrm>
            <a:off x="365760" y="320040"/>
            <a:ext cx="9326880" cy="457200"/>
          </a:xfrm>
          <a:prstGeom prst="rect">
            <a:avLst/>
          </a:prstGeom>
        </p:spPr>
        <p:txBody>
          <a:bodyPr/>
          <a:lstStyle/>
          <a:p>
            <a:r>
              <a:rPr lang="en-US"/>
              <a:t>Click to edit Master title style</a:t>
            </a:r>
          </a:p>
        </p:txBody>
      </p:sp>
      <p:cxnSp>
        <p:nvCxnSpPr>
          <p:cNvPr id="10" name="Straight Connector 9"/>
          <p:cNvCxnSpPr/>
          <p:nvPr userDrawn="1"/>
        </p:nvCxnSpPr>
        <p:spPr bwMode="auto">
          <a:xfrm>
            <a:off x="365760" y="7543800"/>
            <a:ext cx="9326880" cy="0"/>
          </a:xfrm>
          <a:prstGeom prst="line">
            <a:avLst/>
          </a:prstGeom>
          <a:gradFill rotWithShape="1">
            <a:gsLst>
              <a:gs pos="0">
                <a:srgbClr val="002B5C"/>
              </a:gs>
              <a:gs pos="100000">
                <a:srgbClr val="002B5C">
                  <a:gamma/>
                  <a:shade val="0"/>
                  <a:invGamma/>
                </a:srgbClr>
              </a:gs>
            </a:gsLst>
            <a:lin ang="5400000" scaled="1"/>
          </a:gradFill>
          <a:ln w="19050" cap="flat" cmpd="sng" algn="ctr">
            <a:solidFill>
              <a:srgbClr val="002B5C"/>
            </a:solidFill>
            <a:prstDash val="solid"/>
            <a:round/>
            <a:headEnd type="none" w="med" len="med"/>
            <a:tailEnd type="none" w="med" len="med"/>
          </a:ln>
          <a:effectLst/>
        </p:spPr>
      </p:cxnSp>
      <p:sp>
        <p:nvSpPr>
          <p:cNvPr id="13" name="Text Placeholder 12"/>
          <p:cNvSpPr>
            <a:spLocks noGrp="1"/>
          </p:cNvSpPr>
          <p:nvPr>
            <p:ph type="body" sz="quarter" idx="17"/>
          </p:nvPr>
        </p:nvSpPr>
        <p:spPr>
          <a:xfrm>
            <a:off x="457200" y="1066800"/>
            <a:ext cx="91440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Slide Number Placeholder 18"/>
          <p:cNvSpPr>
            <a:spLocks noGrp="1"/>
          </p:cNvSpPr>
          <p:nvPr>
            <p:ph type="sldNum" sz="quarter" idx="18"/>
          </p:nvPr>
        </p:nvSpPr>
        <p:spPr/>
        <p:txBody>
          <a:bodyPr/>
          <a:lstStyle/>
          <a:p>
            <a:pPr algn="l">
              <a:tabLst>
                <a:tab pos="401638" algn="l"/>
              </a:tabLst>
            </a:pPr>
            <a:r>
              <a:rPr lang="en-US" dirty="0"/>
              <a:t>	PAGE </a:t>
            </a:r>
            <a:fld id="{33D5BE21-D2DF-4C3A-931B-F60BEA9355C7}" type="slidenum">
              <a:rPr lang="en-US" smtClean="0"/>
              <a:pPr algn="l">
                <a:tabLst>
                  <a:tab pos="401638" algn="l"/>
                </a:tabLst>
              </a:pPr>
              <a:t>‹#›</a:t>
            </a:fld>
            <a:endParaRPr lang="en-US" dirty="0"/>
          </a:p>
        </p:txBody>
      </p:sp>
    </p:spTree>
    <p:extLst>
      <p:ext uri="{BB962C8B-B14F-4D97-AF65-F5344CB8AC3E}">
        <p14:creationId xmlns:p14="http://schemas.microsoft.com/office/powerpoint/2010/main" val="20700777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4" name="Title 3"/>
          <p:cNvSpPr>
            <a:spLocks noGrp="1"/>
          </p:cNvSpPr>
          <p:nvPr>
            <p:ph type="title"/>
          </p:nvPr>
        </p:nvSpPr>
        <p:spPr>
          <a:xfrm>
            <a:off x="365760" y="320040"/>
            <a:ext cx="9326880" cy="457200"/>
          </a:xfrm>
          <a:prstGeom prst="rect">
            <a:avLst/>
          </a:prstGeom>
        </p:spPr>
        <p:txBody>
          <a:bodyPr/>
          <a:lstStyle/>
          <a:p>
            <a:r>
              <a:rPr lang="en-US"/>
              <a:t>Click to edit Master title style</a:t>
            </a:r>
          </a:p>
        </p:txBody>
      </p:sp>
      <p:cxnSp>
        <p:nvCxnSpPr>
          <p:cNvPr id="10" name="Straight Connector 9"/>
          <p:cNvCxnSpPr/>
          <p:nvPr userDrawn="1"/>
        </p:nvCxnSpPr>
        <p:spPr bwMode="auto">
          <a:xfrm>
            <a:off x="365760" y="7543800"/>
            <a:ext cx="9326880" cy="0"/>
          </a:xfrm>
          <a:prstGeom prst="line">
            <a:avLst/>
          </a:prstGeom>
          <a:gradFill rotWithShape="1">
            <a:gsLst>
              <a:gs pos="0">
                <a:srgbClr val="002B5C"/>
              </a:gs>
              <a:gs pos="100000">
                <a:srgbClr val="002B5C">
                  <a:gamma/>
                  <a:shade val="0"/>
                  <a:invGamma/>
                </a:srgbClr>
              </a:gs>
            </a:gsLst>
            <a:lin ang="5400000" scaled="1"/>
          </a:gradFill>
          <a:ln w="19050" cap="flat" cmpd="sng" algn="ctr">
            <a:solidFill>
              <a:srgbClr val="002B5C"/>
            </a:solidFill>
            <a:prstDash val="solid"/>
            <a:round/>
            <a:headEnd type="none" w="med" len="med"/>
            <a:tailEnd type="none" w="med" len="med"/>
          </a:ln>
          <a:effectLst/>
        </p:spPr>
      </p:cxnSp>
      <p:sp>
        <p:nvSpPr>
          <p:cNvPr id="13" name="Text Placeholder 12"/>
          <p:cNvSpPr>
            <a:spLocks noGrp="1"/>
          </p:cNvSpPr>
          <p:nvPr>
            <p:ph type="body" sz="quarter" idx="17"/>
          </p:nvPr>
        </p:nvSpPr>
        <p:spPr>
          <a:xfrm>
            <a:off x="457200" y="1066800"/>
            <a:ext cx="91440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Slide Number Placeholder 18"/>
          <p:cNvSpPr>
            <a:spLocks noGrp="1"/>
          </p:cNvSpPr>
          <p:nvPr>
            <p:ph type="sldNum" sz="quarter" idx="18"/>
          </p:nvPr>
        </p:nvSpPr>
        <p:spPr/>
        <p:txBody>
          <a:bodyPr/>
          <a:lstStyle/>
          <a:p>
            <a:pPr>
              <a:tabLst>
                <a:tab pos="401638" algn="l"/>
              </a:tabLst>
            </a:pPr>
            <a:r>
              <a:rPr lang="en-US" dirty="0">
                <a:solidFill>
                  <a:prstClr val="black"/>
                </a:solidFill>
              </a:rPr>
              <a:t>	PAGE </a:t>
            </a:r>
            <a:fld id="{33D5BE21-D2DF-4C3A-931B-F60BEA9355C7}" type="slidenum">
              <a:rPr lang="en-US" smtClean="0">
                <a:solidFill>
                  <a:prstClr val="black"/>
                </a:solidFill>
              </a:rPr>
              <a:pPr>
                <a:tabLst>
                  <a:tab pos="401638" algn="l"/>
                </a:tabLst>
              </a:pPr>
              <a:t>‹#›</a:t>
            </a:fld>
            <a:endParaRPr lang="en-US" dirty="0">
              <a:solidFill>
                <a:prstClr val="black"/>
              </a:solidFill>
            </a:endParaRPr>
          </a:p>
        </p:txBody>
      </p:sp>
    </p:spTree>
    <p:extLst>
      <p:ext uri="{BB962C8B-B14F-4D97-AF65-F5344CB8AC3E}">
        <p14:creationId xmlns:p14="http://schemas.microsoft.com/office/powerpoint/2010/main" val="18055321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4" name="Title 3"/>
          <p:cNvSpPr>
            <a:spLocks noGrp="1"/>
          </p:cNvSpPr>
          <p:nvPr>
            <p:ph type="title"/>
          </p:nvPr>
        </p:nvSpPr>
        <p:spPr>
          <a:xfrm>
            <a:off x="365760" y="320040"/>
            <a:ext cx="9326880" cy="457200"/>
          </a:xfrm>
          <a:prstGeom prst="rect">
            <a:avLst/>
          </a:prstGeom>
        </p:spPr>
        <p:txBody>
          <a:bodyPr/>
          <a:lstStyle/>
          <a:p>
            <a:r>
              <a:rPr lang="en-US"/>
              <a:t>Click to edit Master title style</a:t>
            </a:r>
          </a:p>
        </p:txBody>
      </p:sp>
      <p:cxnSp>
        <p:nvCxnSpPr>
          <p:cNvPr id="10" name="Straight Connector 9"/>
          <p:cNvCxnSpPr/>
          <p:nvPr userDrawn="1"/>
        </p:nvCxnSpPr>
        <p:spPr bwMode="auto">
          <a:xfrm>
            <a:off x="365760" y="7543800"/>
            <a:ext cx="9326880" cy="0"/>
          </a:xfrm>
          <a:prstGeom prst="line">
            <a:avLst/>
          </a:prstGeom>
          <a:gradFill rotWithShape="1">
            <a:gsLst>
              <a:gs pos="0">
                <a:srgbClr val="002B5C"/>
              </a:gs>
              <a:gs pos="100000">
                <a:srgbClr val="002B5C">
                  <a:gamma/>
                  <a:shade val="0"/>
                  <a:invGamma/>
                </a:srgbClr>
              </a:gs>
            </a:gsLst>
            <a:lin ang="5400000" scaled="1"/>
          </a:gradFill>
          <a:ln w="19050" cap="flat" cmpd="sng" algn="ctr">
            <a:solidFill>
              <a:srgbClr val="002B5C"/>
            </a:solidFill>
            <a:prstDash val="solid"/>
            <a:round/>
            <a:headEnd type="none" w="med" len="med"/>
            <a:tailEnd type="none" w="med" len="med"/>
          </a:ln>
          <a:effectLst/>
        </p:spPr>
      </p:cxnSp>
      <p:sp>
        <p:nvSpPr>
          <p:cNvPr id="13" name="Text Placeholder 12"/>
          <p:cNvSpPr>
            <a:spLocks noGrp="1"/>
          </p:cNvSpPr>
          <p:nvPr>
            <p:ph type="body" sz="quarter" idx="17"/>
          </p:nvPr>
        </p:nvSpPr>
        <p:spPr>
          <a:xfrm>
            <a:off x="457200" y="1066800"/>
            <a:ext cx="91440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Slide Number Placeholder 18"/>
          <p:cNvSpPr>
            <a:spLocks noGrp="1"/>
          </p:cNvSpPr>
          <p:nvPr>
            <p:ph type="sldNum" sz="quarter" idx="18"/>
          </p:nvPr>
        </p:nvSpPr>
        <p:spPr/>
        <p:txBody>
          <a:bodyPr/>
          <a:lstStyle/>
          <a:p>
            <a:pPr>
              <a:tabLst>
                <a:tab pos="401638" algn="l"/>
              </a:tabLst>
            </a:pPr>
            <a:r>
              <a:rPr lang="en-US" dirty="0">
                <a:solidFill>
                  <a:prstClr val="black"/>
                </a:solidFill>
              </a:rPr>
              <a:t>	PAGE </a:t>
            </a:r>
            <a:fld id="{33D5BE21-D2DF-4C3A-931B-F60BEA9355C7}" type="slidenum">
              <a:rPr lang="en-US" smtClean="0">
                <a:solidFill>
                  <a:prstClr val="black"/>
                </a:solidFill>
              </a:rPr>
              <a:pPr>
                <a:tabLst>
                  <a:tab pos="401638" algn="l"/>
                </a:tabLst>
              </a:pPr>
              <a:t>‹#›</a:t>
            </a:fld>
            <a:endParaRPr lang="en-US" dirty="0">
              <a:solidFill>
                <a:prstClr val="black"/>
              </a:solidFill>
            </a:endParaRPr>
          </a:p>
        </p:txBody>
      </p:sp>
    </p:spTree>
    <p:extLst>
      <p:ext uri="{BB962C8B-B14F-4D97-AF65-F5344CB8AC3E}">
        <p14:creationId xmlns:p14="http://schemas.microsoft.com/office/powerpoint/2010/main" val="18595345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4" name="Title 3"/>
          <p:cNvSpPr>
            <a:spLocks noGrp="1"/>
          </p:cNvSpPr>
          <p:nvPr>
            <p:ph type="title"/>
          </p:nvPr>
        </p:nvSpPr>
        <p:spPr>
          <a:xfrm>
            <a:off x="365760" y="320040"/>
            <a:ext cx="9326880" cy="457200"/>
          </a:xfrm>
          <a:prstGeom prst="rect">
            <a:avLst/>
          </a:prstGeom>
        </p:spPr>
        <p:txBody>
          <a:bodyPr/>
          <a:lstStyle/>
          <a:p>
            <a:r>
              <a:rPr lang="en-US"/>
              <a:t>Click to edit Master title style</a:t>
            </a:r>
          </a:p>
        </p:txBody>
      </p:sp>
      <p:cxnSp>
        <p:nvCxnSpPr>
          <p:cNvPr id="10" name="Straight Connector 9"/>
          <p:cNvCxnSpPr/>
          <p:nvPr userDrawn="1"/>
        </p:nvCxnSpPr>
        <p:spPr bwMode="auto">
          <a:xfrm>
            <a:off x="365760" y="7543800"/>
            <a:ext cx="9326880" cy="0"/>
          </a:xfrm>
          <a:prstGeom prst="line">
            <a:avLst/>
          </a:prstGeom>
          <a:gradFill rotWithShape="1">
            <a:gsLst>
              <a:gs pos="0">
                <a:srgbClr val="002B5C"/>
              </a:gs>
              <a:gs pos="100000">
                <a:srgbClr val="002B5C">
                  <a:gamma/>
                  <a:shade val="0"/>
                  <a:invGamma/>
                </a:srgbClr>
              </a:gs>
            </a:gsLst>
            <a:lin ang="5400000" scaled="1"/>
          </a:gradFill>
          <a:ln w="19050" cap="flat" cmpd="sng" algn="ctr">
            <a:solidFill>
              <a:srgbClr val="002B5C"/>
            </a:solidFill>
            <a:prstDash val="solid"/>
            <a:round/>
            <a:headEnd type="none" w="med" len="med"/>
            <a:tailEnd type="none" w="med" len="med"/>
          </a:ln>
          <a:effectLst/>
        </p:spPr>
      </p:cxnSp>
      <p:sp>
        <p:nvSpPr>
          <p:cNvPr id="13" name="Text Placeholder 12"/>
          <p:cNvSpPr>
            <a:spLocks noGrp="1"/>
          </p:cNvSpPr>
          <p:nvPr>
            <p:ph type="body" sz="quarter" idx="17"/>
          </p:nvPr>
        </p:nvSpPr>
        <p:spPr>
          <a:xfrm>
            <a:off x="457200" y="1066800"/>
            <a:ext cx="91440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Slide Number Placeholder 18"/>
          <p:cNvSpPr>
            <a:spLocks noGrp="1"/>
          </p:cNvSpPr>
          <p:nvPr>
            <p:ph type="sldNum" sz="quarter" idx="18"/>
          </p:nvPr>
        </p:nvSpPr>
        <p:spPr/>
        <p:txBody>
          <a:bodyPr/>
          <a:lstStyle/>
          <a:p>
            <a:pPr>
              <a:tabLst>
                <a:tab pos="401638" algn="l"/>
              </a:tabLst>
            </a:pPr>
            <a:r>
              <a:rPr lang="en-US" dirty="0">
                <a:solidFill>
                  <a:prstClr val="black"/>
                </a:solidFill>
              </a:rPr>
              <a:t>	PAGE </a:t>
            </a:r>
            <a:fld id="{33D5BE21-D2DF-4C3A-931B-F60BEA9355C7}" type="slidenum">
              <a:rPr lang="en-US" smtClean="0">
                <a:solidFill>
                  <a:prstClr val="black"/>
                </a:solidFill>
              </a:rPr>
              <a:pPr>
                <a:tabLst>
                  <a:tab pos="401638" algn="l"/>
                </a:tabLst>
              </a:pPr>
              <a:t>‹#›</a:t>
            </a:fld>
            <a:endParaRPr lang="en-US" dirty="0">
              <a:solidFill>
                <a:prstClr val="black"/>
              </a:solidFill>
            </a:endParaRPr>
          </a:p>
        </p:txBody>
      </p:sp>
    </p:spTree>
    <p:extLst>
      <p:ext uri="{BB962C8B-B14F-4D97-AF65-F5344CB8AC3E}">
        <p14:creationId xmlns:p14="http://schemas.microsoft.com/office/powerpoint/2010/main" val="3819862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4" name="Title 3"/>
          <p:cNvSpPr>
            <a:spLocks noGrp="1"/>
          </p:cNvSpPr>
          <p:nvPr>
            <p:ph type="title"/>
          </p:nvPr>
        </p:nvSpPr>
        <p:spPr>
          <a:xfrm>
            <a:off x="365760" y="320040"/>
            <a:ext cx="9326880" cy="457200"/>
          </a:xfrm>
          <a:prstGeom prst="rect">
            <a:avLst/>
          </a:prstGeom>
        </p:spPr>
        <p:txBody>
          <a:bodyPr/>
          <a:lstStyle/>
          <a:p>
            <a:r>
              <a:rPr lang="en-US"/>
              <a:t>Click to edit Master title style</a:t>
            </a:r>
          </a:p>
        </p:txBody>
      </p:sp>
      <p:cxnSp>
        <p:nvCxnSpPr>
          <p:cNvPr id="10" name="Straight Connector 9"/>
          <p:cNvCxnSpPr/>
          <p:nvPr userDrawn="1"/>
        </p:nvCxnSpPr>
        <p:spPr bwMode="auto">
          <a:xfrm>
            <a:off x="365760" y="7543800"/>
            <a:ext cx="9326880" cy="0"/>
          </a:xfrm>
          <a:prstGeom prst="line">
            <a:avLst/>
          </a:prstGeom>
          <a:gradFill rotWithShape="1">
            <a:gsLst>
              <a:gs pos="0">
                <a:srgbClr val="002B5C"/>
              </a:gs>
              <a:gs pos="100000">
                <a:srgbClr val="002B5C">
                  <a:gamma/>
                  <a:shade val="0"/>
                  <a:invGamma/>
                </a:srgbClr>
              </a:gs>
            </a:gsLst>
            <a:lin ang="5400000" scaled="1"/>
          </a:gradFill>
          <a:ln w="19050" cap="flat" cmpd="sng" algn="ctr">
            <a:solidFill>
              <a:srgbClr val="002B5C"/>
            </a:solidFill>
            <a:prstDash val="solid"/>
            <a:round/>
            <a:headEnd type="none" w="med" len="med"/>
            <a:tailEnd type="none" w="med" len="med"/>
          </a:ln>
          <a:effectLst/>
        </p:spPr>
      </p:cxnSp>
      <p:sp>
        <p:nvSpPr>
          <p:cNvPr id="13" name="Text Placeholder 12"/>
          <p:cNvSpPr>
            <a:spLocks noGrp="1"/>
          </p:cNvSpPr>
          <p:nvPr>
            <p:ph type="body" sz="quarter" idx="17"/>
          </p:nvPr>
        </p:nvSpPr>
        <p:spPr>
          <a:xfrm>
            <a:off x="457200" y="1066800"/>
            <a:ext cx="91440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Slide Number Placeholder 18"/>
          <p:cNvSpPr>
            <a:spLocks noGrp="1"/>
          </p:cNvSpPr>
          <p:nvPr>
            <p:ph type="sldNum" sz="quarter" idx="18"/>
          </p:nvPr>
        </p:nvSpPr>
        <p:spPr/>
        <p:txBody>
          <a:bodyPr/>
          <a:lstStyle/>
          <a:p>
            <a:pPr>
              <a:tabLst>
                <a:tab pos="401638" algn="l"/>
              </a:tabLst>
            </a:pPr>
            <a:r>
              <a:rPr lang="en-US" dirty="0">
                <a:solidFill>
                  <a:prstClr val="black"/>
                </a:solidFill>
              </a:rPr>
              <a:t>	PAGE </a:t>
            </a:r>
            <a:fld id="{33D5BE21-D2DF-4C3A-931B-F60BEA9355C7}" type="slidenum">
              <a:rPr lang="en-US" smtClean="0">
                <a:solidFill>
                  <a:prstClr val="black"/>
                </a:solidFill>
              </a:rPr>
              <a:pPr>
                <a:tabLst>
                  <a:tab pos="401638" algn="l"/>
                </a:tabLst>
              </a:pPr>
              <a:t>‹#›</a:t>
            </a:fld>
            <a:endParaRPr lang="en-US" dirty="0">
              <a:solidFill>
                <a:prstClr val="black"/>
              </a:solidFill>
            </a:endParaRPr>
          </a:p>
        </p:txBody>
      </p:sp>
    </p:spTree>
    <p:extLst>
      <p:ext uri="{BB962C8B-B14F-4D97-AF65-F5344CB8AC3E}">
        <p14:creationId xmlns:p14="http://schemas.microsoft.com/office/powerpoint/2010/main" val="23637481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5_Title and Content">
    <p:spTree>
      <p:nvGrpSpPr>
        <p:cNvPr id="1" name=""/>
        <p:cNvGrpSpPr/>
        <p:nvPr/>
      </p:nvGrpSpPr>
      <p:grpSpPr>
        <a:xfrm>
          <a:off x="0" y="0"/>
          <a:ext cx="0" cy="0"/>
          <a:chOff x="0" y="0"/>
          <a:chExt cx="0" cy="0"/>
        </a:xfrm>
      </p:grpSpPr>
      <p:sp>
        <p:nvSpPr>
          <p:cNvPr id="4" name="Title 3"/>
          <p:cNvSpPr>
            <a:spLocks noGrp="1"/>
          </p:cNvSpPr>
          <p:nvPr>
            <p:ph type="title"/>
          </p:nvPr>
        </p:nvSpPr>
        <p:spPr>
          <a:xfrm>
            <a:off x="365760" y="320040"/>
            <a:ext cx="9326880" cy="457200"/>
          </a:xfrm>
          <a:prstGeom prst="rect">
            <a:avLst/>
          </a:prstGeom>
        </p:spPr>
        <p:txBody>
          <a:bodyPr/>
          <a:lstStyle/>
          <a:p>
            <a:r>
              <a:rPr lang="en-US"/>
              <a:t>Click to edit Master title style</a:t>
            </a:r>
          </a:p>
        </p:txBody>
      </p:sp>
      <p:cxnSp>
        <p:nvCxnSpPr>
          <p:cNvPr id="10" name="Straight Connector 9"/>
          <p:cNvCxnSpPr/>
          <p:nvPr userDrawn="1"/>
        </p:nvCxnSpPr>
        <p:spPr bwMode="auto">
          <a:xfrm>
            <a:off x="365760" y="7543800"/>
            <a:ext cx="9326880" cy="0"/>
          </a:xfrm>
          <a:prstGeom prst="line">
            <a:avLst/>
          </a:prstGeom>
          <a:gradFill rotWithShape="1">
            <a:gsLst>
              <a:gs pos="0">
                <a:srgbClr val="002B5C"/>
              </a:gs>
              <a:gs pos="100000">
                <a:srgbClr val="002B5C">
                  <a:gamma/>
                  <a:shade val="0"/>
                  <a:invGamma/>
                </a:srgbClr>
              </a:gs>
            </a:gsLst>
            <a:lin ang="5400000" scaled="1"/>
          </a:gradFill>
          <a:ln w="19050" cap="flat" cmpd="sng" algn="ctr">
            <a:solidFill>
              <a:srgbClr val="002B5C"/>
            </a:solidFill>
            <a:prstDash val="solid"/>
            <a:round/>
            <a:headEnd type="none" w="med" len="med"/>
            <a:tailEnd type="none" w="med" len="med"/>
          </a:ln>
          <a:effectLst/>
        </p:spPr>
      </p:cxnSp>
      <p:sp>
        <p:nvSpPr>
          <p:cNvPr id="13" name="Text Placeholder 12"/>
          <p:cNvSpPr>
            <a:spLocks noGrp="1"/>
          </p:cNvSpPr>
          <p:nvPr>
            <p:ph type="body" sz="quarter" idx="17"/>
          </p:nvPr>
        </p:nvSpPr>
        <p:spPr>
          <a:xfrm>
            <a:off x="457200" y="1066800"/>
            <a:ext cx="91440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Slide Number Placeholder 18"/>
          <p:cNvSpPr>
            <a:spLocks noGrp="1"/>
          </p:cNvSpPr>
          <p:nvPr>
            <p:ph type="sldNum" sz="quarter" idx="18"/>
          </p:nvPr>
        </p:nvSpPr>
        <p:spPr/>
        <p:txBody>
          <a:bodyPr/>
          <a:lstStyle/>
          <a:p>
            <a:pPr>
              <a:tabLst>
                <a:tab pos="401638" algn="l"/>
              </a:tabLst>
            </a:pPr>
            <a:r>
              <a:rPr lang="en-US" dirty="0">
                <a:solidFill>
                  <a:prstClr val="black"/>
                </a:solidFill>
              </a:rPr>
              <a:t>	PAGE </a:t>
            </a:r>
            <a:fld id="{33D5BE21-D2DF-4C3A-931B-F60BEA9355C7}" type="slidenum">
              <a:rPr lang="en-US" smtClean="0">
                <a:solidFill>
                  <a:prstClr val="black"/>
                </a:solidFill>
              </a:rPr>
              <a:pPr>
                <a:tabLst>
                  <a:tab pos="401638" algn="l"/>
                </a:tabLst>
              </a:pPr>
              <a:t>‹#›</a:t>
            </a:fld>
            <a:endParaRPr lang="en-US" dirty="0">
              <a:solidFill>
                <a:prstClr val="black"/>
              </a:solidFill>
            </a:endParaRPr>
          </a:p>
        </p:txBody>
      </p:sp>
    </p:spTree>
    <p:extLst>
      <p:ext uri="{BB962C8B-B14F-4D97-AF65-F5344CB8AC3E}">
        <p14:creationId xmlns:p14="http://schemas.microsoft.com/office/powerpoint/2010/main" val="7828449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6_Title and Content">
    <p:spTree>
      <p:nvGrpSpPr>
        <p:cNvPr id="1" name=""/>
        <p:cNvGrpSpPr/>
        <p:nvPr/>
      </p:nvGrpSpPr>
      <p:grpSpPr>
        <a:xfrm>
          <a:off x="0" y="0"/>
          <a:ext cx="0" cy="0"/>
          <a:chOff x="0" y="0"/>
          <a:chExt cx="0" cy="0"/>
        </a:xfrm>
      </p:grpSpPr>
      <p:sp>
        <p:nvSpPr>
          <p:cNvPr id="4" name="Title 3"/>
          <p:cNvSpPr>
            <a:spLocks noGrp="1"/>
          </p:cNvSpPr>
          <p:nvPr>
            <p:ph type="title"/>
          </p:nvPr>
        </p:nvSpPr>
        <p:spPr>
          <a:xfrm>
            <a:off x="365760" y="320040"/>
            <a:ext cx="9326880" cy="457200"/>
          </a:xfrm>
          <a:prstGeom prst="rect">
            <a:avLst/>
          </a:prstGeom>
        </p:spPr>
        <p:txBody>
          <a:bodyPr/>
          <a:lstStyle/>
          <a:p>
            <a:r>
              <a:rPr lang="en-US"/>
              <a:t>Click to edit Master title style</a:t>
            </a:r>
          </a:p>
        </p:txBody>
      </p:sp>
      <p:cxnSp>
        <p:nvCxnSpPr>
          <p:cNvPr id="10" name="Straight Connector 9"/>
          <p:cNvCxnSpPr/>
          <p:nvPr userDrawn="1"/>
        </p:nvCxnSpPr>
        <p:spPr bwMode="auto">
          <a:xfrm>
            <a:off x="365760" y="7543800"/>
            <a:ext cx="9326880" cy="0"/>
          </a:xfrm>
          <a:prstGeom prst="line">
            <a:avLst/>
          </a:prstGeom>
          <a:gradFill rotWithShape="1">
            <a:gsLst>
              <a:gs pos="0">
                <a:srgbClr val="002B5C"/>
              </a:gs>
              <a:gs pos="100000">
                <a:srgbClr val="002B5C">
                  <a:gamma/>
                  <a:shade val="0"/>
                  <a:invGamma/>
                </a:srgbClr>
              </a:gs>
            </a:gsLst>
            <a:lin ang="5400000" scaled="1"/>
          </a:gradFill>
          <a:ln w="19050" cap="flat" cmpd="sng" algn="ctr">
            <a:solidFill>
              <a:srgbClr val="002B5C"/>
            </a:solidFill>
            <a:prstDash val="solid"/>
            <a:round/>
            <a:headEnd type="none" w="med" len="med"/>
            <a:tailEnd type="none" w="med" len="med"/>
          </a:ln>
          <a:effectLst/>
        </p:spPr>
      </p:cxnSp>
      <p:sp>
        <p:nvSpPr>
          <p:cNvPr id="13" name="Text Placeholder 12"/>
          <p:cNvSpPr>
            <a:spLocks noGrp="1"/>
          </p:cNvSpPr>
          <p:nvPr>
            <p:ph type="body" sz="quarter" idx="17"/>
          </p:nvPr>
        </p:nvSpPr>
        <p:spPr>
          <a:xfrm>
            <a:off x="457200" y="1066800"/>
            <a:ext cx="91440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Slide Number Placeholder 18"/>
          <p:cNvSpPr>
            <a:spLocks noGrp="1"/>
          </p:cNvSpPr>
          <p:nvPr>
            <p:ph type="sldNum" sz="quarter" idx="18"/>
          </p:nvPr>
        </p:nvSpPr>
        <p:spPr/>
        <p:txBody>
          <a:bodyPr/>
          <a:lstStyle/>
          <a:p>
            <a:pPr>
              <a:tabLst>
                <a:tab pos="401638" algn="l"/>
              </a:tabLst>
            </a:pPr>
            <a:r>
              <a:rPr lang="en-US" dirty="0">
                <a:solidFill>
                  <a:prstClr val="black"/>
                </a:solidFill>
              </a:rPr>
              <a:t>	PAGE </a:t>
            </a:r>
            <a:fld id="{33D5BE21-D2DF-4C3A-931B-F60BEA9355C7}" type="slidenum">
              <a:rPr lang="en-US" smtClean="0">
                <a:solidFill>
                  <a:prstClr val="black"/>
                </a:solidFill>
              </a:rPr>
              <a:pPr>
                <a:tabLst>
                  <a:tab pos="401638" algn="l"/>
                </a:tabLst>
              </a:pPr>
              <a:t>‹#›</a:t>
            </a:fld>
            <a:endParaRPr lang="en-US" dirty="0">
              <a:solidFill>
                <a:prstClr val="black"/>
              </a:solidFill>
            </a:endParaRPr>
          </a:p>
        </p:txBody>
      </p:sp>
    </p:spTree>
    <p:extLst>
      <p:ext uri="{BB962C8B-B14F-4D97-AF65-F5344CB8AC3E}">
        <p14:creationId xmlns:p14="http://schemas.microsoft.com/office/powerpoint/2010/main" val="36477843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7_Title and Content">
    <p:spTree>
      <p:nvGrpSpPr>
        <p:cNvPr id="1" name=""/>
        <p:cNvGrpSpPr/>
        <p:nvPr/>
      </p:nvGrpSpPr>
      <p:grpSpPr>
        <a:xfrm>
          <a:off x="0" y="0"/>
          <a:ext cx="0" cy="0"/>
          <a:chOff x="0" y="0"/>
          <a:chExt cx="0" cy="0"/>
        </a:xfrm>
      </p:grpSpPr>
      <p:sp>
        <p:nvSpPr>
          <p:cNvPr id="4" name="Title 3"/>
          <p:cNvSpPr>
            <a:spLocks noGrp="1"/>
          </p:cNvSpPr>
          <p:nvPr>
            <p:ph type="title"/>
          </p:nvPr>
        </p:nvSpPr>
        <p:spPr>
          <a:xfrm>
            <a:off x="365760" y="320040"/>
            <a:ext cx="9326880" cy="457200"/>
          </a:xfrm>
          <a:prstGeom prst="rect">
            <a:avLst/>
          </a:prstGeom>
        </p:spPr>
        <p:txBody>
          <a:bodyPr/>
          <a:lstStyle/>
          <a:p>
            <a:r>
              <a:rPr lang="en-US"/>
              <a:t>Click to edit Master title style</a:t>
            </a:r>
          </a:p>
        </p:txBody>
      </p:sp>
      <p:cxnSp>
        <p:nvCxnSpPr>
          <p:cNvPr id="10" name="Straight Connector 9"/>
          <p:cNvCxnSpPr/>
          <p:nvPr userDrawn="1"/>
        </p:nvCxnSpPr>
        <p:spPr bwMode="auto">
          <a:xfrm>
            <a:off x="365760" y="7543800"/>
            <a:ext cx="9326880" cy="0"/>
          </a:xfrm>
          <a:prstGeom prst="line">
            <a:avLst/>
          </a:prstGeom>
          <a:gradFill rotWithShape="1">
            <a:gsLst>
              <a:gs pos="0">
                <a:srgbClr val="002B5C"/>
              </a:gs>
              <a:gs pos="100000">
                <a:srgbClr val="002B5C">
                  <a:gamma/>
                  <a:shade val="0"/>
                  <a:invGamma/>
                </a:srgbClr>
              </a:gs>
            </a:gsLst>
            <a:lin ang="5400000" scaled="1"/>
          </a:gradFill>
          <a:ln w="19050" cap="flat" cmpd="sng" algn="ctr">
            <a:solidFill>
              <a:srgbClr val="002B5C"/>
            </a:solidFill>
            <a:prstDash val="solid"/>
            <a:round/>
            <a:headEnd type="none" w="med" len="med"/>
            <a:tailEnd type="none" w="med" len="med"/>
          </a:ln>
          <a:effectLst/>
        </p:spPr>
      </p:cxnSp>
      <p:sp>
        <p:nvSpPr>
          <p:cNvPr id="13" name="Text Placeholder 12"/>
          <p:cNvSpPr>
            <a:spLocks noGrp="1"/>
          </p:cNvSpPr>
          <p:nvPr>
            <p:ph type="body" sz="quarter" idx="17"/>
          </p:nvPr>
        </p:nvSpPr>
        <p:spPr>
          <a:xfrm>
            <a:off x="457200" y="1066800"/>
            <a:ext cx="91440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Slide Number Placeholder 18"/>
          <p:cNvSpPr>
            <a:spLocks noGrp="1"/>
          </p:cNvSpPr>
          <p:nvPr>
            <p:ph type="sldNum" sz="quarter" idx="18"/>
          </p:nvPr>
        </p:nvSpPr>
        <p:spPr/>
        <p:txBody>
          <a:bodyPr/>
          <a:lstStyle/>
          <a:p>
            <a:pPr>
              <a:tabLst>
                <a:tab pos="401638" algn="l"/>
              </a:tabLst>
            </a:pPr>
            <a:r>
              <a:rPr lang="en-US" dirty="0">
                <a:solidFill>
                  <a:prstClr val="black"/>
                </a:solidFill>
              </a:rPr>
              <a:t>	PAGE </a:t>
            </a:r>
            <a:fld id="{33D5BE21-D2DF-4C3A-931B-F60BEA9355C7}" type="slidenum">
              <a:rPr lang="en-US" smtClean="0">
                <a:solidFill>
                  <a:prstClr val="black"/>
                </a:solidFill>
              </a:rPr>
              <a:pPr>
                <a:tabLst>
                  <a:tab pos="401638" algn="l"/>
                </a:tabLst>
              </a:pPr>
              <a:t>‹#›</a:t>
            </a:fld>
            <a:endParaRPr lang="en-US" dirty="0">
              <a:solidFill>
                <a:prstClr val="black"/>
              </a:solidFill>
            </a:endParaRPr>
          </a:p>
        </p:txBody>
      </p:sp>
    </p:spTree>
    <p:extLst>
      <p:ext uri="{BB962C8B-B14F-4D97-AF65-F5344CB8AC3E}">
        <p14:creationId xmlns:p14="http://schemas.microsoft.com/office/powerpoint/2010/main" val="42247591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Date Placeholder 3"/>
          <p:cNvSpPr>
            <a:spLocks noGrp="1"/>
          </p:cNvSpPr>
          <p:nvPr>
            <p:ph type="dt" sz="half" idx="2"/>
          </p:nvPr>
        </p:nvSpPr>
        <p:spPr bwMode="auto">
          <a:xfrm>
            <a:off x="503239" y="7204075"/>
            <a:ext cx="2346325" cy="414338"/>
          </a:xfrm>
          <a:prstGeom prst="rect">
            <a:avLst/>
          </a:prstGeom>
          <a:noFill/>
          <a:ln w="9525">
            <a:noFill/>
            <a:miter lim="800000"/>
            <a:headEnd/>
            <a:tailEnd/>
          </a:ln>
        </p:spPr>
        <p:txBody>
          <a:bodyPr vert="horz" wrap="square" lIns="101870" tIns="50935" rIns="101870" bIns="50935" numCol="1" anchor="t" anchorCtr="0" compatLnSpc="1">
            <a:prstTxWarp prst="textNoShape">
              <a:avLst/>
            </a:prstTxWarp>
          </a:bodyPr>
          <a:lstStyle>
            <a:lvl1pPr>
              <a:defRPr/>
            </a:lvl1pPr>
          </a:lstStyle>
          <a:p>
            <a:pPr>
              <a:defRPr/>
            </a:pPr>
            <a:endParaRPr lang="en-US" dirty="0"/>
          </a:p>
        </p:txBody>
      </p:sp>
      <p:sp>
        <p:nvSpPr>
          <p:cNvPr id="6" name="Footer Placeholder 4"/>
          <p:cNvSpPr>
            <a:spLocks noGrp="1"/>
          </p:cNvSpPr>
          <p:nvPr>
            <p:ph type="ftr" sz="quarter" idx="3"/>
          </p:nvPr>
        </p:nvSpPr>
        <p:spPr bwMode="auto">
          <a:xfrm>
            <a:off x="3436939" y="7204075"/>
            <a:ext cx="3184525" cy="414338"/>
          </a:xfrm>
          <a:prstGeom prst="rect">
            <a:avLst/>
          </a:prstGeom>
          <a:noFill/>
          <a:ln w="9525">
            <a:noFill/>
            <a:miter lim="800000"/>
            <a:headEnd/>
            <a:tailEnd/>
          </a:ln>
        </p:spPr>
        <p:txBody>
          <a:bodyPr vert="horz" wrap="square" lIns="101870" tIns="50935" rIns="101870" bIns="50935" numCol="1" anchor="t" anchorCtr="0" compatLnSpc="1">
            <a:prstTxWarp prst="textNoShape">
              <a:avLst/>
            </a:prstTxWarp>
          </a:bodyPr>
          <a:lstStyle>
            <a:lvl1pPr>
              <a:defRPr/>
            </a:lvl1pPr>
          </a:lstStyle>
          <a:p>
            <a:pPr>
              <a:defRPr/>
            </a:pPr>
            <a:endParaRPr lang="en-US" dirty="0"/>
          </a:p>
        </p:txBody>
      </p:sp>
      <p:sp>
        <p:nvSpPr>
          <p:cNvPr id="10" name="Slide Number Placeholder 5"/>
          <p:cNvSpPr>
            <a:spLocks noGrp="1"/>
          </p:cNvSpPr>
          <p:nvPr>
            <p:ph type="sldNum" sz="quarter" idx="4"/>
          </p:nvPr>
        </p:nvSpPr>
        <p:spPr bwMode="auto">
          <a:xfrm>
            <a:off x="7208839" y="7204075"/>
            <a:ext cx="2346325" cy="414338"/>
          </a:xfrm>
          <a:prstGeom prst="rect">
            <a:avLst/>
          </a:prstGeom>
          <a:noFill/>
          <a:ln w="9525">
            <a:noFill/>
            <a:miter lim="800000"/>
            <a:headEnd/>
            <a:tailEnd/>
          </a:ln>
        </p:spPr>
        <p:txBody>
          <a:bodyPr vert="horz" wrap="square" lIns="101870" tIns="50935" rIns="101870" bIns="50935" numCol="1" anchor="t" anchorCtr="0" compatLnSpc="1">
            <a:prstTxWarp prst="textNoShape">
              <a:avLst/>
            </a:prstTxWarp>
          </a:bodyPr>
          <a:lstStyle>
            <a:lvl1pPr>
              <a:defRPr/>
            </a:lvl1pPr>
          </a:lstStyle>
          <a:p>
            <a:pPr>
              <a:defRPr/>
            </a:pPr>
            <a:fld id="{B8C3E509-0D92-476B-857C-2829AE603365}"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828" r:id="rId1"/>
    <p:sldLayoutId id="2147483829" r:id="rId2"/>
    <p:sldLayoutId id="2147483859" r:id="rId3"/>
    <p:sldLayoutId id="2147483862" r:id="rId4"/>
    <p:sldLayoutId id="2147483865" r:id="rId5"/>
    <p:sldLayoutId id="2147483868" r:id="rId6"/>
    <p:sldLayoutId id="2147483871" r:id="rId7"/>
    <p:sldLayoutId id="2147483856" r:id="rId8"/>
    <p:sldLayoutId id="2147483853" r:id="rId9"/>
    <p:sldLayoutId id="2147483831" r:id="rId10"/>
    <p:sldLayoutId id="2147483850" r:id="rId11"/>
    <p:sldLayoutId id="2147483847" r:id="rId12"/>
    <p:sldLayoutId id="2147483844" r:id="rId13"/>
    <p:sldLayoutId id="2147483841" r:id="rId14"/>
    <p:sldLayoutId id="2147483838" r:id="rId15"/>
    <p:sldLayoutId id="2147483835" r:id="rId16"/>
  </p:sldLayoutIdLst>
  <p:hf hdr="0" ftr="0" dt="0"/>
  <p:txStyles>
    <p:titleStyle>
      <a:lvl1pPr algn="ctr" defTabSz="509528" rtl="0" eaLnBrk="0" fontAlgn="base" hangingPunct="0">
        <a:spcBef>
          <a:spcPct val="0"/>
        </a:spcBef>
        <a:spcAft>
          <a:spcPct val="0"/>
        </a:spcAft>
        <a:defRPr sz="4900" kern="1200">
          <a:solidFill>
            <a:schemeClr val="tx1"/>
          </a:solidFill>
          <a:latin typeface="Arial" charset="0"/>
          <a:ea typeface="+mj-ea"/>
          <a:cs typeface="+mj-cs"/>
        </a:defRPr>
      </a:lvl1pPr>
      <a:lvl2pPr algn="ctr" defTabSz="509528" rtl="0" eaLnBrk="0" fontAlgn="base" hangingPunct="0">
        <a:spcBef>
          <a:spcPct val="0"/>
        </a:spcBef>
        <a:spcAft>
          <a:spcPct val="0"/>
        </a:spcAft>
        <a:defRPr sz="4900">
          <a:solidFill>
            <a:schemeClr val="tx1"/>
          </a:solidFill>
          <a:latin typeface="Arial" charset="0"/>
        </a:defRPr>
      </a:lvl2pPr>
      <a:lvl3pPr algn="ctr" defTabSz="509528" rtl="0" eaLnBrk="0" fontAlgn="base" hangingPunct="0">
        <a:spcBef>
          <a:spcPct val="0"/>
        </a:spcBef>
        <a:spcAft>
          <a:spcPct val="0"/>
        </a:spcAft>
        <a:defRPr sz="4900">
          <a:solidFill>
            <a:schemeClr val="tx1"/>
          </a:solidFill>
          <a:latin typeface="Arial" charset="0"/>
        </a:defRPr>
      </a:lvl3pPr>
      <a:lvl4pPr algn="ctr" defTabSz="509528" rtl="0" eaLnBrk="0" fontAlgn="base" hangingPunct="0">
        <a:spcBef>
          <a:spcPct val="0"/>
        </a:spcBef>
        <a:spcAft>
          <a:spcPct val="0"/>
        </a:spcAft>
        <a:defRPr sz="4900">
          <a:solidFill>
            <a:schemeClr val="tx1"/>
          </a:solidFill>
          <a:latin typeface="Arial" charset="0"/>
        </a:defRPr>
      </a:lvl4pPr>
      <a:lvl5pPr algn="ctr" defTabSz="509528" rtl="0" eaLnBrk="0" fontAlgn="base" hangingPunct="0">
        <a:spcBef>
          <a:spcPct val="0"/>
        </a:spcBef>
        <a:spcAft>
          <a:spcPct val="0"/>
        </a:spcAft>
        <a:defRPr sz="4900">
          <a:solidFill>
            <a:schemeClr val="tx1"/>
          </a:solidFill>
          <a:latin typeface="Arial" charset="0"/>
        </a:defRPr>
      </a:lvl5pPr>
      <a:lvl6pPr marL="457146" algn="ctr" defTabSz="457146" rtl="0" fontAlgn="base">
        <a:spcBef>
          <a:spcPct val="0"/>
        </a:spcBef>
        <a:spcAft>
          <a:spcPct val="0"/>
        </a:spcAft>
        <a:defRPr sz="4300">
          <a:solidFill>
            <a:schemeClr val="tx1"/>
          </a:solidFill>
          <a:latin typeface="Calibri" pitchFamily="34" charset="0"/>
        </a:defRPr>
      </a:lvl6pPr>
      <a:lvl7pPr marL="914294" algn="ctr" defTabSz="457146" rtl="0" fontAlgn="base">
        <a:spcBef>
          <a:spcPct val="0"/>
        </a:spcBef>
        <a:spcAft>
          <a:spcPct val="0"/>
        </a:spcAft>
        <a:defRPr sz="4300">
          <a:solidFill>
            <a:schemeClr val="tx1"/>
          </a:solidFill>
          <a:latin typeface="Calibri" pitchFamily="34" charset="0"/>
        </a:defRPr>
      </a:lvl7pPr>
      <a:lvl8pPr marL="1371440" algn="ctr" defTabSz="457146" rtl="0" fontAlgn="base">
        <a:spcBef>
          <a:spcPct val="0"/>
        </a:spcBef>
        <a:spcAft>
          <a:spcPct val="0"/>
        </a:spcAft>
        <a:defRPr sz="4300">
          <a:solidFill>
            <a:schemeClr val="tx1"/>
          </a:solidFill>
          <a:latin typeface="Calibri" pitchFamily="34" charset="0"/>
        </a:defRPr>
      </a:lvl8pPr>
      <a:lvl9pPr marL="1828586" algn="ctr" defTabSz="457146" rtl="0" fontAlgn="base">
        <a:spcBef>
          <a:spcPct val="0"/>
        </a:spcBef>
        <a:spcAft>
          <a:spcPct val="0"/>
        </a:spcAft>
        <a:defRPr sz="4300">
          <a:solidFill>
            <a:schemeClr val="tx1"/>
          </a:solidFill>
          <a:latin typeface="Calibri" pitchFamily="34" charset="0"/>
        </a:defRPr>
      </a:lvl9pPr>
    </p:titleStyle>
    <p:bodyStyle>
      <a:lvl1pPr marL="382543" indent="-382543" algn="l" defTabSz="509528" rtl="0" eaLnBrk="0" fontAlgn="base" hangingPunct="0">
        <a:spcBef>
          <a:spcPct val="20000"/>
        </a:spcBef>
        <a:spcAft>
          <a:spcPct val="0"/>
        </a:spcAft>
        <a:buFont typeface="Arial" charset="0"/>
        <a:buChar char="•"/>
        <a:defRPr sz="3600" kern="1200">
          <a:solidFill>
            <a:schemeClr val="tx1"/>
          </a:solidFill>
          <a:latin typeface="Arial" charset="0"/>
          <a:ea typeface="+mn-ea"/>
          <a:cs typeface="+mn-cs"/>
        </a:defRPr>
      </a:lvl1pPr>
      <a:lvl2pPr marL="826992" indent="-317463" algn="l" defTabSz="509528" rtl="0" eaLnBrk="0" fontAlgn="base" hangingPunct="0">
        <a:spcBef>
          <a:spcPct val="20000"/>
        </a:spcBef>
        <a:spcAft>
          <a:spcPct val="0"/>
        </a:spcAft>
        <a:buFont typeface="Arial" charset="0"/>
        <a:buChar char="–"/>
        <a:defRPr sz="3100" kern="1200">
          <a:solidFill>
            <a:schemeClr val="tx1"/>
          </a:solidFill>
          <a:latin typeface="Arial" charset="0"/>
          <a:ea typeface="+mn-ea"/>
          <a:cs typeface="+mn-cs"/>
        </a:defRPr>
      </a:lvl2pPr>
      <a:lvl3pPr marL="1273026" indent="-253971" algn="l" defTabSz="509528" rtl="0" eaLnBrk="0" fontAlgn="base" hangingPunct="0">
        <a:spcBef>
          <a:spcPct val="20000"/>
        </a:spcBef>
        <a:spcAft>
          <a:spcPct val="0"/>
        </a:spcAft>
        <a:buFont typeface="Arial" charset="0"/>
        <a:buChar char="•"/>
        <a:defRPr sz="2700" kern="1200">
          <a:solidFill>
            <a:schemeClr val="tx1"/>
          </a:solidFill>
          <a:latin typeface="Arial" charset="0"/>
          <a:ea typeface="+mn-ea"/>
          <a:cs typeface="+mn-cs"/>
        </a:defRPr>
      </a:lvl3pPr>
      <a:lvl4pPr marL="1782555" indent="-253971" algn="l" defTabSz="509528" rtl="0" eaLnBrk="0" fontAlgn="base" hangingPunct="0">
        <a:spcBef>
          <a:spcPct val="20000"/>
        </a:spcBef>
        <a:spcAft>
          <a:spcPct val="0"/>
        </a:spcAft>
        <a:buFont typeface="Arial" charset="0"/>
        <a:buChar char="–"/>
        <a:defRPr sz="2200" kern="1200">
          <a:solidFill>
            <a:schemeClr val="tx1"/>
          </a:solidFill>
          <a:latin typeface="Arial" charset="0"/>
          <a:ea typeface="+mn-ea"/>
          <a:cs typeface="+mn-cs"/>
        </a:defRPr>
      </a:lvl4pPr>
      <a:lvl5pPr marL="2292082" indent="-253971" algn="l" defTabSz="509528" rtl="0" eaLnBrk="0" fontAlgn="base" hangingPunct="0">
        <a:spcBef>
          <a:spcPct val="20000"/>
        </a:spcBef>
        <a:spcAft>
          <a:spcPct val="0"/>
        </a:spcAft>
        <a:buFont typeface="Arial" charset="0"/>
        <a:buChar char="»"/>
        <a:defRPr sz="2200" kern="1200">
          <a:solidFill>
            <a:schemeClr val="tx1"/>
          </a:solidFill>
          <a:latin typeface="Arial" charset="0"/>
          <a:ea typeface="+mn-ea"/>
          <a:cs typeface="+mn-cs"/>
        </a:defRPr>
      </a:lvl5pPr>
      <a:lvl6pPr marL="2514306" indent="-228574" algn="l" defTabSz="457146" rtl="0" eaLnBrk="1" latinLnBrk="0" hangingPunct="1">
        <a:spcBef>
          <a:spcPct val="20000"/>
        </a:spcBef>
        <a:buFont typeface="Arial"/>
        <a:buChar char="•"/>
        <a:defRPr sz="2000" kern="1200">
          <a:solidFill>
            <a:schemeClr val="tx1"/>
          </a:solidFill>
          <a:latin typeface="+mn-lt"/>
          <a:ea typeface="+mn-ea"/>
          <a:cs typeface="+mn-cs"/>
        </a:defRPr>
      </a:lvl6pPr>
      <a:lvl7pPr marL="2971452" indent="-228574" algn="l" defTabSz="457146" rtl="0" eaLnBrk="1" latinLnBrk="0" hangingPunct="1">
        <a:spcBef>
          <a:spcPct val="20000"/>
        </a:spcBef>
        <a:buFont typeface="Arial"/>
        <a:buChar char="•"/>
        <a:defRPr sz="2000" kern="1200">
          <a:solidFill>
            <a:schemeClr val="tx1"/>
          </a:solidFill>
          <a:latin typeface="+mn-lt"/>
          <a:ea typeface="+mn-ea"/>
          <a:cs typeface="+mn-cs"/>
        </a:defRPr>
      </a:lvl7pPr>
      <a:lvl8pPr marL="3428600" indent="-228574" algn="l" defTabSz="457146" rtl="0" eaLnBrk="1" latinLnBrk="0" hangingPunct="1">
        <a:spcBef>
          <a:spcPct val="20000"/>
        </a:spcBef>
        <a:buFont typeface="Arial"/>
        <a:buChar char="•"/>
        <a:defRPr sz="2000" kern="1200">
          <a:solidFill>
            <a:schemeClr val="tx1"/>
          </a:solidFill>
          <a:latin typeface="+mn-lt"/>
          <a:ea typeface="+mn-ea"/>
          <a:cs typeface="+mn-cs"/>
        </a:defRPr>
      </a:lvl8pPr>
      <a:lvl9pPr marL="3885746" indent="-228574" algn="l" defTabSz="457146"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914294" rtl="0" eaLnBrk="1" latinLnBrk="0" hangingPunct="1">
        <a:defRPr sz="1800" kern="1200">
          <a:solidFill>
            <a:schemeClr val="tx1"/>
          </a:solidFill>
          <a:latin typeface="+mn-lt"/>
          <a:ea typeface="+mn-ea"/>
          <a:cs typeface="+mn-cs"/>
        </a:defRPr>
      </a:lvl1pPr>
      <a:lvl2pPr marL="457146" algn="l" defTabSz="914294" rtl="0" eaLnBrk="1" latinLnBrk="0" hangingPunct="1">
        <a:defRPr sz="1800" kern="1200">
          <a:solidFill>
            <a:schemeClr val="tx1"/>
          </a:solidFill>
          <a:latin typeface="+mn-lt"/>
          <a:ea typeface="+mn-ea"/>
          <a:cs typeface="+mn-cs"/>
        </a:defRPr>
      </a:lvl2pPr>
      <a:lvl3pPr marL="914294" algn="l" defTabSz="914294" rtl="0" eaLnBrk="1" latinLnBrk="0" hangingPunct="1">
        <a:defRPr sz="1800" kern="1200">
          <a:solidFill>
            <a:schemeClr val="tx1"/>
          </a:solidFill>
          <a:latin typeface="+mn-lt"/>
          <a:ea typeface="+mn-ea"/>
          <a:cs typeface="+mn-cs"/>
        </a:defRPr>
      </a:lvl3pPr>
      <a:lvl4pPr marL="1371440" algn="l" defTabSz="914294" rtl="0" eaLnBrk="1" latinLnBrk="0" hangingPunct="1">
        <a:defRPr sz="1800" kern="1200">
          <a:solidFill>
            <a:schemeClr val="tx1"/>
          </a:solidFill>
          <a:latin typeface="+mn-lt"/>
          <a:ea typeface="+mn-ea"/>
          <a:cs typeface="+mn-cs"/>
        </a:defRPr>
      </a:lvl4pPr>
      <a:lvl5pPr marL="1828586" algn="l" defTabSz="914294" rtl="0" eaLnBrk="1" latinLnBrk="0" hangingPunct="1">
        <a:defRPr sz="1800" kern="1200">
          <a:solidFill>
            <a:schemeClr val="tx1"/>
          </a:solidFill>
          <a:latin typeface="+mn-lt"/>
          <a:ea typeface="+mn-ea"/>
          <a:cs typeface="+mn-cs"/>
        </a:defRPr>
      </a:lvl5pPr>
      <a:lvl6pPr marL="2285732" algn="l" defTabSz="914294" rtl="0" eaLnBrk="1" latinLnBrk="0" hangingPunct="1">
        <a:defRPr sz="1800" kern="1200">
          <a:solidFill>
            <a:schemeClr val="tx1"/>
          </a:solidFill>
          <a:latin typeface="+mn-lt"/>
          <a:ea typeface="+mn-ea"/>
          <a:cs typeface="+mn-cs"/>
        </a:defRPr>
      </a:lvl6pPr>
      <a:lvl7pPr marL="2742880" algn="l" defTabSz="914294" rtl="0" eaLnBrk="1" latinLnBrk="0" hangingPunct="1">
        <a:defRPr sz="1800" kern="1200">
          <a:solidFill>
            <a:schemeClr val="tx1"/>
          </a:solidFill>
          <a:latin typeface="+mn-lt"/>
          <a:ea typeface="+mn-ea"/>
          <a:cs typeface="+mn-cs"/>
        </a:defRPr>
      </a:lvl7pPr>
      <a:lvl8pPr marL="3200026" algn="l" defTabSz="914294" rtl="0" eaLnBrk="1" latinLnBrk="0" hangingPunct="1">
        <a:defRPr sz="1800" kern="1200">
          <a:solidFill>
            <a:schemeClr val="tx1"/>
          </a:solidFill>
          <a:latin typeface="+mn-lt"/>
          <a:ea typeface="+mn-ea"/>
          <a:cs typeface="+mn-cs"/>
        </a:defRPr>
      </a:lvl8pPr>
      <a:lvl9pPr marL="3657172" algn="l" defTabSz="914294"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Date Placeholder 3"/>
          <p:cNvSpPr>
            <a:spLocks noGrp="1"/>
          </p:cNvSpPr>
          <p:nvPr>
            <p:ph type="dt" sz="half" idx="2"/>
          </p:nvPr>
        </p:nvSpPr>
        <p:spPr bwMode="auto">
          <a:xfrm>
            <a:off x="503239" y="7204075"/>
            <a:ext cx="2346325" cy="414338"/>
          </a:xfrm>
          <a:prstGeom prst="rect">
            <a:avLst/>
          </a:prstGeom>
          <a:noFill/>
          <a:ln w="9525">
            <a:noFill/>
            <a:miter lim="800000"/>
            <a:headEnd/>
            <a:tailEnd/>
          </a:ln>
        </p:spPr>
        <p:txBody>
          <a:bodyPr vert="horz" wrap="square" lIns="101870" tIns="50935" rIns="101870" bIns="50935" numCol="1" anchor="t" anchorCtr="0" compatLnSpc="1">
            <a:prstTxWarp prst="textNoShape">
              <a:avLst/>
            </a:prstTxWarp>
          </a:bodyPr>
          <a:lstStyle>
            <a:lvl1pPr>
              <a:defRPr/>
            </a:lvl1pPr>
          </a:lstStyle>
          <a:p>
            <a:pPr>
              <a:defRPr/>
            </a:pPr>
            <a:endParaRPr lang="en-US" dirty="0"/>
          </a:p>
        </p:txBody>
      </p:sp>
      <p:sp>
        <p:nvSpPr>
          <p:cNvPr id="6" name="Footer Placeholder 4"/>
          <p:cNvSpPr>
            <a:spLocks noGrp="1"/>
          </p:cNvSpPr>
          <p:nvPr>
            <p:ph type="ftr" sz="quarter" idx="3"/>
          </p:nvPr>
        </p:nvSpPr>
        <p:spPr bwMode="auto">
          <a:xfrm>
            <a:off x="3436939" y="7204075"/>
            <a:ext cx="3184525" cy="414338"/>
          </a:xfrm>
          <a:prstGeom prst="rect">
            <a:avLst/>
          </a:prstGeom>
          <a:noFill/>
          <a:ln w="9525">
            <a:noFill/>
            <a:miter lim="800000"/>
            <a:headEnd/>
            <a:tailEnd/>
          </a:ln>
        </p:spPr>
        <p:txBody>
          <a:bodyPr vert="horz" wrap="square" lIns="101870" tIns="50935" rIns="101870" bIns="50935" numCol="1" anchor="t" anchorCtr="0" compatLnSpc="1">
            <a:prstTxWarp prst="textNoShape">
              <a:avLst/>
            </a:prstTxWarp>
          </a:bodyPr>
          <a:lstStyle>
            <a:lvl1pPr>
              <a:defRPr/>
            </a:lvl1pPr>
          </a:lstStyle>
          <a:p>
            <a:pPr>
              <a:defRPr/>
            </a:pPr>
            <a:endParaRPr lang="en-US" dirty="0"/>
          </a:p>
        </p:txBody>
      </p:sp>
      <p:sp>
        <p:nvSpPr>
          <p:cNvPr id="10" name="Slide Number Placeholder 5"/>
          <p:cNvSpPr>
            <a:spLocks noGrp="1"/>
          </p:cNvSpPr>
          <p:nvPr>
            <p:ph type="sldNum" sz="quarter" idx="4"/>
          </p:nvPr>
        </p:nvSpPr>
        <p:spPr bwMode="auto">
          <a:xfrm>
            <a:off x="7208839" y="7204075"/>
            <a:ext cx="2346325" cy="414338"/>
          </a:xfrm>
          <a:prstGeom prst="rect">
            <a:avLst/>
          </a:prstGeom>
          <a:noFill/>
          <a:ln w="9525">
            <a:noFill/>
            <a:miter lim="800000"/>
            <a:headEnd/>
            <a:tailEnd/>
          </a:ln>
        </p:spPr>
        <p:txBody>
          <a:bodyPr vert="horz" wrap="square" lIns="101870" tIns="50935" rIns="101870" bIns="50935" numCol="1" anchor="t" anchorCtr="0" compatLnSpc="1">
            <a:prstTxWarp prst="textNoShape">
              <a:avLst/>
            </a:prstTxWarp>
          </a:bodyPr>
          <a:lstStyle>
            <a:lvl1pPr>
              <a:defRPr/>
            </a:lvl1pPr>
          </a:lstStyle>
          <a:p>
            <a:pPr>
              <a:defRPr/>
            </a:pPr>
            <a:fld id="{B8C3E509-0D92-476B-857C-2829AE603365}" type="slidenum">
              <a:rPr lang="en-US"/>
              <a:pPr>
                <a:defRPr/>
              </a:pPr>
              <a:t>‹#›</a:t>
            </a:fld>
            <a:endParaRPr lang="en-US" dirty="0"/>
          </a:p>
        </p:txBody>
      </p:sp>
    </p:spTree>
    <p:extLst>
      <p:ext uri="{BB962C8B-B14F-4D97-AF65-F5344CB8AC3E}">
        <p14:creationId xmlns:p14="http://schemas.microsoft.com/office/powerpoint/2010/main" val="3608949123"/>
      </p:ext>
    </p:extLst>
  </p:cSld>
  <p:clrMap bg1="lt1" tx1="dk1" bg2="lt2" tx2="dk2" accent1="accent1" accent2="accent2" accent3="accent3" accent4="accent4" accent5="accent5" accent6="accent6" hlink="hlink" folHlink="folHlink"/>
  <p:sldLayoutIdLst>
    <p:sldLayoutId id="2147483873" r:id="rId1"/>
  </p:sldLayoutIdLst>
  <p:hf hdr="0" ftr="0" dt="0"/>
  <p:txStyles>
    <p:titleStyle>
      <a:lvl1pPr algn="ctr" defTabSz="509528" rtl="0" eaLnBrk="0" fontAlgn="base" hangingPunct="0">
        <a:spcBef>
          <a:spcPct val="0"/>
        </a:spcBef>
        <a:spcAft>
          <a:spcPct val="0"/>
        </a:spcAft>
        <a:defRPr sz="4900" kern="1200">
          <a:solidFill>
            <a:schemeClr val="tx1"/>
          </a:solidFill>
          <a:latin typeface="Arial" charset="0"/>
          <a:ea typeface="+mj-ea"/>
          <a:cs typeface="+mj-cs"/>
        </a:defRPr>
      </a:lvl1pPr>
      <a:lvl2pPr algn="ctr" defTabSz="509528" rtl="0" eaLnBrk="0" fontAlgn="base" hangingPunct="0">
        <a:spcBef>
          <a:spcPct val="0"/>
        </a:spcBef>
        <a:spcAft>
          <a:spcPct val="0"/>
        </a:spcAft>
        <a:defRPr sz="4900">
          <a:solidFill>
            <a:schemeClr val="tx1"/>
          </a:solidFill>
          <a:latin typeface="Arial" charset="0"/>
        </a:defRPr>
      </a:lvl2pPr>
      <a:lvl3pPr algn="ctr" defTabSz="509528" rtl="0" eaLnBrk="0" fontAlgn="base" hangingPunct="0">
        <a:spcBef>
          <a:spcPct val="0"/>
        </a:spcBef>
        <a:spcAft>
          <a:spcPct val="0"/>
        </a:spcAft>
        <a:defRPr sz="4900">
          <a:solidFill>
            <a:schemeClr val="tx1"/>
          </a:solidFill>
          <a:latin typeface="Arial" charset="0"/>
        </a:defRPr>
      </a:lvl3pPr>
      <a:lvl4pPr algn="ctr" defTabSz="509528" rtl="0" eaLnBrk="0" fontAlgn="base" hangingPunct="0">
        <a:spcBef>
          <a:spcPct val="0"/>
        </a:spcBef>
        <a:spcAft>
          <a:spcPct val="0"/>
        </a:spcAft>
        <a:defRPr sz="4900">
          <a:solidFill>
            <a:schemeClr val="tx1"/>
          </a:solidFill>
          <a:latin typeface="Arial" charset="0"/>
        </a:defRPr>
      </a:lvl4pPr>
      <a:lvl5pPr algn="ctr" defTabSz="509528" rtl="0" eaLnBrk="0" fontAlgn="base" hangingPunct="0">
        <a:spcBef>
          <a:spcPct val="0"/>
        </a:spcBef>
        <a:spcAft>
          <a:spcPct val="0"/>
        </a:spcAft>
        <a:defRPr sz="4900">
          <a:solidFill>
            <a:schemeClr val="tx1"/>
          </a:solidFill>
          <a:latin typeface="Arial" charset="0"/>
        </a:defRPr>
      </a:lvl5pPr>
      <a:lvl6pPr marL="457146" algn="ctr" defTabSz="457146" rtl="0" fontAlgn="base">
        <a:spcBef>
          <a:spcPct val="0"/>
        </a:spcBef>
        <a:spcAft>
          <a:spcPct val="0"/>
        </a:spcAft>
        <a:defRPr sz="4300">
          <a:solidFill>
            <a:schemeClr val="tx1"/>
          </a:solidFill>
          <a:latin typeface="Calibri" pitchFamily="34" charset="0"/>
        </a:defRPr>
      </a:lvl6pPr>
      <a:lvl7pPr marL="914294" algn="ctr" defTabSz="457146" rtl="0" fontAlgn="base">
        <a:spcBef>
          <a:spcPct val="0"/>
        </a:spcBef>
        <a:spcAft>
          <a:spcPct val="0"/>
        </a:spcAft>
        <a:defRPr sz="4300">
          <a:solidFill>
            <a:schemeClr val="tx1"/>
          </a:solidFill>
          <a:latin typeface="Calibri" pitchFamily="34" charset="0"/>
        </a:defRPr>
      </a:lvl7pPr>
      <a:lvl8pPr marL="1371440" algn="ctr" defTabSz="457146" rtl="0" fontAlgn="base">
        <a:spcBef>
          <a:spcPct val="0"/>
        </a:spcBef>
        <a:spcAft>
          <a:spcPct val="0"/>
        </a:spcAft>
        <a:defRPr sz="4300">
          <a:solidFill>
            <a:schemeClr val="tx1"/>
          </a:solidFill>
          <a:latin typeface="Calibri" pitchFamily="34" charset="0"/>
        </a:defRPr>
      </a:lvl8pPr>
      <a:lvl9pPr marL="1828586" algn="ctr" defTabSz="457146" rtl="0" fontAlgn="base">
        <a:spcBef>
          <a:spcPct val="0"/>
        </a:spcBef>
        <a:spcAft>
          <a:spcPct val="0"/>
        </a:spcAft>
        <a:defRPr sz="4300">
          <a:solidFill>
            <a:schemeClr val="tx1"/>
          </a:solidFill>
          <a:latin typeface="Calibri" pitchFamily="34" charset="0"/>
        </a:defRPr>
      </a:lvl9pPr>
    </p:titleStyle>
    <p:bodyStyle>
      <a:lvl1pPr marL="382543" indent="-382543" algn="l" defTabSz="509528" rtl="0" eaLnBrk="0" fontAlgn="base" hangingPunct="0">
        <a:spcBef>
          <a:spcPct val="20000"/>
        </a:spcBef>
        <a:spcAft>
          <a:spcPct val="0"/>
        </a:spcAft>
        <a:buFont typeface="Arial" charset="0"/>
        <a:buChar char="•"/>
        <a:defRPr sz="3600" kern="1200">
          <a:solidFill>
            <a:schemeClr val="tx1"/>
          </a:solidFill>
          <a:latin typeface="Arial" charset="0"/>
          <a:ea typeface="+mn-ea"/>
          <a:cs typeface="+mn-cs"/>
        </a:defRPr>
      </a:lvl1pPr>
      <a:lvl2pPr marL="826992" indent="-317463" algn="l" defTabSz="509528" rtl="0" eaLnBrk="0" fontAlgn="base" hangingPunct="0">
        <a:spcBef>
          <a:spcPct val="20000"/>
        </a:spcBef>
        <a:spcAft>
          <a:spcPct val="0"/>
        </a:spcAft>
        <a:buFont typeface="Arial" charset="0"/>
        <a:buChar char="–"/>
        <a:defRPr sz="3100" kern="1200">
          <a:solidFill>
            <a:schemeClr val="tx1"/>
          </a:solidFill>
          <a:latin typeface="Arial" charset="0"/>
          <a:ea typeface="+mn-ea"/>
          <a:cs typeface="+mn-cs"/>
        </a:defRPr>
      </a:lvl2pPr>
      <a:lvl3pPr marL="1273026" indent="-253971" algn="l" defTabSz="509528" rtl="0" eaLnBrk="0" fontAlgn="base" hangingPunct="0">
        <a:spcBef>
          <a:spcPct val="20000"/>
        </a:spcBef>
        <a:spcAft>
          <a:spcPct val="0"/>
        </a:spcAft>
        <a:buFont typeface="Arial" charset="0"/>
        <a:buChar char="•"/>
        <a:defRPr sz="2700" kern="1200">
          <a:solidFill>
            <a:schemeClr val="tx1"/>
          </a:solidFill>
          <a:latin typeface="Arial" charset="0"/>
          <a:ea typeface="+mn-ea"/>
          <a:cs typeface="+mn-cs"/>
        </a:defRPr>
      </a:lvl3pPr>
      <a:lvl4pPr marL="1782555" indent="-253971" algn="l" defTabSz="509528" rtl="0" eaLnBrk="0" fontAlgn="base" hangingPunct="0">
        <a:spcBef>
          <a:spcPct val="20000"/>
        </a:spcBef>
        <a:spcAft>
          <a:spcPct val="0"/>
        </a:spcAft>
        <a:buFont typeface="Arial" charset="0"/>
        <a:buChar char="–"/>
        <a:defRPr sz="2200" kern="1200">
          <a:solidFill>
            <a:schemeClr val="tx1"/>
          </a:solidFill>
          <a:latin typeface="Arial" charset="0"/>
          <a:ea typeface="+mn-ea"/>
          <a:cs typeface="+mn-cs"/>
        </a:defRPr>
      </a:lvl4pPr>
      <a:lvl5pPr marL="2292082" indent="-253971" algn="l" defTabSz="509528" rtl="0" eaLnBrk="0" fontAlgn="base" hangingPunct="0">
        <a:spcBef>
          <a:spcPct val="20000"/>
        </a:spcBef>
        <a:spcAft>
          <a:spcPct val="0"/>
        </a:spcAft>
        <a:buFont typeface="Arial" charset="0"/>
        <a:buChar char="»"/>
        <a:defRPr sz="2200" kern="1200">
          <a:solidFill>
            <a:schemeClr val="tx1"/>
          </a:solidFill>
          <a:latin typeface="Arial" charset="0"/>
          <a:ea typeface="+mn-ea"/>
          <a:cs typeface="+mn-cs"/>
        </a:defRPr>
      </a:lvl5pPr>
      <a:lvl6pPr marL="2514306" indent="-228574" algn="l" defTabSz="457146" rtl="0" eaLnBrk="1" latinLnBrk="0" hangingPunct="1">
        <a:spcBef>
          <a:spcPct val="20000"/>
        </a:spcBef>
        <a:buFont typeface="Arial"/>
        <a:buChar char="•"/>
        <a:defRPr sz="2000" kern="1200">
          <a:solidFill>
            <a:schemeClr val="tx1"/>
          </a:solidFill>
          <a:latin typeface="+mn-lt"/>
          <a:ea typeface="+mn-ea"/>
          <a:cs typeface="+mn-cs"/>
        </a:defRPr>
      </a:lvl6pPr>
      <a:lvl7pPr marL="2971452" indent="-228574" algn="l" defTabSz="457146" rtl="0" eaLnBrk="1" latinLnBrk="0" hangingPunct="1">
        <a:spcBef>
          <a:spcPct val="20000"/>
        </a:spcBef>
        <a:buFont typeface="Arial"/>
        <a:buChar char="•"/>
        <a:defRPr sz="2000" kern="1200">
          <a:solidFill>
            <a:schemeClr val="tx1"/>
          </a:solidFill>
          <a:latin typeface="+mn-lt"/>
          <a:ea typeface="+mn-ea"/>
          <a:cs typeface="+mn-cs"/>
        </a:defRPr>
      </a:lvl7pPr>
      <a:lvl8pPr marL="3428600" indent="-228574" algn="l" defTabSz="457146" rtl="0" eaLnBrk="1" latinLnBrk="0" hangingPunct="1">
        <a:spcBef>
          <a:spcPct val="20000"/>
        </a:spcBef>
        <a:buFont typeface="Arial"/>
        <a:buChar char="•"/>
        <a:defRPr sz="2000" kern="1200">
          <a:solidFill>
            <a:schemeClr val="tx1"/>
          </a:solidFill>
          <a:latin typeface="+mn-lt"/>
          <a:ea typeface="+mn-ea"/>
          <a:cs typeface="+mn-cs"/>
        </a:defRPr>
      </a:lvl8pPr>
      <a:lvl9pPr marL="3885746" indent="-228574" algn="l" defTabSz="457146"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914294" rtl="0" eaLnBrk="1" latinLnBrk="0" hangingPunct="1">
        <a:defRPr sz="1800" kern="1200">
          <a:solidFill>
            <a:schemeClr val="tx1"/>
          </a:solidFill>
          <a:latin typeface="+mn-lt"/>
          <a:ea typeface="+mn-ea"/>
          <a:cs typeface="+mn-cs"/>
        </a:defRPr>
      </a:lvl1pPr>
      <a:lvl2pPr marL="457146" algn="l" defTabSz="914294" rtl="0" eaLnBrk="1" latinLnBrk="0" hangingPunct="1">
        <a:defRPr sz="1800" kern="1200">
          <a:solidFill>
            <a:schemeClr val="tx1"/>
          </a:solidFill>
          <a:latin typeface="+mn-lt"/>
          <a:ea typeface="+mn-ea"/>
          <a:cs typeface="+mn-cs"/>
        </a:defRPr>
      </a:lvl2pPr>
      <a:lvl3pPr marL="914294" algn="l" defTabSz="914294" rtl="0" eaLnBrk="1" latinLnBrk="0" hangingPunct="1">
        <a:defRPr sz="1800" kern="1200">
          <a:solidFill>
            <a:schemeClr val="tx1"/>
          </a:solidFill>
          <a:latin typeface="+mn-lt"/>
          <a:ea typeface="+mn-ea"/>
          <a:cs typeface="+mn-cs"/>
        </a:defRPr>
      </a:lvl3pPr>
      <a:lvl4pPr marL="1371440" algn="l" defTabSz="914294" rtl="0" eaLnBrk="1" latinLnBrk="0" hangingPunct="1">
        <a:defRPr sz="1800" kern="1200">
          <a:solidFill>
            <a:schemeClr val="tx1"/>
          </a:solidFill>
          <a:latin typeface="+mn-lt"/>
          <a:ea typeface="+mn-ea"/>
          <a:cs typeface="+mn-cs"/>
        </a:defRPr>
      </a:lvl4pPr>
      <a:lvl5pPr marL="1828586" algn="l" defTabSz="914294" rtl="0" eaLnBrk="1" latinLnBrk="0" hangingPunct="1">
        <a:defRPr sz="1800" kern="1200">
          <a:solidFill>
            <a:schemeClr val="tx1"/>
          </a:solidFill>
          <a:latin typeface="+mn-lt"/>
          <a:ea typeface="+mn-ea"/>
          <a:cs typeface="+mn-cs"/>
        </a:defRPr>
      </a:lvl5pPr>
      <a:lvl6pPr marL="2285732" algn="l" defTabSz="914294" rtl="0" eaLnBrk="1" latinLnBrk="0" hangingPunct="1">
        <a:defRPr sz="1800" kern="1200">
          <a:solidFill>
            <a:schemeClr val="tx1"/>
          </a:solidFill>
          <a:latin typeface="+mn-lt"/>
          <a:ea typeface="+mn-ea"/>
          <a:cs typeface="+mn-cs"/>
        </a:defRPr>
      </a:lvl6pPr>
      <a:lvl7pPr marL="2742880" algn="l" defTabSz="914294" rtl="0" eaLnBrk="1" latinLnBrk="0" hangingPunct="1">
        <a:defRPr sz="1800" kern="1200">
          <a:solidFill>
            <a:schemeClr val="tx1"/>
          </a:solidFill>
          <a:latin typeface="+mn-lt"/>
          <a:ea typeface="+mn-ea"/>
          <a:cs typeface="+mn-cs"/>
        </a:defRPr>
      </a:lvl7pPr>
      <a:lvl8pPr marL="3200026" algn="l" defTabSz="914294" rtl="0" eaLnBrk="1" latinLnBrk="0" hangingPunct="1">
        <a:defRPr sz="1800" kern="1200">
          <a:solidFill>
            <a:schemeClr val="tx1"/>
          </a:solidFill>
          <a:latin typeface="+mn-lt"/>
          <a:ea typeface="+mn-ea"/>
          <a:cs typeface="+mn-cs"/>
        </a:defRPr>
      </a:lvl8pPr>
      <a:lvl9pPr marL="3657172" algn="l" defTabSz="914294"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0.emf"/><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17.xml"/><Relationship Id="rId2" Type="http://schemas.openxmlformats.org/officeDocument/2006/relationships/tags" Target="../tags/tag2.xml"/><Relationship Id="rId1" Type="http://schemas.openxmlformats.org/officeDocument/2006/relationships/tags" Target="../tags/tag1.xml"/><Relationship Id="rId5" Type="http://schemas.openxmlformats.org/officeDocument/2006/relationships/image" Target="../media/image12.emf"/><Relationship Id="rId4" Type="http://schemas.openxmlformats.org/officeDocument/2006/relationships/notesSlide" Target="../notesSlides/notesSlide9.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17.xml"/><Relationship Id="rId2" Type="http://schemas.openxmlformats.org/officeDocument/2006/relationships/tags" Target="../tags/tag4.xml"/><Relationship Id="rId1" Type="http://schemas.openxmlformats.org/officeDocument/2006/relationships/tags" Target="../tags/tag3.xml"/><Relationship Id="rId5" Type="http://schemas.openxmlformats.org/officeDocument/2006/relationships/image" Target="../media/image13.emf"/><Relationship Id="rId4" Type="http://schemas.openxmlformats.org/officeDocument/2006/relationships/notesSlide" Target="../notesSlides/notesSlide10.xml"/></Relationships>
</file>

<file path=ppt/slides/_rels/slide13.xml.rels><?xml version="1.0" encoding="UTF-8" standalone="yes"?>
<Relationships xmlns="http://schemas.openxmlformats.org/package/2006/relationships"><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tags" Target="../tags/tag5.xml"/><Relationship Id="rId6" Type="http://schemas.openxmlformats.org/officeDocument/2006/relationships/image" Target="../media/image14.emf"/><Relationship Id="rId5" Type="http://schemas.openxmlformats.org/officeDocument/2006/relationships/notesSlide" Target="../notesSlides/notesSlide11.xml"/><Relationship Id="rId4"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3" Type="http://schemas.openxmlformats.org/officeDocument/2006/relationships/tags" Target="../tags/tag10.xml"/><Relationship Id="rId2" Type="http://schemas.openxmlformats.org/officeDocument/2006/relationships/tags" Target="../tags/tag9.xml"/><Relationship Id="rId1" Type="http://schemas.openxmlformats.org/officeDocument/2006/relationships/tags" Target="../tags/tag8.xml"/><Relationship Id="rId6" Type="http://schemas.openxmlformats.org/officeDocument/2006/relationships/image" Target="../media/image15.emf"/><Relationship Id="rId5" Type="http://schemas.openxmlformats.org/officeDocument/2006/relationships/notesSlide" Target="../notesSlides/notesSlide12.xml"/><Relationship Id="rId4"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3" Type="http://schemas.openxmlformats.org/officeDocument/2006/relationships/tags" Target="../tags/tag13.xml"/><Relationship Id="rId2" Type="http://schemas.openxmlformats.org/officeDocument/2006/relationships/tags" Target="../tags/tag12.xml"/><Relationship Id="rId1" Type="http://schemas.openxmlformats.org/officeDocument/2006/relationships/tags" Target="../tags/tag11.xml"/><Relationship Id="rId6" Type="http://schemas.openxmlformats.org/officeDocument/2006/relationships/image" Target="../media/image16.png"/><Relationship Id="rId5" Type="http://schemas.openxmlformats.org/officeDocument/2006/relationships/notesSlide" Target="../notesSlides/notesSlide13.xml"/><Relationship Id="rId4"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3" Type="http://schemas.openxmlformats.org/officeDocument/2006/relationships/tags" Target="../tags/tag16.xml"/><Relationship Id="rId7" Type="http://schemas.openxmlformats.org/officeDocument/2006/relationships/image" Target="../media/image17.emf"/><Relationship Id="rId2" Type="http://schemas.openxmlformats.org/officeDocument/2006/relationships/tags" Target="../tags/tag15.xml"/><Relationship Id="rId1" Type="http://schemas.openxmlformats.org/officeDocument/2006/relationships/tags" Target="../tags/tag14.xml"/><Relationship Id="rId6" Type="http://schemas.openxmlformats.org/officeDocument/2006/relationships/notesSlide" Target="../notesSlides/notesSlide14.xml"/><Relationship Id="rId5" Type="http://schemas.openxmlformats.org/officeDocument/2006/relationships/slideLayout" Target="../slideLayouts/slideLayout17.xml"/><Relationship Id="rId4" Type="http://schemas.openxmlformats.org/officeDocument/2006/relationships/tags" Target="../tags/tag17.xml"/></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17.xml"/><Relationship Id="rId2" Type="http://schemas.openxmlformats.org/officeDocument/2006/relationships/tags" Target="../tags/tag19.xml"/><Relationship Id="rId1" Type="http://schemas.openxmlformats.org/officeDocument/2006/relationships/tags" Target="../tags/tag18.xml"/><Relationship Id="rId5" Type="http://schemas.openxmlformats.org/officeDocument/2006/relationships/image" Target="../media/image18.emf"/><Relationship Id="rId4" Type="http://schemas.openxmlformats.org/officeDocument/2006/relationships/notesSlide" Target="../notesSlides/notesSlide15.xml"/></Relationships>
</file>

<file path=ppt/slides/_rels/slide18.xml.rels><?xml version="1.0" encoding="UTF-8" standalone="yes"?>
<Relationships xmlns="http://schemas.openxmlformats.org/package/2006/relationships"><Relationship Id="rId3" Type="http://schemas.openxmlformats.org/officeDocument/2006/relationships/tags" Target="../tags/tag22.xml"/><Relationship Id="rId7" Type="http://schemas.openxmlformats.org/officeDocument/2006/relationships/image" Target="../media/image20.emf"/><Relationship Id="rId2" Type="http://schemas.openxmlformats.org/officeDocument/2006/relationships/tags" Target="../tags/tag21.xml"/><Relationship Id="rId1" Type="http://schemas.openxmlformats.org/officeDocument/2006/relationships/tags" Target="../tags/tag20.xml"/><Relationship Id="rId6" Type="http://schemas.openxmlformats.org/officeDocument/2006/relationships/image" Target="../media/image19.emf"/><Relationship Id="rId5" Type="http://schemas.openxmlformats.org/officeDocument/2006/relationships/notesSlide" Target="../notesSlides/notesSlide16.xml"/><Relationship Id="rId4"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47809" y="351248"/>
            <a:ext cx="9388183" cy="7069907"/>
          </a:xfrm>
          <a:prstGeom prst="rect">
            <a:avLst/>
          </a:prstGeom>
          <a:solidFill>
            <a:srgbClr val="264D82"/>
          </a:solidFill>
          <a:ln>
            <a:noFill/>
          </a:ln>
          <a:effectLst/>
        </p:spPr>
        <p:style>
          <a:lnRef idx="1">
            <a:schemeClr val="accent1"/>
          </a:lnRef>
          <a:fillRef idx="3">
            <a:schemeClr val="accent1"/>
          </a:fillRef>
          <a:effectRef idx="2">
            <a:schemeClr val="accent1"/>
          </a:effectRef>
          <a:fontRef idx="minor">
            <a:schemeClr val="lt1"/>
          </a:fontRef>
        </p:style>
        <p:txBody>
          <a:bodyPr lIns="101870" tIns="50935" rIns="101870" bIns="50935" rtlCol="0" anchor="ctr"/>
          <a:lstStyle/>
          <a:p>
            <a:pPr algn="ctr"/>
            <a:endParaRPr lang="en-US" dirty="0"/>
          </a:p>
        </p:txBody>
      </p:sp>
      <p:sp>
        <p:nvSpPr>
          <p:cNvPr id="6" name="Rectangle 5"/>
          <p:cNvSpPr/>
          <p:nvPr/>
        </p:nvSpPr>
        <p:spPr>
          <a:xfrm>
            <a:off x="414868" y="466694"/>
            <a:ext cx="9220201" cy="6852099"/>
          </a:xfrm>
          <a:prstGeom prst="rect">
            <a:avLst/>
          </a:prstGeom>
          <a:noFill/>
          <a:ln>
            <a:solidFill>
              <a:srgbClr val="E6E6E6"/>
            </a:solidFill>
          </a:ln>
          <a:effectLst/>
        </p:spPr>
        <p:style>
          <a:lnRef idx="1">
            <a:schemeClr val="accent1"/>
          </a:lnRef>
          <a:fillRef idx="3">
            <a:schemeClr val="accent1"/>
          </a:fillRef>
          <a:effectRef idx="2">
            <a:schemeClr val="accent1"/>
          </a:effectRef>
          <a:fontRef idx="minor">
            <a:schemeClr val="lt1"/>
          </a:fontRef>
        </p:style>
        <p:txBody>
          <a:bodyPr lIns="101870" tIns="50935" rIns="101870" bIns="50935" rtlCol="0" anchor="ctr"/>
          <a:lstStyle/>
          <a:p>
            <a:pPr algn="ctr"/>
            <a:endParaRPr lang="en-US" dirty="0">
              <a:solidFill>
                <a:schemeClr val="bg1"/>
              </a:solidFill>
            </a:endParaRPr>
          </a:p>
        </p:txBody>
      </p:sp>
      <p:cxnSp>
        <p:nvCxnSpPr>
          <p:cNvPr id="8" name="Straight Connector 7"/>
          <p:cNvCxnSpPr/>
          <p:nvPr/>
        </p:nvCxnSpPr>
        <p:spPr>
          <a:xfrm>
            <a:off x="635002" y="2241836"/>
            <a:ext cx="8813800" cy="0"/>
          </a:xfrm>
          <a:prstGeom prst="line">
            <a:avLst/>
          </a:prstGeom>
          <a:ln w="12700" cmpd="sng">
            <a:solidFill>
              <a:schemeClr val="bg1"/>
            </a:solidFill>
            <a:prstDash val="sysDot"/>
            <a:round/>
          </a:ln>
          <a:effectLst/>
        </p:spPr>
        <p:style>
          <a:lnRef idx="2">
            <a:schemeClr val="accent1"/>
          </a:lnRef>
          <a:fillRef idx="0">
            <a:schemeClr val="accent1"/>
          </a:fillRef>
          <a:effectRef idx="1">
            <a:schemeClr val="accent1"/>
          </a:effectRef>
          <a:fontRef idx="minor">
            <a:schemeClr val="tx1"/>
          </a:fontRef>
        </p:style>
      </p:cxnSp>
      <p:sp>
        <p:nvSpPr>
          <p:cNvPr id="9" name="Rectangle 8"/>
          <p:cNvSpPr/>
          <p:nvPr/>
        </p:nvSpPr>
        <p:spPr>
          <a:xfrm>
            <a:off x="0" y="0"/>
            <a:ext cx="10058400" cy="7772400"/>
          </a:xfrm>
          <a:prstGeom prst="rect">
            <a:avLst/>
          </a:prstGeom>
          <a:noFill/>
          <a:ln>
            <a:solidFill>
              <a:srgbClr val="002B5C"/>
            </a:solidFill>
          </a:ln>
          <a:effectLst/>
        </p:spPr>
        <p:style>
          <a:lnRef idx="1">
            <a:schemeClr val="accent1"/>
          </a:lnRef>
          <a:fillRef idx="3">
            <a:schemeClr val="accent1"/>
          </a:fillRef>
          <a:effectRef idx="2">
            <a:schemeClr val="accent1"/>
          </a:effectRef>
          <a:fontRef idx="minor">
            <a:schemeClr val="lt1"/>
          </a:fontRef>
        </p:style>
        <p:txBody>
          <a:bodyPr lIns="101870" tIns="50935" rIns="101870" bIns="50935" rtlCol="0" anchor="ctr"/>
          <a:lstStyle/>
          <a:p>
            <a:pPr algn="ctr"/>
            <a:endParaRPr lang="en-US" dirty="0">
              <a:solidFill>
                <a:schemeClr val="bg1"/>
              </a:solidFill>
            </a:endParaRPr>
          </a:p>
        </p:txBody>
      </p:sp>
      <p:sp>
        <p:nvSpPr>
          <p:cNvPr id="17" name="Text Placeholder 1"/>
          <p:cNvSpPr>
            <a:spLocks noGrp="1"/>
          </p:cNvSpPr>
          <p:nvPr>
            <p:ph type="body" sz="quarter" idx="17"/>
          </p:nvPr>
        </p:nvSpPr>
        <p:spPr>
          <a:xfrm>
            <a:off x="3699617" y="2386869"/>
            <a:ext cx="5739245" cy="4495800"/>
          </a:xfrm>
          <a:prstGeom prst="rect">
            <a:avLst/>
          </a:prstGeom>
        </p:spPr>
        <p:txBody>
          <a:bodyPr lIns="101882" tIns="50941" rIns="101882" bIns="50941">
            <a:normAutofit/>
          </a:bodyPr>
          <a:lstStyle/>
          <a:p>
            <a:pPr marL="0" indent="0" algn="r">
              <a:buNone/>
            </a:pPr>
            <a:r>
              <a:rPr lang="en-US" sz="2800" i="1" dirty="0">
                <a:solidFill>
                  <a:schemeClr val="bg1"/>
                </a:solidFill>
                <a:cs typeface="Times New Roman" pitchFamily="18" charset="0"/>
              </a:rPr>
              <a:t>SURFA Conference </a:t>
            </a:r>
          </a:p>
          <a:p>
            <a:pPr marL="0" indent="0" algn="r">
              <a:buNone/>
            </a:pPr>
            <a:r>
              <a:rPr lang="en-US" sz="2800" i="1" dirty="0">
                <a:solidFill>
                  <a:schemeClr val="bg1"/>
                </a:solidFill>
                <a:cs typeface="Times New Roman" pitchFamily="18" charset="0"/>
              </a:rPr>
              <a:t>4/29/22</a:t>
            </a:r>
          </a:p>
          <a:p>
            <a:pPr marL="0" indent="0" algn="r">
              <a:buNone/>
            </a:pPr>
            <a:endParaRPr lang="en-US" sz="2800" i="1" dirty="0">
              <a:solidFill>
                <a:schemeClr val="bg1"/>
              </a:solidFill>
              <a:cs typeface="Times New Roman" pitchFamily="18" charset="0"/>
            </a:endParaRPr>
          </a:p>
        </p:txBody>
      </p:sp>
      <p:sp>
        <p:nvSpPr>
          <p:cNvPr id="2" name="Rectangle 1"/>
          <p:cNvSpPr/>
          <p:nvPr/>
        </p:nvSpPr>
        <p:spPr>
          <a:xfrm>
            <a:off x="2746375" y="6970439"/>
            <a:ext cx="6907743" cy="307766"/>
          </a:xfrm>
          <a:prstGeom prst="rect">
            <a:avLst/>
          </a:prstGeom>
        </p:spPr>
        <p:txBody>
          <a:bodyPr wrap="square" lIns="91429" tIns="45715" rIns="91429" bIns="45715">
            <a:spAutoFit/>
          </a:bodyPr>
          <a:lstStyle/>
          <a:p>
            <a:r>
              <a:rPr lang="en-GB" altLang="en-US" sz="1400" i="1" dirty="0">
                <a:solidFill>
                  <a:schemeClr val="bg1"/>
                </a:solidFill>
                <a:cs typeface="Times New Roman" pitchFamily="18" charset="0"/>
              </a:rPr>
              <a:t>*See the last page for important disclosures regarding these stocks and this report. </a:t>
            </a:r>
            <a:endParaRPr lang="en-US" sz="1400" dirty="0">
              <a:solidFill>
                <a:schemeClr val="bg1"/>
              </a:solidFill>
            </a:endParaRPr>
          </a:p>
        </p:txBody>
      </p:sp>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7377" y="1685925"/>
            <a:ext cx="2657475" cy="495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TextBox 9"/>
          <p:cNvSpPr txBox="1">
            <a:spLocks noChangeArrowheads="1"/>
          </p:cNvSpPr>
          <p:nvPr/>
        </p:nvSpPr>
        <p:spPr bwMode="auto">
          <a:xfrm>
            <a:off x="627067" y="2604709"/>
            <a:ext cx="3043238" cy="31806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858" tIns="50929" rIns="101858" bIns="50929">
            <a:spAutoFit/>
          </a:bodyPr>
          <a:lstStyle>
            <a:lvl1pPr defTabSz="509588" eaLnBrk="0" hangingPunct="0">
              <a:defRPr sz="1300" b="1">
                <a:solidFill>
                  <a:schemeClr val="bg1"/>
                </a:solidFill>
                <a:latin typeface="Arial" charset="0"/>
              </a:defRPr>
            </a:lvl1pPr>
            <a:lvl2pPr marL="742950" indent="-285750" defTabSz="509588" eaLnBrk="0" hangingPunct="0">
              <a:defRPr sz="1300" b="1">
                <a:solidFill>
                  <a:schemeClr val="bg1"/>
                </a:solidFill>
                <a:latin typeface="Arial" charset="0"/>
              </a:defRPr>
            </a:lvl2pPr>
            <a:lvl3pPr marL="1143000" indent="-228600" defTabSz="509588" eaLnBrk="0" hangingPunct="0">
              <a:defRPr sz="1300" b="1">
                <a:solidFill>
                  <a:schemeClr val="bg1"/>
                </a:solidFill>
                <a:latin typeface="Arial" charset="0"/>
              </a:defRPr>
            </a:lvl3pPr>
            <a:lvl4pPr marL="1600200" indent="-228600" defTabSz="509588" eaLnBrk="0" hangingPunct="0">
              <a:defRPr sz="1300" b="1">
                <a:solidFill>
                  <a:schemeClr val="bg1"/>
                </a:solidFill>
                <a:latin typeface="Arial" charset="0"/>
              </a:defRPr>
            </a:lvl4pPr>
            <a:lvl5pPr marL="2057400" indent="-228600" defTabSz="509588" eaLnBrk="0" hangingPunct="0">
              <a:defRPr sz="1300" b="1">
                <a:solidFill>
                  <a:schemeClr val="bg1"/>
                </a:solidFill>
                <a:latin typeface="Arial" charset="0"/>
              </a:defRPr>
            </a:lvl5pPr>
            <a:lvl6pPr marL="2514600" indent="-228600" defTabSz="509588" eaLnBrk="0" fontAlgn="base" hangingPunct="0">
              <a:spcBef>
                <a:spcPct val="0"/>
              </a:spcBef>
              <a:spcAft>
                <a:spcPct val="0"/>
              </a:spcAft>
              <a:defRPr sz="1300" b="1">
                <a:solidFill>
                  <a:schemeClr val="bg1"/>
                </a:solidFill>
                <a:latin typeface="Arial" charset="0"/>
              </a:defRPr>
            </a:lvl6pPr>
            <a:lvl7pPr marL="2971800" indent="-228600" defTabSz="509588" eaLnBrk="0" fontAlgn="base" hangingPunct="0">
              <a:spcBef>
                <a:spcPct val="0"/>
              </a:spcBef>
              <a:spcAft>
                <a:spcPct val="0"/>
              </a:spcAft>
              <a:defRPr sz="1300" b="1">
                <a:solidFill>
                  <a:schemeClr val="bg1"/>
                </a:solidFill>
                <a:latin typeface="Arial" charset="0"/>
              </a:defRPr>
            </a:lvl7pPr>
            <a:lvl8pPr marL="3429000" indent="-228600" defTabSz="509588" eaLnBrk="0" fontAlgn="base" hangingPunct="0">
              <a:spcBef>
                <a:spcPct val="0"/>
              </a:spcBef>
              <a:spcAft>
                <a:spcPct val="0"/>
              </a:spcAft>
              <a:defRPr sz="1300" b="1">
                <a:solidFill>
                  <a:schemeClr val="bg1"/>
                </a:solidFill>
                <a:latin typeface="Arial" charset="0"/>
              </a:defRPr>
            </a:lvl8pPr>
            <a:lvl9pPr marL="3886200" indent="-228600" defTabSz="509588" eaLnBrk="0" fontAlgn="base" hangingPunct="0">
              <a:spcBef>
                <a:spcPct val="0"/>
              </a:spcBef>
              <a:spcAft>
                <a:spcPct val="0"/>
              </a:spcAft>
              <a:defRPr sz="1300" b="1">
                <a:solidFill>
                  <a:schemeClr val="bg1"/>
                </a:solidFill>
                <a:latin typeface="Arial" charset="0"/>
              </a:defRPr>
            </a:lvl9pPr>
          </a:lstStyle>
          <a:p>
            <a:pPr eaLnBrk="1" hangingPunct="1"/>
            <a:r>
              <a:rPr lang="en-US" altLang="en-US" dirty="0">
                <a:cs typeface="Times New Roman" pitchFamily="18" charset="0"/>
              </a:rPr>
              <a:t>Durgesh Chopra</a:t>
            </a:r>
          </a:p>
          <a:p>
            <a:pPr eaLnBrk="1" hangingPunct="1"/>
            <a:r>
              <a:rPr lang="en-US" altLang="en-US" b="0" i="1" dirty="0">
                <a:cs typeface="Times New Roman" pitchFamily="18" charset="0"/>
              </a:rPr>
              <a:t>Durgesh.Chopra@evercoreisi.com</a:t>
            </a:r>
          </a:p>
          <a:p>
            <a:pPr eaLnBrk="1" hangingPunct="1"/>
            <a:r>
              <a:rPr lang="en-US" altLang="en-US" b="0" i="1" dirty="0">
                <a:cs typeface="Times New Roman" pitchFamily="18" charset="0"/>
              </a:rPr>
              <a:t>212.653.8998</a:t>
            </a:r>
          </a:p>
          <a:p>
            <a:endParaRPr lang="en-US" altLang="en-US" sz="1200" b="0" i="1" dirty="0">
              <a:solidFill>
                <a:srgbClr val="FFFFFF"/>
              </a:solidFill>
              <a:cs typeface="Times New Roman" pitchFamily="18" charset="0"/>
            </a:endParaRPr>
          </a:p>
          <a:p>
            <a:r>
              <a:rPr lang="en-US" altLang="en-US" sz="1200" dirty="0">
                <a:solidFill>
                  <a:srgbClr val="FFFFFF"/>
                </a:solidFill>
                <a:cs typeface="Times New Roman" pitchFamily="18" charset="0"/>
              </a:rPr>
              <a:t>Michael Lonegan</a:t>
            </a:r>
          </a:p>
          <a:p>
            <a:r>
              <a:rPr lang="en-US" altLang="en-US" sz="1200" b="0" i="1" dirty="0">
                <a:solidFill>
                  <a:srgbClr val="FFFFFF"/>
                </a:solidFill>
                <a:cs typeface="Times New Roman" pitchFamily="18" charset="0"/>
              </a:rPr>
              <a:t>Michael.Lonegan@evercoreisi.com</a:t>
            </a:r>
          </a:p>
          <a:p>
            <a:r>
              <a:rPr lang="en-US" altLang="en-US" sz="1200" b="0" i="1" dirty="0">
                <a:solidFill>
                  <a:srgbClr val="FFFFFF"/>
                </a:solidFill>
                <a:cs typeface="Times New Roman" pitchFamily="18" charset="0"/>
              </a:rPr>
              <a:t>212.653.8997</a:t>
            </a:r>
          </a:p>
          <a:p>
            <a:endParaRPr lang="en-US" altLang="en-US" sz="1200" b="0" i="1" dirty="0">
              <a:solidFill>
                <a:srgbClr val="FFFFFF"/>
              </a:solidFill>
              <a:cs typeface="Times New Roman" pitchFamily="18" charset="0"/>
            </a:endParaRPr>
          </a:p>
          <a:p>
            <a:r>
              <a:rPr lang="en-US" altLang="en-US" sz="1200" dirty="0">
                <a:solidFill>
                  <a:srgbClr val="FFFFFF"/>
                </a:solidFill>
                <a:cs typeface="Times New Roman" pitchFamily="18" charset="0"/>
              </a:rPr>
              <a:t>Sharon Wang</a:t>
            </a:r>
          </a:p>
          <a:p>
            <a:r>
              <a:rPr lang="en-US" altLang="en-US" sz="1200" b="0" i="1" dirty="0">
                <a:solidFill>
                  <a:srgbClr val="FFFFFF"/>
                </a:solidFill>
                <a:cs typeface="Times New Roman" pitchFamily="18" charset="0"/>
              </a:rPr>
              <a:t>Sharon.Wang@evercoreisi.com</a:t>
            </a:r>
          </a:p>
          <a:p>
            <a:r>
              <a:rPr lang="en-US" altLang="en-US" sz="1200" b="0" i="1" dirty="0">
                <a:solidFill>
                  <a:srgbClr val="FFFFFF"/>
                </a:solidFill>
                <a:cs typeface="Times New Roman" pitchFamily="18" charset="0"/>
              </a:rPr>
              <a:t>212.653.8999</a:t>
            </a:r>
          </a:p>
          <a:p>
            <a:endParaRPr lang="en-US" altLang="en-US" sz="1200" b="0" i="1" dirty="0">
              <a:solidFill>
                <a:srgbClr val="FFFFFF"/>
              </a:solidFill>
              <a:cs typeface="Times New Roman" pitchFamily="18" charset="0"/>
            </a:endParaRPr>
          </a:p>
          <a:p>
            <a:endParaRPr lang="en-US" altLang="en-US" sz="1400" i="1" dirty="0">
              <a:solidFill>
                <a:srgbClr val="FFFFFF"/>
              </a:solidFill>
              <a:cs typeface="Times New Roman" pitchFamily="18" charset="0"/>
            </a:endParaRPr>
          </a:p>
          <a:p>
            <a:endParaRPr lang="en-US" altLang="en-US" sz="1400" i="1" dirty="0">
              <a:solidFill>
                <a:srgbClr val="FFFFFF"/>
              </a:solidFill>
              <a:cs typeface="Times New Roman" pitchFamily="18" charset="0"/>
            </a:endParaRPr>
          </a:p>
          <a:p>
            <a:endParaRPr lang="en-US" altLang="en-US" sz="1200" b="0" i="1" dirty="0">
              <a:solidFill>
                <a:srgbClr val="FFFFFF"/>
              </a:solidFill>
              <a:cs typeface="Times New Roman" pitchFamily="18" charset="0"/>
            </a:endParaRPr>
          </a:p>
          <a:p>
            <a:pPr eaLnBrk="1" hangingPunct="1"/>
            <a:endParaRPr lang="en-US" altLang="en-US" dirty="0">
              <a:solidFill>
                <a:srgbClr val="FF0000"/>
              </a:solidFill>
              <a:cs typeface="Times New Roman" pitchFamily="18" charset="0"/>
            </a:endParaRPr>
          </a:p>
        </p:txBody>
      </p:sp>
    </p:spTree>
    <p:extLst>
      <p:ext uri="{BB962C8B-B14F-4D97-AF65-F5344CB8AC3E}">
        <p14:creationId xmlns:p14="http://schemas.microsoft.com/office/powerpoint/2010/main" val="9296226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bwMode="auto">
          <a:xfrm>
            <a:off x="349253" y="488950"/>
            <a:ext cx="9205911" cy="450850"/>
          </a:xfrm>
          <a:prstGeom prst="rect">
            <a:avLst/>
          </a:prstGeom>
          <a:noFill/>
          <a:ln>
            <a:miter lim="800000"/>
            <a:headEnd/>
            <a:tailEnd/>
          </a:ln>
        </p:spPr>
        <p:txBody>
          <a:bodyPr lIns="101870" tIns="50935" rIns="101870" bIns="50935" anchor="ctr">
            <a:normAutofit/>
          </a:bodyPr>
          <a:lstStyle/>
          <a:p>
            <a:pPr algn="l"/>
            <a:r>
              <a:rPr lang="en-US" sz="1900" b="1" dirty="0">
                <a:solidFill>
                  <a:schemeClr val="bg1"/>
                </a:solidFill>
              </a:rPr>
              <a:t>Authorized ROE’s Have Come Down, But Much Slower Than Interest Rates</a:t>
            </a:r>
          </a:p>
        </p:txBody>
      </p:sp>
      <p:sp>
        <p:nvSpPr>
          <p:cNvPr id="9" name="Text Box 4"/>
          <p:cNvSpPr txBox="1">
            <a:spLocks noChangeArrowheads="1"/>
          </p:cNvSpPr>
          <p:nvPr/>
        </p:nvSpPr>
        <p:spPr bwMode="auto">
          <a:xfrm>
            <a:off x="6667500" y="7397751"/>
            <a:ext cx="3144838" cy="233199"/>
          </a:xfrm>
          <a:prstGeom prst="rect">
            <a:avLst/>
          </a:prstGeom>
          <a:noFill/>
          <a:ln w="9525">
            <a:noFill/>
            <a:miter lim="800000"/>
            <a:headEnd/>
            <a:tailEnd/>
          </a:ln>
        </p:spPr>
        <p:txBody>
          <a:bodyPr wrap="square" lIns="93786" tIns="46892" rIns="93786" bIns="46892">
            <a:spAutoFit/>
          </a:bodyPr>
          <a:lstStyle/>
          <a:p>
            <a:pPr algn="r" defTabSz="938103" eaLnBrk="0" hangingPunct="0">
              <a:spcBef>
                <a:spcPct val="50000"/>
              </a:spcBef>
            </a:pPr>
            <a:r>
              <a:rPr lang="en-US" sz="900" dirty="0">
                <a:cs typeface="Arial" charset="0"/>
              </a:rPr>
              <a:t>Source:  </a:t>
            </a:r>
            <a:r>
              <a:rPr lang="en-US" sz="900" dirty="0">
                <a:solidFill>
                  <a:srgbClr val="000000"/>
                </a:solidFill>
                <a:latin typeface="Arial" panose="020B0604020202020204" pitchFamily="34" charset="0"/>
                <a:cs typeface="Arial" panose="020B0604020202020204" pitchFamily="34" charset="0"/>
              </a:rPr>
              <a:t>SNL Research, FactSet, Evercore ISI Research</a:t>
            </a:r>
            <a:endParaRPr lang="en-US" sz="900" dirty="0">
              <a:cs typeface="Arial" charset="0"/>
            </a:endParaRPr>
          </a:p>
        </p:txBody>
      </p:sp>
      <p:grpSp>
        <p:nvGrpSpPr>
          <p:cNvPr id="12" name="Group 11"/>
          <p:cNvGrpSpPr/>
          <p:nvPr/>
        </p:nvGrpSpPr>
        <p:grpSpPr>
          <a:xfrm rot="5400000">
            <a:off x="3566529" y="-1871528"/>
            <a:ext cx="2876385" cy="9205657"/>
            <a:chOff x="1383433" y="512762"/>
            <a:chExt cx="2825408" cy="9128125"/>
          </a:xfrm>
        </p:grpSpPr>
        <p:sp>
          <p:nvSpPr>
            <p:cNvPr id="13" name="TextBox 5"/>
            <p:cNvSpPr txBox="1">
              <a:spLocks noChangeArrowheads="1"/>
            </p:cNvSpPr>
            <p:nvPr/>
          </p:nvSpPr>
          <p:spPr bwMode="auto">
            <a:xfrm rot="16200000">
              <a:off x="-1926450" y="3822645"/>
              <a:ext cx="9128125" cy="25083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8" tIns="45710" rIns="91418" bIns="45710">
              <a:spAutoFit/>
            </a:bodyPr>
            <a:lstStyle>
              <a:lvl1pPr defTabSz="819150" eaLnBrk="0" hangingPunct="0">
                <a:defRPr sz="1300" b="1">
                  <a:solidFill>
                    <a:schemeClr val="bg1"/>
                  </a:solidFill>
                  <a:latin typeface="Arial" charset="0"/>
                </a:defRPr>
              </a:lvl1pPr>
              <a:lvl2pPr marL="306388" indent="-306388" defTabSz="819150" eaLnBrk="0" hangingPunct="0">
                <a:defRPr sz="1300" b="1">
                  <a:solidFill>
                    <a:schemeClr val="bg1"/>
                  </a:solidFill>
                  <a:latin typeface="Arial" charset="0"/>
                </a:defRPr>
              </a:lvl2pPr>
              <a:lvl3pPr marL="1143000" indent="-228600" defTabSz="819150" eaLnBrk="0" hangingPunct="0">
                <a:defRPr sz="1300" b="1">
                  <a:solidFill>
                    <a:schemeClr val="bg1"/>
                  </a:solidFill>
                  <a:latin typeface="Arial" charset="0"/>
                </a:defRPr>
              </a:lvl3pPr>
              <a:lvl4pPr marL="1600200" indent="-228600" defTabSz="819150" eaLnBrk="0" hangingPunct="0">
                <a:defRPr sz="1300" b="1">
                  <a:solidFill>
                    <a:schemeClr val="bg1"/>
                  </a:solidFill>
                  <a:latin typeface="Arial" charset="0"/>
                </a:defRPr>
              </a:lvl4pPr>
              <a:lvl5pPr marL="2057400" indent="-228600" defTabSz="819150" eaLnBrk="0" hangingPunct="0">
                <a:defRPr sz="1300" b="1">
                  <a:solidFill>
                    <a:schemeClr val="bg1"/>
                  </a:solidFill>
                  <a:latin typeface="Arial" charset="0"/>
                </a:defRPr>
              </a:lvl5pPr>
              <a:lvl6pPr marL="2514600" indent="-228600" defTabSz="819150" eaLnBrk="0" fontAlgn="base" hangingPunct="0">
                <a:spcBef>
                  <a:spcPct val="0"/>
                </a:spcBef>
                <a:spcAft>
                  <a:spcPct val="0"/>
                </a:spcAft>
                <a:defRPr sz="1300" b="1">
                  <a:solidFill>
                    <a:schemeClr val="bg1"/>
                  </a:solidFill>
                  <a:latin typeface="Arial" charset="0"/>
                </a:defRPr>
              </a:lvl6pPr>
              <a:lvl7pPr marL="2971800" indent="-228600" defTabSz="819150" eaLnBrk="0" fontAlgn="base" hangingPunct="0">
                <a:spcBef>
                  <a:spcPct val="0"/>
                </a:spcBef>
                <a:spcAft>
                  <a:spcPct val="0"/>
                </a:spcAft>
                <a:defRPr sz="1300" b="1">
                  <a:solidFill>
                    <a:schemeClr val="bg1"/>
                  </a:solidFill>
                  <a:latin typeface="Arial" charset="0"/>
                </a:defRPr>
              </a:lvl7pPr>
              <a:lvl8pPr marL="3429000" indent="-228600" defTabSz="819150" eaLnBrk="0" fontAlgn="base" hangingPunct="0">
                <a:spcBef>
                  <a:spcPct val="0"/>
                </a:spcBef>
                <a:spcAft>
                  <a:spcPct val="0"/>
                </a:spcAft>
                <a:defRPr sz="1300" b="1">
                  <a:solidFill>
                    <a:schemeClr val="bg1"/>
                  </a:solidFill>
                  <a:latin typeface="Arial" charset="0"/>
                </a:defRPr>
              </a:lvl8pPr>
              <a:lvl9pPr marL="3886200" indent="-228600" defTabSz="819150" eaLnBrk="0" fontAlgn="base" hangingPunct="0">
                <a:spcBef>
                  <a:spcPct val="0"/>
                </a:spcBef>
                <a:spcAft>
                  <a:spcPct val="0"/>
                </a:spcAft>
                <a:defRPr sz="1300" b="1">
                  <a:solidFill>
                    <a:schemeClr val="bg1"/>
                  </a:solidFill>
                  <a:latin typeface="Arial" charset="0"/>
                </a:defRPr>
              </a:lvl9pPr>
            </a:lstStyle>
            <a:p>
              <a:pPr lvl="1" eaLnBrk="1" hangingPunct="1">
                <a:buFont typeface="Arial" charset="0"/>
                <a:buChar char="•"/>
              </a:pPr>
              <a:r>
                <a:rPr lang="en-US" altLang="en-US" sz="1800" dirty="0">
                  <a:solidFill>
                    <a:srgbClr val="002B5C"/>
                  </a:solidFill>
                </a:rPr>
                <a:t>Over the last 12 months, the average state level authorized ROE has been ~9.38%.</a:t>
              </a:r>
            </a:p>
            <a:p>
              <a:pPr lvl="1" eaLnBrk="1" hangingPunct="1">
                <a:buFont typeface="Arial" charset="0"/>
                <a:buChar char="•"/>
              </a:pPr>
              <a:endParaRPr lang="en-US" altLang="en-US" sz="1800" dirty="0">
                <a:solidFill>
                  <a:srgbClr val="002B5C"/>
                </a:solidFill>
              </a:endParaRPr>
            </a:p>
            <a:p>
              <a:pPr lvl="1" eaLnBrk="1" hangingPunct="1">
                <a:buFont typeface="Arial" charset="0"/>
                <a:buChar char="•"/>
              </a:pPr>
              <a:r>
                <a:rPr lang="en-US" altLang="en-US" sz="1800" dirty="0">
                  <a:solidFill>
                    <a:srgbClr val="002B5C"/>
                  </a:solidFill>
                </a:rPr>
                <a:t>The ROE spread versus interest rates is very wide. </a:t>
              </a:r>
            </a:p>
            <a:p>
              <a:pPr lvl="1" eaLnBrk="1" hangingPunct="1">
                <a:buFont typeface="Arial" charset="0"/>
                <a:buChar char="•"/>
              </a:pPr>
              <a:endParaRPr lang="en-US" altLang="en-US" sz="1800" dirty="0">
                <a:solidFill>
                  <a:srgbClr val="002B5C"/>
                </a:solidFill>
              </a:endParaRPr>
            </a:p>
            <a:p>
              <a:pPr lvl="1" eaLnBrk="1" hangingPunct="1">
                <a:buFont typeface="Arial" charset="0"/>
                <a:buChar char="•"/>
              </a:pPr>
              <a:r>
                <a:rPr lang="en-US" altLang="en-US" sz="1800" dirty="0">
                  <a:solidFill>
                    <a:srgbClr val="002B5C"/>
                  </a:solidFill>
                </a:rPr>
                <a:t>ROE risk is definitely an issue for longer term earnings power. </a:t>
              </a:r>
            </a:p>
            <a:p>
              <a:pPr lvl="1" eaLnBrk="1" hangingPunct="1">
                <a:buFont typeface="Arial" charset="0"/>
                <a:buChar char="•"/>
              </a:pPr>
              <a:endParaRPr lang="en-US" altLang="en-US" sz="1800" dirty="0">
                <a:solidFill>
                  <a:srgbClr val="002B5C"/>
                </a:solidFill>
              </a:endParaRPr>
            </a:p>
            <a:p>
              <a:pPr lvl="1" eaLnBrk="1" hangingPunct="1">
                <a:buFont typeface="Arial" charset="0"/>
                <a:buChar char="•"/>
              </a:pPr>
              <a:r>
                <a:rPr lang="en-US" altLang="en-US" sz="1800" dirty="0">
                  <a:solidFill>
                    <a:srgbClr val="002B5C"/>
                  </a:solidFill>
                </a:rPr>
                <a:t>Mark-To-Market ROE based on Baa Yields would “should be” 9.86%. </a:t>
              </a:r>
            </a:p>
            <a:p>
              <a:pPr eaLnBrk="1" hangingPunct="1"/>
              <a:endParaRPr lang="en-US" altLang="en-US" dirty="0">
                <a:solidFill>
                  <a:srgbClr val="002B5C"/>
                </a:solidFill>
              </a:endParaRPr>
            </a:p>
          </p:txBody>
        </p:sp>
        <p:sp>
          <p:nvSpPr>
            <p:cNvPr id="14" name="TextBox 11"/>
            <p:cNvSpPr txBox="1">
              <a:spLocks noChangeArrowheads="1"/>
            </p:cNvSpPr>
            <p:nvPr/>
          </p:nvSpPr>
          <p:spPr bwMode="auto">
            <a:xfrm rot="16200000">
              <a:off x="1999005" y="7009229"/>
              <a:ext cx="4142693" cy="276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18" tIns="45710" rIns="91418" bIns="45710">
              <a:spAutoFit/>
            </a:bodyPr>
            <a:lstStyle>
              <a:lvl1pPr eaLnBrk="0" hangingPunct="0">
                <a:defRPr sz="1300" b="1">
                  <a:solidFill>
                    <a:schemeClr val="bg1"/>
                  </a:solidFill>
                  <a:latin typeface="Arial" charset="0"/>
                </a:defRPr>
              </a:lvl1pPr>
              <a:lvl2pPr marL="742950" indent="-285750" eaLnBrk="0" hangingPunct="0">
                <a:defRPr sz="1300" b="1">
                  <a:solidFill>
                    <a:schemeClr val="bg1"/>
                  </a:solidFill>
                  <a:latin typeface="Arial" charset="0"/>
                </a:defRPr>
              </a:lvl2pPr>
              <a:lvl3pPr marL="1143000" indent="-228600" eaLnBrk="0" hangingPunct="0">
                <a:defRPr sz="1300" b="1">
                  <a:solidFill>
                    <a:schemeClr val="bg1"/>
                  </a:solidFill>
                  <a:latin typeface="Arial" charset="0"/>
                </a:defRPr>
              </a:lvl3pPr>
              <a:lvl4pPr marL="1600200" indent="-228600" eaLnBrk="0" hangingPunct="0">
                <a:defRPr sz="1300" b="1">
                  <a:solidFill>
                    <a:schemeClr val="bg1"/>
                  </a:solidFill>
                  <a:latin typeface="Arial" charset="0"/>
                </a:defRPr>
              </a:lvl4pPr>
              <a:lvl5pPr marL="2057400" indent="-228600" eaLnBrk="0" hangingPunct="0">
                <a:defRPr sz="1300" b="1">
                  <a:solidFill>
                    <a:schemeClr val="bg1"/>
                  </a:solidFill>
                  <a:latin typeface="Arial" charset="0"/>
                </a:defRPr>
              </a:lvl5pPr>
              <a:lvl6pPr marL="2514600" indent="-228600" defTabSz="455613" eaLnBrk="0" fontAlgn="base" hangingPunct="0">
                <a:spcBef>
                  <a:spcPct val="0"/>
                </a:spcBef>
                <a:spcAft>
                  <a:spcPct val="0"/>
                </a:spcAft>
                <a:defRPr sz="1300" b="1">
                  <a:solidFill>
                    <a:schemeClr val="bg1"/>
                  </a:solidFill>
                  <a:latin typeface="Arial" charset="0"/>
                </a:defRPr>
              </a:lvl6pPr>
              <a:lvl7pPr marL="2971800" indent="-228600" defTabSz="455613" eaLnBrk="0" fontAlgn="base" hangingPunct="0">
                <a:spcBef>
                  <a:spcPct val="0"/>
                </a:spcBef>
                <a:spcAft>
                  <a:spcPct val="0"/>
                </a:spcAft>
                <a:defRPr sz="1300" b="1">
                  <a:solidFill>
                    <a:schemeClr val="bg1"/>
                  </a:solidFill>
                  <a:latin typeface="Arial" charset="0"/>
                </a:defRPr>
              </a:lvl7pPr>
              <a:lvl8pPr marL="3429000" indent="-228600" defTabSz="455613" eaLnBrk="0" fontAlgn="base" hangingPunct="0">
                <a:spcBef>
                  <a:spcPct val="0"/>
                </a:spcBef>
                <a:spcAft>
                  <a:spcPct val="0"/>
                </a:spcAft>
                <a:defRPr sz="1300" b="1">
                  <a:solidFill>
                    <a:schemeClr val="bg1"/>
                  </a:solidFill>
                  <a:latin typeface="Arial" charset="0"/>
                </a:defRPr>
              </a:lvl8pPr>
              <a:lvl9pPr marL="3886200" indent="-228600" defTabSz="455613" eaLnBrk="0" fontAlgn="base" hangingPunct="0">
                <a:spcBef>
                  <a:spcPct val="0"/>
                </a:spcBef>
                <a:spcAft>
                  <a:spcPct val="0"/>
                </a:spcAft>
                <a:defRPr sz="1300" b="1">
                  <a:solidFill>
                    <a:schemeClr val="bg1"/>
                  </a:solidFill>
                  <a:latin typeface="Arial" charset="0"/>
                </a:defRPr>
              </a:lvl9pPr>
            </a:lstStyle>
            <a:p>
              <a:pPr eaLnBrk="1" hangingPunct="1"/>
              <a:r>
                <a:rPr lang="en-US" altLang="en-US" sz="1200">
                  <a:solidFill>
                    <a:srgbClr val="002B5C"/>
                  </a:solidFill>
                  <a:cs typeface="Arial" charset="0"/>
                </a:rPr>
                <a:t>The ROE Spread to Yields is Wide and Should Tighten</a:t>
              </a:r>
            </a:p>
          </p:txBody>
        </p:sp>
        <p:sp>
          <p:nvSpPr>
            <p:cNvPr id="15" name="TextBox 12"/>
            <p:cNvSpPr txBox="1">
              <a:spLocks noChangeArrowheads="1"/>
            </p:cNvSpPr>
            <p:nvPr/>
          </p:nvSpPr>
          <p:spPr bwMode="auto">
            <a:xfrm rot="16200000">
              <a:off x="2180497" y="2645193"/>
              <a:ext cx="3779708" cy="276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18" tIns="45710" rIns="91418" bIns="45710">
              <a:spAutoFit/>
            </a:bodyPr>
            <a:lstStyle>
              <a:lvl1pPr eaLnBrk="0" hangingPunct="0">
                <a:defRPr sz="1300" b="1">
                  <a:solidFill>
                    <a:schemeClr val="bg1"/>
                  </a:solidFill>
                  <a:latin typeface="Arial" charset="0"/>
                </a:defRPr>
              </a:lvl1pPr>
              <a:lvl2pPr marL="742950" indent="-285750" eaLnBrk="0" hangingPunct="0">
                <a:defRPr sz="1300" b="1">
                  <a:solidFill>
                    <a:schemeClr val="bg1"/>
                  </a:solidFill>
                  <a:latin typeface="Arial" charset="0"/>
                </a:defRPr>
              </a:lvl2pPr>
              <a:lvl3pPr marL="1143000" indent="-228600" eaLnBrk="0" hangingPunct="0">
                <a:defRPr sz="1300" b="1">
                  <a:solidFill>
                    <a:schemeClr val="bg1"/>
                  </a:solidFill>
                  <a:latin typeface="Arial" charset="0"/>
                </a:defRPr>
              </a:lvl3pPr>
              <a:lvl4pPr marL="1600200" indent="-228600" eaLnBrk="0" hangingPunct="0">
                <a:defRPr sz="1300" b="1">
                  <a:solidFill>
                    <a:schemeClr val="bg1"/>
                  </a:solidFill>
                  <a:latin typeface="Arial" charset="0"/>
                </a:defRPr>
              </a:lvl4pPr>
              <a:lvl5pPr marL="2057400" indent="-228600" eaLnBrk="0" hangingPunct="0">
                <a:defRPr sz="1300" b="1">
                  <a:solidFill>
                    <a:schemeClr val="bg1"/>
                  </a:solidFill>
                  <a:latin typeface="Arial" charset="0"/>
                </a:defRPr>
              </a:lvl5pPr>
              <a:lvl6pPr marL="2514600" indent="-228600" defTabSz="455613" eaLnBrk="0" fontAlgn="base" hangingPunct="0">
                <a:spcBef>
                  <a:spcPct val="0"/>
                </a:spcBef>
                <a:spcAft>
                  <a:spcPct val="0"/>
                </a:spcAft>
                <a:defRPr sz="1300" b="1">
                  <a:solidFill>
                    <a:schemeClr val="bg1"/>
                  </a:solidFill>
                  <a:latin typeface="Arial" charset="0"/>
                </a:defRPr>
              </a:lvl6pPr>
              <a:lvl7pPr marL="2971800" indent="-228600" defTabSz="455613" eaLnBrk="0" fontAlgn="base" hangingPunct="0">
                <a:spcBef>
                  <a:spcPct val="0"/>
                </a:spcBef>
                <a:spcAft>
                  <a:spcPct val="0"/>
                </a:spcAft>
                <a:defRPr sz="1300" b="1">
                  <a:solidFill>
                    <a:schemeClr val="bg1"/>
                  </a:solidFill>
                  <a:latin typeface="Arial" charset="0"/>
                </a:defRPr>
              </a:lvl7pPr>
              <a:lvl8pPr marL="3429000" indent="-228600" defTabSz="455613" eaLnBrk="0" fontAlgn="base" hangingPunct="0">
                <a:spcBef>
                  <a:spcPct val="0"/>
                </a:spcBef>
                <a:spcAft>
                  <a:spcPct val="0"/>
                </a:spcAft>
                <a:defRPr sz="1300" b="1">
                  <a:solidFill>
                    <a:schemeClr val="bg1"/>
                  </a:solidFill>
                  <a:latin typeface="Arial" charset="0"/>
                </a:defRPr>
              </a:lvl8pPr>
              <a:lvl9pPr marL="3886200" indent="-228600" defTabSz="455613" eaLnBrk="0" fontAlgn="base" hangingPunct="0">
                <a:spcBef>
                  <a:spcPct val="0"/>
                </a:spcBef>
                <a:spcAft>
                  <a:spcPct val="0"/>
                </a:spcAft>
                <a:defRPr sz="1300" b="1">
                  <a:solidFill>
                    <a:schemeClr val="bg1"/>
                  </a:solidFill>
                  <a:latin typeface="Arial" charset="0"/>
                </a:defRPr>
              </a:lvl9pPr>
            </a:lstStyle>
            <a:p>
              <a:pPr eaLnBrk="1" hangingPunct="1"/>
              <a:r>
                <a:rPr lang="en-US" altLang="en-US" sz="1200" dirty="0">
                  <a:solidFill>
                    <a:schemeClr val="tx1"/>
                  </a:solidFill>
                  <a:cs typeface="Arial" charset="0"/>
                </a:rPr>
                <a:t>Allowed ROEs Highly Correlated with BBB Yields</a:t>
              </a:r>
            </a:p>
          </p:txBody>
        </p:sp>
      </p:grpSp>
      <p:sp>
        <p:nvSpPr>
          <p:cNvPr id="3" name="Slide Number Placeholder 2"/>
          <p:cNvSpPr>
            <a:spLocks noGrp="1"/>
          </p:cNvSpPr>
          <p:nvPr>
            <p:ph type="sldNum" sz="quarter" idx="11"/>
          </p:nvPr>
        </p:nvSpPr>
        <p:spPr/>
        <p:txBody>
          <a:bodyPr/>
          <a:lstStyle/>
          <a:p>
            <a:pPr>
              <a:defRPr/>
            </a:pPr>
            <a:fld id="{F45B9DBF-0F58-4936-997C-671FF46DDDE7}" type="slidenum">
              <a:rPr lang="en-US" smtClean="0"/>
              <a:pPr>
                <a:defRPr/>
              </a:pPr>
              <a:t>10</a:t>
            </a:fld>
            <a:endParaRPr lang="en-US" dirty="0"/>
          </a:p>
        </p:txBody>
      </p:sp>
      <p:pic>
        <p:nvPicPr>
          <p:cNvPr id="7" name="Picture 6"/>
          <p:cNvPicPr>
            <a:picLocks noChangeAspect="1"/>
          </p:cNvPicPr>
          <p:nvPr/>
        </p:nvPicPr>
        <p:blipFill>
          <a:blip r:embed="rId2"/>
          <a:stretch>
            <a:fillRect/>
          </a:stretch>
        </p:blipFill>
        <p:spPr>
          <a:xfrm>
            <a:off x="5235422" y="4233432"/>
            <a:ext cx="4372128" cy="2550527"/>
          </a:xfrm>
          <a:prstGeom prst="rect">
            <a:avLst/>
          </a:prstGeom>
        </p:spPr>
      </p:pic>
      <p:pic>
        <p:nvPicPr>
          <p:cNvPr id="8" name="Picture 7"/>
          <p:cNvPicPr>
            <a:picLocks noChangeAspect="1"/>
          </p:cNvPicPr>
          <p:nvPr/>
        </p:nvPicPr>
        <p:blipFill>
          <a:blip r:embed="rId3"/>
          <a:stretch>
            <a:fillRect/>
          </a:stretch>
        </p:blipFill>
        <p:spPr>
          <a:xfrm>
            <a:off x="409467" y="4291022"/>
            <a:ext cx="4746816" cy="2591318"/>
          </a:xfrm>
          <a:prstGeom prst="rect">
            <a:avLst/>
          </a:prstGeom>
        </p:spPr>
      </p:pic>
    </p:spTree>
    <p:extLst>
      <p:ext uri="{BB962C8B-B14F-4D97-AF65-F5344CB8AC3E}">
        <p14:creationId xmlns:p14="http://schemas.microsoft.com/office/powerpoint/2010/main" val="10529267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bwMode="auto">
          <a:xfrm>
            <a:off x="355843" y="425549"/>
            <a:ext cx="9437126" cy="450850"/>
          </a:xfrm>
          <a:prstGeom prst="rect">
            <a:avLst/>
          </a:prstGeom>
          <a:noFill/>
          <a:ln>
            <a:miter lim="800000"/>
            <a:headEnd/>
            <a:tailEnd/>
          </a:ln>
        </p:spPr>
        <p:txBody>
          <a:bodyPr lIns="101870" tIns="50935" rIns="101870" bIns="50935" anchor="ctr"/>
          <a:lstStyle/>
          <a:p>
            <a:pPr algn="l"/>
            <a:r>
              <a:rPr lang="en-US" sz="1800" b="1" dirty="0">
                <a:solidFill>
                  <a:schemeClr val="bg1"/>
                </a:solidFill>
              </a:rPr>
              <a:t>Absolute Valuation Close to Pre COVID recession levels, below peak</a:t>
            </a:r>
          </a:p>
        </p:txBody>
      </p:sp>
      <p:sp>
        <p:nvSpPr>
          <p:cNvPr id="9" name="Text Box 4"/>
          <p:cNvSpPr txBox="1">
            <a:spLocks noChangeArrowheads="1"/>
          </p:cNvSpPr>
          <p:nvPr/>
        </p:nvSpPr>
        <p:spPr bwMode="auto">
          <a:xfrm>
            <a:off x="7213600" y="7397751"/>
            <a:ext cx="2598738" cy="235852"/>
          </a:xfrm>
          <a:prstGeom prst="rect">
            <a:avLst/>
          </a:prstGeom>
          <a:noFill/>
          <a:ln w="9525">
            <a:noFill/>
            <a:miter lim="800000"/>
            <a:headEnd/>
            <a:tailEnd/>
          </a:ln>
        </p:spPr>
        <p:txBody>
          <a:bodyPr lIns="93786" tIns="46892" rIns="93786" bIns="46892">
            <a:spAutoFit/>
          </a:bodyPr>
          <a:lstStyle/>
          <a:p>
            <a:pPr marL="0" marR="0" lvl="0" indent="0" algn="r" defTabSz="938103" rtl="0" eaLnBrk="0" fontAlgn="base" latinLnBrk="0" hangingPunct="0">
              <a:lnSpc>
                <a:spcPct val="100000"/>
              </a:lnSpc>
              <a:spcBef>
                <a:spcPct val="50000"/>
              </a:spcBef>
              <a:spcAft>
                <a:spcPct val="0"/>
              </a:spcAft>
              <a:buClrTx/>
              <a:buSzTx/>
              <a:buFontTx/>
              <a:buNone/>
              <a:tabLst/>
              <a:defRPr/>
            </a:pPr>
            <a:r>
              <a:rPr kumimoji="0" lang="en-US" sz="900" b="0" i="0" u="none" strike="noStrike" kern="1200" cap="none" spc="0" normalizeH="0" baseline="0" noProof="0" dirty="0">
                <a:ln>
                  <a:noFill/>
                </a:ln>
                <a:solidFill>
                  <a:prstClr val="black"/>
                </a:solidFill>
                <a:effectLst/>
                <a:uLnTx/>
                <a:uFillTx/>
                <a:latin typeface="Arial" charset="0"/>
                <a:ea typeface="+mn-ea"/>
                <a:cs typeface="Arial" charset="0"/>
              </a:rPr>
              <a:t>Source:  FactSet, Evercore ISI Research</a:t>
            </a:r>
          </a:p>
        </p:txBody>
      </p:sp>
      <p:sp>
        <p:nvSpPr>
          <p:cNvPr id="11" name="TextBox 10"/>
          <p:cNvSpPr txBox="1"/>
          <p:nvPr/>
        </p:nvSpPr>
        <p:spPr>
          <a:xfrm>
            <a:off x="326613" y="976882"/>
            <a:ext cx="9437127" cy="1846659"/>
          </a:xfrm>
          <a:prstGeom prst="rect">
            <a:avLst/>
          </a:prstGeom>
          <a:noFill/>
        </p:spPr>
        <p:txBody>
          <a:bodyPr wrap="square" rtlCol="0">
            <a:spAutoFit/>
          </a:bodyPr>
          <a:lstStyle/>
          <a:p>
            <a:pPr marL="285750" marR="0" lvl="0" indent="-285750" algn="just" defTabSz="457146"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002B5C"/>
                </a:solidFill>
                <a:effectLst/>
                <a:uLnTx/>
                <a:uFillTx/>
                <a:latin typeface="Arial" charset="0"/>
                <a:ea typeface="+mn-ea"/>
                <a:cs typeface="+mn-cs"/>
              </a:rPr>
              <a:t>Utes are trading close to 12-month pre COVID recession levels on an absolute basis and 5% below the valuation peak. </a:t>
            </a:r>
          </a:p>
          <a:p>
            <a:pPr marL="285750" marR="0" lvl="0" indent="-285750" algn="just" defTabSz="457146"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002B5C"/>
                </a:solidFill>
                <a:effectLst/>
                <a:uLnTx/>
                <a:uFillTx/>
                <a:latin typeface="Arial" charset="0"/>
                <a:ea typeface="+mn-ea"/>
                <a:cs typeface="+mn-cs"/>
              </a:rPr>
              <a:t>On an absolute basis, NTM PE’s for Utes averaged ~15x 12mths leading up to the 08/09 recession peaking at ~17x, below where the group is trading currently. </a:t>
            </a:r>
          </a:p>
          <a:p>
            <a:pPr marL="285750" marR="0" lvl="0" indent="-285750" algn="just" defTabSz="457146"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002B5C"/>
                </a:solidFill>
                <a:effectLst/>
                <a:uLnTx/>
                <a:uFillTx/>
                <a:latin typeface="Arial" charset="0"/>
                <a:ea typeface="+mn-ea"/>
                <a:cs typeface="+mn-cs"/>
              </a:rPr>
              <a:t>In the COVID recession however, absolute P/E for Utes averaged ~21x 12mths prior and peaked at 23x, which would be 5% upside from current levels at ~22x. </a:t>
            </a:r>
          </a:p>
          <a:p>
            <a:pPr marL="285750" marR="0" lvl="0" indent="-285750" algn="just" defTabSz="457146" rtl="0" eaLnBrk="1" fontAlgn="base" latinLnBrk="0" hangingPunct="1">
              <a:lnSpc>
                <a:spcPct val="100000"/>
              </a:lnSpc>
              <a:spcBef>
                <a:spcPct val="0"/>
              </a:spcBef>
              <a:spcAft>
                <a:spcPct val="0"/>
              </a:spcAft>
              <a:buClrTx/>
              <a:buSzTx/>
              <a:buFont typeface="Arial" panose="020B0604020202020204" pitchFamily="34" charset="0"/>
              <a:buChar char="•"/>
              <a:tabLst/>
              <a:defRPr/>
            </a:pPr>
            <a:endParaRPr kumimoji="0" lang="en-US" sz="1500" b="0" i="0" u="none" strike="noStrike" kern="1200" cap="none" spc="0" normalizeH="0" baseline="0" noProof="0" dirty="0">
              <a:ln>
                <a:noFill/>
              </a:ln>
              <a:solidFill>
                <a:srgbClr val="C00000"/>
              </a:solidFill>
              <a:effectLst/>
              <a:uLnTx/>
              <a:uFillTx/>
              <a:latin typeface="Arial" charset="0"/>
              <a:ea typeface="+mn-ea"/>
              <a:cs typeface="+mn-cs"/>
            </a:endParaRPr>
          </a:p>
          <a:p>
            <a:pPr marL="0" marR="0" lvl="0" indent="0" algn="l" defTabSz="457146" rtl="0" eaLnBrk="1" fontAlgn="base" latinLnBrk="0" hangingPunct="1">
              <a:lnSpc>
                <a:spcPct val="100000"/>
              </a:lnSpc>
              <a:spcBef>
                <a:spcPct val="0"/>
              </a:spcBef>
              <a:spcAft>
                <a:spcPct val="0"/>
              </a:spcAft>
              <a:buClrTx/>
              <a:buSzTx/>
              <a:buFontTx/>
              <a:buNone/>
              <a:tabLst/>
              <a:defRPr/>
            </a:pPr>
            <a:endParaRPr kumimoji="0" lang="en-US" sz="1500" b="0" i="0" u="none" strike="noStrike" kern="1200" cap="none" spc="0" normalizeH="0" baseline="0" noProof="0" dirty="0">
              <a:ln>
                <a:noFill/>
              </a:ln>
              <a:solidFill>
                <a:srgbClr val="C00000"/>
              </a:solidFill>
              <a:effectLst/>
              <a:uLnTx/>
              <a:uFillTx/>
              <a:latin typeface="Arial" charset="0"/>
              <a:ea typeface="+mn-ea"/>
              <a:cs typeface="+mn-cs"/>
            </a:endParaRPr>
          </a:p>
        </p:txBody>
      </p:sp>
      <p:sp>
        <p:nvSpPr>
          <p:cNvPr id="7" name="Text Box 5"/>
          <p:cNvSpPr txBox="1">
            <a:spLocks noChangeArrowheads="1"/>
          </p:cNvSpPr>
          <p:nvPr>
            <p:custDataLst>
              <p:tags r:id="rId2"/>
            </p:custDataLst>
          </p:nvPr>
        </p:nvSpPr>
        <p:spPr bwMode="gray">
          <a:xfrm>
            <a:off x="326613" y="7420427"/>
            <a:ext cx="6613525" cy="227514"/>
          </a:xfrm>
          <a:prstGeom prst="rect">
            <a:avLst/>
          </a:prstGeom>
          <a:noFill/>
          <a:ln w="9525" algn="ctr">
            <a:noFill/>
            <a:miter lim="800000"/>
            <a:headEnd/>
            <a:tailEnd/>
          </a:ln>
        </p:spPr>
        <p:txBody>
          <a:bodyPr lIns="50935" tIns="50935" rIns="50935" bIns="50935">
            <a:spAutoFit/>
          </a:bodyPr>
          <a:lstStyle/>
          <a:p>
            <a:pPr marL="0" marR="0" lvl="0" indent="0" algn="l" defTabSz="509528" rtl="0" eaLnBrk="0" fontAlgn="base" latinLnBrk="0" hangingPunct="0">
              <a:lnSpc>
                <a:spcPct val="90000"/>
              </a:lnSpc>
              <a:spcBef>
                <a:spcPct val="50000"/>
              </a:spcBef>
              <a:spcAft>
                <a:spcPct val="0"/>
              </a:spcAft>
              <a:buClrTx/>
              <a:buSzTx/>
              <a:buFontTx/>
              <a:buNone/>
              <a:tabLst/>
              <a:defRPr/>
            </a:pPr>
            <a:r>
              <a:rPr kumimoji="0" lang="en-US" sz="900" b="0" i="0" u="none" strike="noStrike" kern="1200" cap="none" spc="0" normalizeH="0" baseline="0" noProof="0" dirty="0">
                <a:ln>
                  <a:noFill/>
                </a:ln>
                <a:solidFill>
                  <a:prstClr val="black"/>
                </a:solidFill>
                <a:effectLst/>
                <a:uLnTx/>
                <a:uFillTx/>
                <a:latin typeface="Arial" charset="0"/>
                <a:ea typeface="+mn-ea"/>
                <a:cs typeface="Arial" charset="0"/>
              </a:rPr>
              <a:t>Updated as of 4/22/22</a:t>
            </a:r>
          </a:p>
        </p:txBody>
      </p:sp>
      <p:pic>
        <p:nvPicPr>
          <p:cNvPr id="3" name="Picture 2"/>
          <p:cNvPicPr>
            <a:picLocks noChangeAspect="1"/>
          </p:cNvPicPr>
          <p:nvPr/>
        </p:nvPicPr>
        <p:blipFill>
          <a:blip r:embed="rId5"/>
          <a:stretch>
            <a:fillRect/>
          </a:stretch>
        </p:blipFill>
        <p:spPr>
          <a:xfrm>
            <a:off x="395867" y="2495640"/>
            <a:ext cx="9275448" cy="4365901"/>
          </a:xfrm>
          <a:prstGeom prst="rect">
            <a:avLst/>
          </a:prstGeom>
        </p:spPr>
      </p:pic>
    </p:spTree>
    <p:custDataLst>
      <p:tags r:id="rId1"/>
    </p:custDataLst>
    <p:extLst>
      <p:ext uri="{BB962C8B-B14F-4D97-AF65-F5344CB8AC3E}">
        <p14:creationId xmlns:p14="http://schemas.microsoft.com/office/powerpoint/2010/main" val="3465759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bwMode="auto">
          <a:xfrm>
            <a:off x="335745" y="425549"/>
            <a:ext cx="9853281" cy="450850"/>
          </a:xfrm>
          <a:prstGeom prst="rect">
            <a:avLst/>
          </a:prstGeom>
          <a:noFill/>
          <a:ln>
            <a:miter lim="800000"/>
            <a:headEnd/>
            <a:tailEnd/>
          </a:ln>
        </p:spPr>
        <p:txBody>
          <a:bodyPr lIns="101870" tIns="50935" rIns="101870" bIns="50935" anchor="ctr"/>
          <a:lstStyle/>
          <a:p>
            <a:pPr algn="l"/>
            <a:r>
              <a:rPr lang="en-US" sz="1600" b="1" dirty="0">
                <a:solidFill>
                  <a:schemeClr val="bg1"/>
                </a:solidFill>
              </a:rPr>
              <a:t>Group’s NTM P/E relative to S&amp;P 500 is below the peak experienced in prior recession</a:t>
            </a:r>
          </a:p>
        </p:txBody>
      </p:sp>
      <p:sp>
        <p:nvSpPr>
          <p:cNvPr id="9" name="Text Box 4"/>
          <p:cNvSpPr txBox="1">
            <a:spLocks noChangeArrowheads="1"/>
          </p:cNvSpPr>
          <p:nvPr/>
        </p:nvSpPr>
        <p:spPr bwMode="auto">
          <a:xfrm>
            <a:off x="7213600" y="7397751"/>
            <a:ext cx="2598738" cy="235852"/>
          </a:xfrm>
          <a:prstGeom prst="rect">
            <a:avLst/>
          </a:prstGeom>
          <a:noFill/>
          <a:ln w="9525">
            <a:noFill/>
            <a:miter lim="800000"/>
            <a:headEnd/>
            <a:tailEnd/>
          </a:ln>
        </p:spPr>
        <p:txBody>
          <a:bodyPr lIns="93786" tIns="46892" rIns="93786" bIns="46892">
            <a:spAutoFit/>
          </a:bodyPr>
          <a:lstStyle/>
          <a:p>
            <a:pPr marL="0" marR="0" lvl="0" indent="0" algn="r" defTabSz="938103" rtl="0" eaLnBrk="0" fontAlgn="base" latinLnBrk="0" hangingPunct="0">
              <a:lnSpc>
                <a:spcPct val="100000"/>
              </a:lnSpc>
              <a:spcBef>
                <a:spcPct val="50000"/>
              </a:spcBef>
              <a:spcAft>
                <a:spcPct val="0"/>
              </a:spcAft>
              <a:buClrTx/>
              <a:buSzTx/>
              <a:buFontTx/>
              <a:buNone/>
              <a:tabLst/>
              <a:defRPr/>
            </a:pPr>
            <a:r>
              <a:rPr kumimoji="0" lang="en-US" sz="900" b="0" i="0" u="none" strike="noStrike" kern="1200" cap="none" spc="0" normalizeH="0" baseline="0" noProof="0" dirty="0">
                <a:ln>
                  <a:noFill/>
                </a:ln>
                <a:solidFill>
                  <a:prstClr val="black"/>
                </a:solidFill>
                <a:effectLst/>
                <a:uLnTx/>
                <a:uFillTx/>
                <a:latin typeface="Arial" charset="0"/>
                <a:ea typeface="+mn-ea"/>
                <a:cs typeface="Arial" charset="0"/>
              </a:rPr>
              <a:t>Source:  FactSet, Evercore ISI Research</a:t>
            </a:r>
          </a:p>
        </p:txBody>
      </p:sp>
      <p:sp>
        <p:nvSpPr>
          <p:cNvPr id="11" name="TextBox 10"/>
          <p:cNvSpPr txBox="1"/>
          <p:nvPr/>
        </p:nvSpPr>
        <p:spPr>
          <a:xfrm>
            <a:off x="310636" y="876399"/>
            <a:ext cx="9437127" cy="1384995"/>
          </a:xfrm>
          <a:prstGeom prst="rect">
            <a:avLst/>
          </a:prstGeom>
          <a:noFill/>
        </p:spPr>
        <p:txBody>
          <a:bodyPr wrap="square" rtlCol="0">
            <a:spAutoFit/>
          </a:bodyPr>
          <a:lstStyle/>
          <a:p>
            <a:pPr marL="285750" marR="0" lvl="0" indent="-285750" algn="just" defTabSz="457146" rtl="0" eaLnBrk="1" fontAlgn="base" latinLnBrk="0" hangingPunct="1">
              <a:lnSpc>
                <a:spcPct val="150000"/>
              </a:lnSpc>
              <a:spcBef>
                <a:spcPct val="0"/>
              </a:spcBef>
              <a:spcAft>
                <a:spcPct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002B5C"/>
                </a:solidFill>
                <a:effectLst/>
                <a:uLnTx/>
                <a:uFillTx/>
                <a:latin typeface="Arial" charset="0"/>
                <a:ea typeface="+mn-ea"/>
                <a:cs typeface="+mn-cs"/>
              </a:rPr>
              <a:t>NTM relative PEs for Utes averaged 1.07x 12mths leading up to the 08/09 recession peaking at 1.13x, below 1.16x where the group is trading currently </a:t>
            </a:r>
          </a:p>
          <a:p>
            <a:pPr marL="285750" marR="0" lvl="0" indent="-285750" algn="just" defTabSz="457146" rtl="0" eaLnBrk="1" fontAlgn="base" latinLnBrk="0" hangingPunct="1">
              <a:lnSpc>
                <a:spcPct val="150000"/>
              </a:lnSpc>
              <a:spcBef>
                <a:spcPct val="0"/>
              </a:spcBef>
              <a:spcAft>
                <a:spcPct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002B5C"/>
                </a:solidFill>
                <a:effectLst/>
                <a:uLnTx/>
                <a:uFillTx/>
                <a:latin typeface="Arial" charset="0"/>
                <a:ea typeface="+mn-ea"/>
                <a:cs typeface="+mn-cs"/>
              </a:rPr>
              <a:t>In the COVID recession however relative P/E for Utes averaged 1.22x 12mth prior and peaked at 1.30x which would be ~12% upside from current levels at 1.16x assuming S&amp;P500 stays flat.</a:t>
            </a:r>
            <a:endParaRPr kumimoji="0" lang="en-US" sz="1500" b="0" i="0" u="none" strike="noStrike" kern="1200" cap="none" spc="0" normalizeH="0" baseline="0" noProof="0" dirty="0">
              <a:ln>
                <a:noFill/>
              </a:ln>
              <a:solidFill>
                <a:srgbClr val="C00000"/>
              </a:solidFill>
              <a:effectLst/>
              <a:uLnTx/>
              <a:uFillTx/>
              <a:latin typeface="Arial" charset="0"/>
              <a:ea typeface="+mn-ea"/>
              <a:cs typeface="+mn-cs"/>
            </a:endParaRPr>
          </a:p>
        </p:txBody>
      </p:sp>
      <p:sp>
        <p:nvSpPr>
          <p:cNvPr id="7" name="Text Box 5"/>
          <p:cNvSpPr txBox="1">
            <a:spLocks noChangeArrowheads="1"/>
          </p:cNvSpPr>
          <p:nvPr>
            <p:custDataLst>
              <p:tags r:id="rId2"/>
            </p:custDataLst>
          </p:nvPr>
        </p:nvSpPr>
        <p:spPr bwMode="gray">
          <a:xfrm>
            <a:off x="326613" y="7420427"/>
            <a:ext cx="6613525" cy="227514"/>
          </a:xfrm>
          <a:prstGeom prst="rect">
            <a:avLst/>
          </a:prstGeom>
          <a:noFill/>
          <a:ln w="9525" algn="ctr">
            <a:noFill/>
            <a:miter lim="800000"/>
            <a:headEnd/>
            <a:tailEnd/>
          </a:ln>
        </p:spPr>
        <p:txBody>
          <a:bodyPr lIns="50935" tIns="50935" rIns="50935" bIns="50935">
            <a:spAutoFit/>
          </a:bodyPr>
          <a:lstStyle/>
          <a:p>
            <a:pPr marL="0" marR="0" lvl="0" indent="0" algn="l" defTabSz="509528" rtl="0" eaLnBrk="0" fontAlgn="base" latinLnBrk="0" hangingPunct="0">
              <a:lnSpc>
                <a:spcPct val="90000"/>
              </a:lnSpc>
              <a:spcBef>
                <a:spcPct val="50000"/>
              </a:spcBef>
              <a:spcAft>
                <a:spcPct val="0"/>
              </a:spcAft>
              <a:buClrTx/>
              <a:buSzTx/>
              <a:buFontTx/>
              <a:buNone/>
              <a:tabLst/>
              <a:defRPr/>
            </a:pPr>
            <a:r>
              <a:rPr kumimoji="0" lang="en-US" sz="900" b="0" i="0" u="none" strike="noStrike" kern="1200" cap="none" spc="0" normalizeH="0" baseline="0" noProof="0" dirty="0">
                <a:ln>
                  <a:noFill/>
                </a:ln>
                <a:solidFill>
                  <a:prstClr val="black"/>
                </a:solidFill>
                <a:effectLst/>
                <a:uLnTx/>
                <a:uFillTx/>
                <a:latin typeface="Arial" charset="0"/>
                <a:ea typeface="+mn-ea"/>
                <a:cs typeface="Arial" charset="0"/>
              </a:rPr>
              <a:t>Updated as of 4/22/22</a:t>
            </a:r>
          </a:p>
        </p:txBody>
      </p:sp>
      <p:pic>
        <p:nvPicPr>
          <p:cNvPr id="3" name="Picture 2"/>
          <p:cNvPicPr>
            <a:picLocks noChangeAspect="1"/>
          </p:cNvPicPr>
          <p:nvPr/>
        </p:nvPicPr>
        <p:blipFill>
          <a:blip r:embed="rId5"/>
          <a:stretch>
            <a:fillRect/>
          </a:stretch>
        </p:blipFill>
        <p:spPr>
          <a:xfrm>
            <a:off x="425302" y="2449837"/>
            <a:ext cx="9236149" cy="4532747"/>
          </a:xfrm>
          <a:prstGeom prst="rect">
            <a:avLst/>
          </a:prstGeom>
        </p:spPr>
      </p:pic>
    </p:spTree>
    <p:custDataLst>
      <p:tags r:id="rId1"/>
    </p:custDataLst>
    <p:extLst>
      <p:ext uri="{BB962C8B-B14F-4D97-AF65-F5344CB8AC3E}">
        <p14:creationId xmlns:p14="http://schemas.microsoft.com/office/powerpoint/2010/main" val="2022224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bwMode="auto">
          <a:xfrm>
            <a:off x="375212" y="425549"/>
            <a:ext cx="9437126" cy="450850"/>
          </a:xfrm>
          <a:prstGeom prst="rect">
            <a:avLst/>
          </a:prstGeom>
          <a:noFill/>
          <a:ln>
            <a:miter lim="800000"/>
            <a:headEnd/>
            <a:tailEnd/>
          </a:ln>
        </p:spPr>
        <p:txBody>
          <a:bodyPr lIns="101846" tIns="50923" rIns="101846" bIns="50923" anchor="ctr"/>
          <a:lstStyle/>
          <a:p>
            <a:pPr algn="l"/>
            <a:r>
              <a:rPr lang="en-US" sz="1800" b="1" dirty="0">
                <a:solidFill>
                  <a:schemeClr val="bg1"/>
                </a:solidFill>
              </a:rPr>
              <a:t>Utility Stock Price Performance vs. SP500 From YE ’17 To Present </a:t>
            </a:r>
          </a:p>
        </p:txBody>
      </p:sp>
      <p:sp>
        <p:nvSpPr>
          <p:cNvPr id="9" name="Text Box 4"/>
          <p:cNvSpPr txBox="1">
            <a:spLocks noChangeArrowheads="1"/>
          </p:cNvSpPr>
          <p:nvPr/>
        </p:nvSpPr>
        <p:spPr bwMode="auto">
          <a:xfrm>
            <a:off x="7213600" y="7397751"/>
            <a:ext cx="2598738" cy="235852"/>
          </a:xfrm>
          <a:prstGeom prst="rect">
            <a:avLst/>
          </a:prstGeom>
          <a:noFill/>
          <a:ln w="9525">
            <a:noFill/>
            <a:miter lim="800000"/>
            <a:headEnd/>
            <a:tailEnd/>
          </a:ln>
        </p:spPr>
        <p:txBody>
          <a:bodyPr lIns="93766" tIns="46881" rIns="93766" bIns="46881">
            <a:spAutoFit/>
          </a:bodyPr>
          <a:lstStyle/>
          <a:p>
            <a:pPr marL="0" marR="0" lvl="0" indent="0" algn="r" defTabSz="937885" rtl="0" eaLnBrk="0" fontAlgn="base" latinLnBrk="0" hangingPunct="0">
              <a:lnSpc>
                <a:spcPct val="100000"/>
              </a:lnSpc>
              <a:spcBef>
                <a:spcPct val="50000"/>
              </a:spcBef>
              <a:spcAft>
                <a:spcPct val="0"/>
              </a:spcAft>
              <a:buClrTx/>
              <a:buSzTx/>
              <a:buFontTx/>
              <a:buNone/>
              <a:tabLst/>
              <a:defRPr/>
            </a:pPr>
            <a:r>
              <a:rPr kumimoji="0" lang="en-US" sz="900" b="0" i="0" u="none" strike="noStrike" kern="1200" cap="none" spc="0" normalizeH="0" baseline="0" noProof="0" dirty="0">
                <a:ln>
                  <a:noFill/>
                </a:ln>
                <a:solidFill>
                  <a:prstClr val="black"/>
                </a:solidFill>
                <a:effectLst/>
                <a:uLnTx/>
                <a:uFillTx/>
                <a:latin typeface="Arial" charset="0"/>
                <a:ea typeface="+mn-ea"/>
                <a:cs typeface="Arial" charset="0"/>
              </a:rPr>
              <a:t>Source:  FactSet, Evercore ISI Research</a:t>
            </a:r>
          </a:p>
        </p:txBody>
      </p:sp>
      <p:sp>
        <p:nvSpPr>
          <p:cNvPr id="7" name="Text Box 5"/>
          <p:cNvSpPr txBox="1">
            <a:spLocks noChangeArrowheads="1"/>
          </p:cNvSpPr>
          <p:nvPr>
            <p:custDataLst>
              <p:tags r:id="rId2"/>
            </p:custDataLst>
          </p:nvPr>
        </p:nvSpPr>
        <p:spPr bwMode="gray">
          <a:xfrm>
            <a:off x="326614" y="7420428"/>
            <a:ext cx="6613525" cy="230191"/>
          </a:xfrm>
          <a:prstGeom prst="rect">
            <a:avLst/>
          </a:prstGeom>
          <a:noFill/>
          <a:ln w="9525" algn="ctr">
            <a:noFill/>
            <a:miter lim="800000"/>
            <a:headEnd/>
            <a:tailEnd/>
          </a:ln>
        </p:spPr>
        <p:txBody>
          <a:bodyPr lIns="50923" tIns="50923" rIns="50923" bIns="50923">
            <a:spAutoFit/>
          </a:bodyPr>
          <a:lstStyle/>
          <a:p>
            <a:pPr marL="0" marR="0" lvl="0" indent="0" algn="l" defTabSz="509409" rtl="0" eaLnBrk="0" fontAlgn="base" latinLnBrk="0" hangingPunct="0">
              <a:lnSpc>
                <a:spcPct val="90000"/>
              </a:lnSpc>
              <a:spcBef>
                <a:spcPct val="50000"/>
              </a:spcBef>
              <a:spcAft>
                <a:spcPct val="0"/>
              </a:spcAft>
              <a:buClrTx/>
              <a:buSzTx/>
              <a:buFontTx/>
              <a:buNone/>
              <a:tabLst/>
              <a:defRPr/>
            </a:pPr>
            <a:r>
              <a:rPr kumimoji="0" lang="en-US" sz="900" b="0" i="0" u="none" strike="noStrike" kern="1200" cap="none" spc="0" normalizeH="0" baseline="0" noProof="0" dirty="0">
                <a:ln>
                  <a:noFill/>
                </a:ln>
                <a:solidFill>
                  <a:prstClr val="black"/>
                </a:solidFill>
                <a:effectLst/>
                <a:uLnTx/>
                <a:uFillTx/>
                <a:latin typeface="Arial" charset="0"/>
                <a:ea typeface="+mn-ea"/>
                <a:cs typeface="Arial" charset="0"/>
              </a:rPr>
              <a:t>Updated as of 4/22/22, compounded return, 7 day intervals </a:t>
            </a:r>
          </a:p>
        </p:txBody>
      </p:sp>
      <p:pic>
        <p:nvPicPr>
          <p:cNvPr id="4" name="Picture 3"/>
          <p:cNvPicPr>
            <a:picLocks noChangeAspect="1"/>
          </p:cNvPicPr>
          <p:nvPr>
            <p:custDataLst>
              <p:tags r:id="rId3"/>
            </p:custDataLst>
          </p:nvPr>
        </p:nvPicPr>
        <p:blipFill>
          <a:blip r:embed="rId6"/>
          <a:stretch>
            <a:fillRect/>
          </a:stretch>
        </p:blipFill>
        <p:spPr>
          <a:xfrm>
            <a:off x="375213" y="1219197"/>
            <a:ext cx="9317694" cy="5819554"/>
          </a:xfrm>
          <a:prstGeom prst="rect">
            <a:avLst/>
          </a:prstGeom>
        </p:spPr>
      </p:pic>
    </p:spTree>
    <p:custDataLst>
      <p:tags r:id="rId1"/>
    </p:custDataLst>
    <p:extLst>
      <p:ext uri="{BB962C8B-B14F-4D97-AF65-F5344CB8AC3E}">
        <p14:creationId xmlns:p14="http://schemas.microsoft.com/office/powerpoint/2010/main" val="5472678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bwMode="auto">
          <a:xfrm>
            <a:off x="375212" y="425549"/>
            <a:ext cx="9437126" cy="450850"/>
          </a:xfrm>
          <a:prstGeom prst="rect">
            <a:avLst/>
          </a:prstGeom>
          <a:noFill/>
          <a:ln>
            <a:miter lim="800000"/>
            <a:headEnd/>
            <a:tailEnd/>
          </a:ln>
        </p:spPr>
        <p:txBody>
          <a:bodyPr lIns="101870" tIns="50935" rIns="101870" bIns="50935" anchor="ctr"/>
          <a:lstStyle/>
          <a:p>
            <a:pPr algn="l"/>
            <a:r>
              <a:rPr lang="en-US" sz="1800" b="1" dirty="0">
                <a:solidFill>
                  <a:schemeClr val="bg1"/>
                </a:solidFill>
              </a:rPr>
              <a:t>History Lesson: Utility Stock Price Performance vs. SP500 From 2006 To Present </a:t>
            </a:r>
          </a:p>
        </p:txBody>
      </p:sp>
      <p:sp>
        <p:nvSpPr>
          <p:cNvPr id="9" name="Text Box 4"/>
          <p:cNvSpPr txBox="1">
            <a:spLocks noChangeArrowheads="1"/>
          </p:cNvSpPr>
          <p:nvPr/>
        </p:nvSpPr>
        <p:spPr bwMode="auto">
          <a:xfrm>
            <a:off x="7213600" y="7397751"/>
            <a:ext cx="2598738" cy="235852"/>
          </a:xfrm>
          <a:prstGeom prst="rect">
            <a:avLst/>
          </a:prstGeom>
          <a:noFill/>
          <a:ln w="9525">
            <a:noFill/>
            <a:miter lim="800000"/>
            <a:headEnd/>
            <a:tailEnd/>
          </a:ln>
        </p:spPr>
        <p:txBody>
          <a:bodyPr lIns="93786" tIns="46892" rIns="93786" bIns="46892">
            <a:spAutoFit/>
          </a:bodyPr>
          <a:lstStyle/>
          <a:p>
            <a:pPr marL="0" marR="0" lvl="0" indent="0" algn="r" defTabSz="938103" rtl="0" eaLnBrk="0" fontAlgn="base" latinLnBrk="0" hangingPunct="0">
              <a:lnSpc>
                <a:spcPct val="100000"/>
              </a:lnSpc>
              <a:spcBef>
                <a:spcPct val="50000"/>
              </a:spcBef>
              <a:spcAft>
                <a:spcPct val="0"/>
              </a:spcAft>
              <a:buClrTx/>
              <a:buSzTx/>
              <a:buFontTx/>
              <a:buNone/>
              <a:tabLst/>
              <a:defRPr/>
            </a:pPr>
            <a:r>
              <a:rPr kumimoji="0" lang="en-US" sz="900" b="0" i="0" u="none" strike="noStrike" kern="1200" cap="none" spc="0" normalizeH="0" baseline="0" noProof="0" dirty="0">
                <a:ln>
                  <a:noFill/>
                </a:ln>
                <a:solidFill>
                  <a:prstClr val="black"/>
                </a:solidFill>
                <a:effectLst/>
                <a:uLnTx/>
                <a:uFillTx/>
                <a:latin typeface="Arial" charset="0"/>
                <a:ea typeface="+mn-ea"/>
                <a:cs typeface="Arial" charset="0"/>
              </a:rPr>
              <a:t>Source:  FactSet, Evercore ISI Research</a:t>
            </a:r>
          </a:p>
        </p:txBody>
      </p:sp>
      <p:sp>
        <p:nvSpPr>
          <p:cNvPr id="11" name="TextBox 10"/>
          <p:cNvSpPr txBox="1"/>
          <p:nvPr/>
        </p:nvSpPr>
        <p:spPr>
          <a:xfrm>
            <a:off x="311597" y="1020528"/>
            <a:ext cx="9437127" cy="1477328"/>
          </a:xfrm>
          <a:prstGeom prst="rect">
            <a:avLst/>
          </a:prstGeom>
          <a:noFill/>
        </p:spPr>
        <p:txBody>
          <a:bodyPr wrap="square" rtlCol="0">
            <a:spAutoFit/>
          </a:bodyPr>
          <a:lstStyle/>
          <a:p>
            <a:pPr marL="285750" marR="0" lvl="0" indent="-285750" algn="just" defTabSz="457146" rtl="0" eaLnBrk="1" fontAlgn="base" latinLnBrk="0" hangingPunct="1">
              <a:lnSpc>
                <a:spcPct val="150000"/>
              </a:lnSpc>
              <a:spcBef>
                <a:spcPct val="0"/>
              </a:spcBef>
              <a:spcAft>
                <a:spcPct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1F497D"/>
                </a:solidFill>
                <a:effectLst/>
                <a:uLnTx/>
                <a:uFillTx/>
                <a:latin typeface="Arial" charset="0"/>
                <a:ea typeface="+mn-ea"/>
                <a:cs typeface="+mn-cs"/>
              </a:rPr>
              <a:t>This shows the performance of regulated utilities vs. the SP500 from YE ‘06, through the recessions, until present.</a:t>
            </a:r>
          </a:p>
          <a:p>
            <a:pPr marL="285750" marR="0" lvl="0" indent="-285750" algn="just" defTabSz="457146" rtl="0" eaLnBrk="1" fontAlgn="base" latinLnBrk="0" hangingPunct="1">
              <a:lnSpc>
                <a:spcPct val="150000"/>
              </a:lnSpc>
              <a:spcBef>
                <a:spcPct val="0"/>
              </a:spcBef>
              <a:spcAft>
                <a:spcPct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1F497D"/>
                </a:solidFill>
                <a:effectLst/>
                <a:uLnTx/>
                <a:uFillTx/>
                <a:latin typeface="Arial" charset="0"/>
                <a:ea typeface="+mn-ea"/>
                <a:cs typeface="+mn-cs"/>
              </a:rPr>
              <a:t>Assuming compounding returns and dividends reinvested, utilities are up ~367% vs. ~323% for the SP500 from YE ‘06 to present.</a:t>
            </a:r>
          </a:p>
          <a:p>
            <a:pPr marL="285750" marR="0" lvl="0" indent="-285750" algn="just" defTabSz="457146" rtl="0" eaLnBrk="1" fontAlgn="base" latinLnBrk="0" hangingPunct="1">
              <a:lnSpc>
                <a:spcPct val="100000"/>
              </a:lnSpc>
              <a:spcBef>
                <a:spcPct val="0"/>
              </a:spcBef>
              <a:spcAft>
                <a:spcPct val="0"/>
              </a:spcAft>
              <a:buClrTx/>
              <a:buSzTx/>
              <a:buFont typeface="Arial" panose="020B0604020202020204" pitchFamily="34" charset="0"/>
              <a:buChar char="•"/>
              <a:tabLst/>
              <a:defRPr/>
            </a:pPr>
            <a:endParaRPr kumimoji="0" lang="en-US" sz="1350" b="0" i="0" u="none" strike="noStrike" kern="1200" cap="none" spc="0" normalizeH="0" baseline="0" noProof="0" dirty="0">
              <a:ln>
                <a:noFill/>
              </a:ln>
              <a:solidFill>
                <a:srgbClr val="002B5C"/>
              </a:solidFill>
              <a:effectLst/>
              <a:uLnTx/>
              <a:uFillTx/>
              <a:latin typeface="Arial" charset="0"/>
              <a:ea typeface="+mn-ea"/>
              <a:cs typeface="+mn-cs"/>
            </a:endParaRPr>
          </a:p>
          <a:p>
            <a:pPr marL="0" marR="0" lvl="0" indent="0" algn="l" defTabSz="457146" rtl="0" eaLnBrk="1" fontAlgn="base" latinLnBrk="0" hangingPunct="1">
              <a:lnSpc>
                <a:spcPct val="100000"/>
              </a:lnSpc>
              <a:spcBef>
                <a:spcPct val="0"/>
              </a:spcBef>
              <a:spcAft>
                <a:spcPct val="0"/>
              </a:spcAft>
              <a:buClrTx/>
              <a:buSzTx/>
              <a:buFontTx/>
              <a:buNone/>
              <a:tabLst/>
              <a:defRPr/>
            </a:pPr>
            <a:endParaRPr kumimoji="0" lang="en-US" sz="1350" b="0" i="0" u="none" strike="noStrike" kern="1200" cap="none" spc="0" normalizeH="0" baseline="0" noProof="0" dirty="0">
              <a:ln>
                <a:noFill/>
              </a:ln>
              <a:solidFill>
                <a:srgbClr val="FF0000"/>
              </a:solidFill>
              <a:effectLst/>
              <a:uLnTx/>
              <a:uFillTx/>
              <a:latin typeface="Arial" charset="0"/>
              <a:ea typeface="+mn-ea"/>
              <a:cs typeface="+mn-cs"/>
            </a:endParaRPr>
          </a:p>
        </p:txBody>
      </p:sp>
      <p:sp>
        <p:nvSpPr>
          <p:cNvPr id="10" name="Text Box 5"/>
          <p:cNvSpPr txBox="1">
            <a:spLocks noChangeArrowheads="1"/>
          </p:cNvSpPr>
          <p:nvPr>
            <p:custDataLst>
              <p:tags r:id="rId2"/>
            </p:custDataLst>
          </p:nvPr>
        </p:nvSpPr>
        <p:spPr bwMode="gray">
          <a:xfrm>
            <a:off x="326613" y="7420427"/>
            <a:ext cx="6613525" cy="227514"/>
          </a:xfrm>
          <a:prstGeom prst="rect">
            <a:avLst/>
          </a:prstGeom>
          <a:noFill/>
          <a:ln w="9525" algn="ctr">
            <a:noFill/>
            <a:miter lim="800000"/>
            <a:headEnd/>
            <a:tailEnd/>
          </a:ln>
        </p:spPr>
        <p:txBody>
          <a:bodyPr lIns="50935" tIns="50935" rIns="50935" bIns="50935">
            <a:spAutoFit/>
          </a:bodyPr>
          <a:lstStyle/>
          <a:p>
            <a:pPr marL="0" marR="0" lvl="0" indent="0" algn="l" defTabSz="509528" rtl="0" eaLnBrk="0" fontAlgn="base" latinLnBrk="0" hangingPunct="0">
              <a:lnSpc>
                <a:spcPct val="90000"/>
              </a:lnSpc>
              <a:spcBef>
                <a:spcPct val="50000"/>
              </a:spcBef>
              <a:spcAft>
                <a:spcPct val="0"/>
              </a:spcAft>
              <a:buClrTx/>
              <a:buSzTx/>
              <a:buFontTx/>
              <a:buNone/>
              <a:tabLst/>
              <a:defRPr/>
            </a:pPr>
            <a:r>
              <a:rPr kumimoji="0" lang="en-US" sz="900" b="0" i="0" u="none" strike="noStrike" kern="1200" cap="none" spc="0" normalizeH="0" baseline="0" noProof="0" dirty="0">
                <a:ln>
                  <a:noFill/>
                </a:ln>
                <a:solidFill>
                  <a:prstClr val="black"/>
                </a:solidFill>
                <a:effectLst/>
                <a:uLnTx/>
                <a:uFillTx/>
                <a:latin typeface="Arial" charset="0"/>
                <a:ea typeface="+mn-ea"/>
                <a:cs typeface="Arial" charset="0"/>
              </a:rPr>
              <a:t>Updated as of 4/22/22</a:t>
            </a:r>
          </a:p>
        </p:txBody>
      </p:sp>
      <p:pic>
        <p:nvPicPr>
          <p:cNvPr id="3" name="Picture 2"/>
          <p:cNvPicPr>
            <a:picLocks noChangeAspect="1"/>
          </p:cNvPicPr>
          <p:nvPr>
            <p:custDataLst>
              <p:tags r:id="rId3"/>
            </p:custDataLst>
          </p:nvPr>
        </p:nvPicPr>
        <p:blipFill>
          <a:blip r:embed="rId6"/>
          <a:stretch>
            <a:fillRect/>
          </a:stretch>
        </p:blipFill>
        <p:spPr>
          <a:xfrm>
            <a:off x="694661" y="2031582"/>
            <a:ext cx="8770286" cy="5304883"/>
          </a:xfrm>
          <a:prstGeom prst="rect">
            <a:avLst/>
          </a:prstGeom>
        </p:spPr>
      </p:pic>
    </p:spTree>
    <p:custDataLst>
      <p:tags r:id="rId1"/>
    </p:custDataLst>
    <p:extLst>
      <p:ext uri="{BB962C8B-B14F-4D97-AF65-F5344CB8AC3E}">
        <p14:creationId xmlns:p14="http://schemas.microsoft.com/office/powerpoint/2010/main" val="37240282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bwMode="auto">
          <a:xfrm>
            <a:off x="355843" y="425549"/>
            <a:ext cx="9437126" cy="450850"/>
          </a:xfrm>
          <a:prstGeom prst="rect">
            <a:avLst/>
          </a:prstGeom>
          <a:noFill/>
          <a:ln>
            <a:miter lim="800000"/>
            <a:headEnd/>
            <a:tailEnd/>
          </a:ln>
        </p:spPr>
        <p:txBody>
          <a:bodyPr lIns="101870" tIns="50935" rIns="101870" bIns="50935" anchor="ctr"/>
          <a:lstStyle/>
          <a:p>
            <a:pPr algn="l"/>
            <a:r>
              <a:rPr lang="en-US" sz="1800" b="1" dirty="0">
                <a:solidFill>
                  <a:schemeClr val="bg1"/>
                </a:solidFill>
              </a:rPr>
              <a:t>Regulated Dividend Yields vs. 10Y UST and Baa Yields During ’08/’09 Financial Crisis</a:t>
            </a:r>
          </a:p>
        </p:txBody>
      </p:sp>
      <p:sp>
        <p:nvSpPr>
          <p:cNvPr id="9" name="Text Box 4"/>
          <p:cNvSpPr txBox="1">
            <a:spLocks noChangeArrowheads="1"/>
          </p:cNvSpPr>
          <p:nvPr/>
        </p:nvSpPr>
        <p:spPr bwMode="auto">
          <a:xfrm>
            <a:off x="7213600" y="7397751"/>
            <a:ext cx="2598738" cy="235852"/>
          </a:xfrm>
          <a:prstGeom prst="rect">
            <a:avLst/>
          </a:prstGeom>
          <a:noFill/>
          <a:ln w="9525">
            <a:noFill/>
            <a:miter lim="800000"/>
            <a:headEnd/>
            <a:tailEnd/>
          </a:ln>
        </p:spPr>
        <p:txBody>
          <a:bodyPr lIns="93786" tIns="46892" rIns="93786" bIns="46892">
            <a:spAutoFit/>
          </a:bodyPr>
          <a:lstStyle/>
          <a:p>
            <a:pPr marL="0" marR="0" lvl="0" indent="0" algn="r" defTabSz="938103" rtl="0" eaLnBrk="0" fontAlgn="base" latinLnBrk="0" hangingPunct="0">
              <a:lnSpc>
                <a:spcPct val="100000"/>
              </a:lnSpc>
              <a:spcBef>
                <a:spcPct val="50000"/>
              </a:spcBef>
              <a:spcAft>
                <a:spcPct val="0"/>
              </a:spcAft>
              <a:buClrTx/>
              <a:buSzTx/>
              <a:buFontTx/>
              <a:buNone/>
              <a:tabLst/>
              <a:defRPr/>
            </a:pPr>
            <a:r>
              <a:rPr kumimoji="0" lang="en-US" sz="900" b="0" i="0" u="none" strike="noStrike" kern="1200" cap="none" spc="0" normalizeH="0" baseline="0" noProof="0" dirty="0">
                <a:ln>
                  <a:noFill/>
                </a:ln>
                <a:solidFill>
                  <a:prstClr val="black"/>
                </a:solidFill>
                <a:effectLst/>
                <a:uLnTx/>
                <a:uFillTx/>
                <a:latin typeface="Arial" charset="0"/>
                <a:ea typeface="+mn-ea"/>
                <a:cs typeface="Arial" charset="0"/>
              </a:rPr>
              <a:t>Source:  FactSet, Evercore ISI Research</a:t>
            </a:r>
          </a:p>
        </p:txBody>
      </p:sp>
      <p:sp>
        <p:nvSpPr>
          <p:cNvPr id="11" name="TextBox 10"/>
          <p:cNvSpPr txBox="1"/>
          <p:nvPr/>
        </p:nvSpPr>
        <p:spPr>
          <a:xfrm>
            <a:off x="311598" y="943500"/>
            <a:ext cx="9437127" cy="738664"/>
          </a:xfrm>
          <a:prstGeom prst="rect">
            <a:avLst/>
          </a:prstGeom>
          <a:noFill/>
        </p:spPr>
        <p:txBody>
          <a:bodyPr wrap="square" rtlCol="0">
            <a:spAutoFit/>
          </a:bodyPr>
          <a:lstStyle/>
          <a:p>
            <a:pPr marL="285750" marR="0" lvl="0" indent="-285750" algn="just" defTabSz="457146"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002B5C"/>
                </a:solidFill>
                <a:effectLst/>
                <a:uLnTx/>
                <a:uFillTx/>
                <a:latin typeface="Arial" charset="0"/>
                <a:ea typeface="+mn-ea"/>
                <a:cs typeface="+mn-cs"/>
              </a:rPr>
              <a:t>During the last recession, correlation between regulated dividend yield and Moody’s Baa Yield was at ~79% vs. ~27% correlation for dividend yield and 10yr Treasury Yield. </a:t>
            </a:r>
          </a:p>
          <a:p>
            <a:pPr marL="0" marR="0" lvl="0" indent="0" algn="just" defTabSz="457146"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srgbClr val="002B5C"/>
                </a:solidFill>
                <a:effectLst/>
                <a:uLnTx/>
                <a:uFillTx/>
                <a:latin typeface="Arial" charset="0"/>
                <a:ea typeface="+mn-ea"/>
                <a:cs typeface="+mn-cs"/>
              </a:rPr>
              <a:t> </a:t>
            </a:r>
            <a:endParaRPr kumimoji="0" lang="en-US" sz="1600" b="0" i="0" u="none" strike="noStrike" kern="1200" cap="none" spc="0" normalizeH="0" baseline="0" noProof="0" dirty="0">
              <a:ln>
                <a:noFill/>
              </a:ln>
              <a:solidFill>
                <a:srgbClr val="002B5C"/>
              </a:solidFill>
              <a:effectLst/>
              <a:uLnTx/>
              <a:uFillTx/>
              <a:latin typeface="Arial" charset="0"/>
              <a:ea typeface="+mn-ea"/>
              <a:cs typeface="+mn-cs"/>
            </a:endParaRPr>
          </a:p>
        </p:txBody>
      </p:sp>
      <p:sp>
        <p:nvSpPr>
          <p:cNvPr id="7" name="Text Box 5"/>
          <p:cNvSpPr txBox="1">
            <a:spLocks noChangeArrowheads="1"/>
          </p:cNvSpPr>
          <p:nvPr>
            <p:custDataLst>
              <p:tags r:id="rId2"/>
            </p:custDataLst>
          </p:nvPr>
        </p:nvSpPr>
        <p:spPr bwMode="gray">
          <a:xfrm>
            <a:off x="326613" y="7420427"/>
            <a:ext cx="6613525" cy="227514"/>
          </a:xfrm>
          <a:prstGeom prst="rect">
            <a:avLst/>
          </a:prstGeom>
          <a:noFill/>
          <a:ln w="9525" algn="ctr">
            <a:noFill/>
            <a:miter lim="800000"/>
            <a:headEnd/>
            <a:tailEnd/>
          </a:ln>
        </p:spPr>
        <p:txBody>
          <a:bodyPr lIns="50935" tIns="50935" rIns="50935" bIns="50935">
            <a:spAutoFit/>
          </a:bodyPr>
          <a:lstStyle/>
          <a:p>
            <a:pPr marL="0" marR="0" lvl="0" indent="0" algn="l" defTabSz="509528" rtl="0" eaLnBrk="0" fontAlgn="base" latinLnBrk="0" hangingPunct="0">
              <a:lnSpc>
                <a:spcPct val="90000"/>
              </a:lnSpc>
              <a:spcBef>
                <a:spcPct val="50000"/>
              </a:spcBef>
              <a:spcAft>
                <a:spcPct val="0"/>
              </a:spcAft>
              <a:buClrTx/>
              <a:buSzTx/>
              <a:buFontTx/>
              <a:buNone/>
              <a:tabLst/>
              <a:defRPr/>
            </a:pPr>
            <a:endParaRPr kumimoji="0" lang="en-US" sz="900" b="0" i="0" u="none" strike="noStrike" kern="1200" cap="none" spc="0" normalizeH="0" baseline="0" noProof="0" dirty="0">
              <a:ln>
                <a:noFill/>
              </a:ln>
              <a:solidFill>
                <a:prstClr val="black"/>
              </a:solidFill>
              <a:effectLst/>
              <a:uLnTx/>
              <a:uFillTx/>
              <a:latin typeface="Arial" charset="0"/>
              <a:ea typeface="+mn-ea"/>
              <a:cs typeface="Arial" charset="0"/>
            </a:endParaRPr>
          </a:p>
        </p:txBody>
      </p:sp>
      <p:pic>
        <p:nvPicPr>
          <p:cNvPr id="6148" name="Picture 4"/>
          <p:cNvPicPr>
            <a:picLocks noChangeAspect="1" noChangeArrowheads="1"/>
          </p:cNvPicPr>
          <p:nvPr>
            <p:custDataLst>
              <p:tags r:id="rId3"/>
            </p:custDataLst>
          </p:nvPr>
        </p:nvPicPr>
        <p:blipFill>
          <a:blip r:embed="rId6">
            <a:extLst>
              <a:ext uri="{28A0092B-C50C-407E-A947-70E740481C1C}">
                <a14:useLocalDpi xmlns:a14="http://schemas.microsoft.com/office/drawing/2010/main" val="0"/>
              </a:ext>
            </a:extLst>
          </a:blip>
          <a:srcRect/>
          <a:stretch>
            <a:fillRect/>
          </a:stretch>
        </p:blipFill>
        <p:spPr bwMode="auto">
          <a:xfrm>
            <a:off x="1468874" y="1810817"/>
            <a:ext cx="7402749" cy="5153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37519146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idx="4294967295"/>
          </p:nvPr>
        </p:nvSpPr>
        <p:spPr bwMode="auto">
          <a:xfrm>
            <a:off x="337161" y="424703"/>
            <a:ext cx="9332364" cy="450850"/>
          </a:xfrm>
          <a:prstGeom prst="rect">
            <a:avLst/>
          </a:prstGeom>
          <a:noFill/>
          <a:ln>
            <a:miter lim="800000"/>
            <a:headEnd/>
            <a:tailEnd/>
          </a:ln>
        </p:spPr>
        <p:txBody>
          <a:bodyPr lIns="101870" tIns="50935" rIns="101870" bIns="50935" anchor="ctr"/>
          <a:lstStyle/>
          <a:p>
            <a:pPr algn="l"/>
            <a:r>
              <a:rPr lang="en-US" sz="1800" b="1" dirty="0">
                <a:solidFill>
                  <a:schemeClr val="bg1"/>
                </a:solidFill>
              </a:rPr>
              <a:t>Utilities Are 20% Expensive on ‘23 Yields Assuming Yields Remain Unchanged</a:t>
            </a:r>
          </a:p>
        </p:txBody>
      </p:sp>
      <p:sp>
        <p:nvSpPr>
          <p:cNvPr id="14340" name="Text Box 4"/>
          <p:cNvSpPr txBox="1">
            <a:spLocks noChangeArrowheads="1"/>
          </p:cNvSpPr>
          <p:nvPr/>
        </p:nvSpPr>
        <p:spPr bwMode="auto">
          <a:xfrm>
            <a:off x="7213600" y="7397751"/>
            <a:ext cx="2598738" cy="235852"/>
          </a:xfrm>
          <a:prstGeom prst="rect">
            <a:avLst/>
          </a:prstGeom>
          <a:noFill/>
          <a:ln w="9525">
            <a:noFill/>
            <a:miter lim="800000"/>
            <a:headEnd/>
            <a:tailEnd/>
          </a:ln>
        </p:spPr>
        <p:txBody>
          <a:bodyPr lIns="93786" tIns="46892" rIns="93786" bIns="46892">
            <a:spAutoFit/>
          </a:bodyPr>
          <a:lstStyle/>
          <a:p>
            <a:pPr marL="0" marR="0" lvl="0" indent="0" algn="r" defTabSz="938103" rtl="0" eaLnBrk="0" fontAlgn="base" latinLnBrk="0" hangingPunct="0">
              <a:lnSpc>
                <a:spcPct val="100000"/>
              </a:lnSpc>
              <a:spcBef>
                <a:spcPct val="50000"/>
              </a:spcBef>
              <a:spcAft>
                <a:spcPct val="0"/>
              </a:spcAft>
              <a:buClrTx/>
              <a:buSzTx/>
              <a:buFontTx/>
              <a:buNone/>
              <a:tabLst/>
              <a:defRPr/>
            </a:pPr>
            <a:r>
              <a:rPr kumimoji="0" lang="en-US" sz="900" b="0" i="0" u="none" strike="noStrike" kern="1200" cap="none" spc="0" normalizeH="0" baseline="0" noProof="0" dirty="0">
                <a:ln>
                  <a:noFill/>
                </a:ln>
                <a:solidFill>
                  <a:prstClr val="black"/>
                </a:solidFill>
                <a:effectLst/>
                <a:uLnTx/>
                <a:uFillTx/>
                <a:latin typeface="Arial" charset="0"/>
                <a:ea typeface="+mn-ea"/>
                <a:cs typeface="Arial" charset="0"/>
              </a:rPr>
              <a:t>Source:  FactSet, Evercore ISI Research</a:t>
            </a:r>
          </a:p>
        </p:txBody>
      </p:sp>
      <p:sp>
        <p:nvSpPr>
          <p:cNvPr id="11" name="TextBox 10"/>
          <p:cNvSpPr txBox="1"/>
          <p:nvPr>
            <p:custDataLst>
              <p:tags r:id="rId1"/>
            </p:custDataLst>
          </p:nvPr>
        </p:nvSpPr>
        <p:spPr>
          <a:xfrm>
            <a:off x="450036" y="5899119"/>
            <a:ext cx="4493103" cy="523220"/>
          </a:xfrm>
          <a:prstGeom prst="rect">
            <a:avLst/>
          </a:prstGeom>
          <a:noFill/>
        </p:spPr>
        <p:txBody>
          <a:bodyPr wrap="square" rtlCol="0">
            <a:spAutoFit/>
          </a:bodyPr>
          <a:lstStyle/>
          <a:p>
            <a:pPr marL="0" marR="0" lvl="0" indent="0" algn="l" defTabSz="457146"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srgbClr val="1F497D"/>
                </a:solidFill>
                <a:effectLst/>
                <a:uLnTx/>
                <a:uFillTx/>
                <a:latin typeface="Arial" charset="0"/>
                <a:ea typeface="+mn-ea"/>
                <a:cs typeface="+mn-cs"/>
              </a:rPr>
              <a:t>Regulated utilities now look ~24% expensive on current yields</a:t>
            </a:r>
          </a:p>
        </p:txBody>
      </p:sp>
      <p:sp>
        <p:nvSpPr>
          <p:cNvPr id="12" name="TextBox 11"/>
          <p:cNvSpPr txBox="1"/>
          <p:nvPr>
            <p:custDataLst>
              <p:tags r:id="rId2"/>
            </p:custDataLst>
          </p:nvPr>
        </p:nvSpPr>
        <p:spPr>
          <a:xfrm>
            <a:off x="5246251" y="5899119"/>
            <a:ext cx="4251015" cy="523220"/>
          </a:xfrm>
          <a:prstGeom prst="rect">
            <a:avLst/>
          </a:prstGeom>
          <a:noFill/>
        </p:spPr>
        <p:txBody>
          <a:bodyPr wrap="square" rtlCol="0">
            <a:spAutoFit/>
          </a:bodyPr>
          <a:lstStyle/>
          <a:p>
            <a:pPr marL="0" marR="0" lvl="0" indent="0" algn="l" defTabSz="457146"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srgbClr val="1F497D"/>
                </a:solidFill>
                <a:effectLst/>
                <a:uLnTx/>
                <a:uFillTx/>
                <a:latin typeface="Arial" charset="0"/>
                <a:ea typeface="+mn-ea"/>
                <a:cs typeface="+mn-cs"/>
              </a:rPr>
              <a:t>If rates stay unchanged for the next 12 months, regulated utilities now 20% expensive</a:t>
            </a:r>
          </a:p>
        </p:txBody>
      </p:sp>
      <p:sp>
        <p:nvSpPr>
          <p:cNvPr id="8" name="Text Box 5"/>
          <p:cNvSpPr txBox="1">
            <a:spLocks noChangeArrowheads="1"/>
          </p:cNvSpPr>
          <p:nvPr>
            <p:custDataLst>
              <p:tags r:id="rId3"/>
            </p:custDataLst>
          </p:nvPr>
        </p:nvSpPr>
        <p:spPr bwMode="gray">
          <a:xfrm>
            <a:off x="326613" y="7401920"/>
            <a:ext cx="6613525" cy="227514"/>
          </a:xfrm>
          <a:prstGeom prst="rect">
            <a:avLst/>
          </a:prstGeom>
          <a:noFill/>
          <a:ln w="9525" algn="ctr">
            <a:noFill/>
            <a:miter lim="800000"/>
            <a:headEnd/>
            <a:tailEnd/>
          </a:ln>
        </p:spPr>
        <p:txBody>
          <a:bodyPr lIns="50935" tIns="50935" rIns="50935" bIns="50935">
            <a:spAutoFit/>
          </a:bodyPr>
          <a:lstStyle/>
          <a:p>
            <a:pPr marL="0" marR="0" lvl="0" indent="0" algn="l" defTabSz="509528" rtl="0" eaLnBrk="0" fontAlgn="base" latinLnBrk="0" hangingPunct="0">
              <a:lnSpc>
                <a:spcPct val="90000"/>
              </a:lnSpc>
              <a:spcBef>
                <a:spcPct val="50000"/>
              </a:spcBef>
              <a:spcAft>
                <a:spcPct val="0"/>
              </a:spcAft>
              <a:buClrTx/>
              <a:buSzTx/>
              <a:buFontTx/>
              <a:buNone/>
              <a:tabLst/>
              <a:defRPr/>
            </a:pPr>
            <a:r>
              <a:rPr kumimoji="0" lang="en-US" sz="900" b="0" i="0" u="none" strike="noStrike" kern="1200" cap="none" spc="0" normalizeH="0" baseline="0" noProof="0" dirty="0">
                <a:ln>
                  <a:noFill/>
                </a:ln>
                <a:solidFill>
                  <a:prstClr val="black"/>
                </a:solidFill>
                <a:effectLst/>
                <a:uLnTx/>
                <a:uFillTx/>
                <a:latin typeface="Arial" charset="0"/>
                <a:ea typeface="+mn-ea"/>
                <a:cs typeface="Arial" charset="0"/>
              </a:rPr>
              <a:t>Updated as of 4/22/22</a:t>
            </a:r>
          </a:p>
        </p:txBody>
      </p:sp>
      <p:pic>
        <p:nvPicPr>
          <p:cNvPr id="2" name="Picture 1"/>
          <p:cNvPicPr>
            <a:picLocks noChangeAspect="1"/>
          </p:cNvPicPr>
          <p:nvPr>
            <p:custDataLst>
              <p:tags r:id="rId4"/>
            </p:custDataLst>
          </p:nvPr>
        </p:nvPicPr>
        <p:blipFill>
          <a:blip r:embed="rId7"/>
          <a:stretch>
            <a:fillRect/>
          </a:stretch>
        </p:blipFill>
        <p:spPr>
          <a:xfrm>
            <a:off x="391986" y="1251139"/>
            <a:ext cx="9295827" cy="4577654"/>
          </a:xfrm>
          <a:prstGeom prst="rect">
            <a:avLst/>
          </a:prstGeom>
        </p:spPr>
      </p:pic>
    </p:spTree>
    <p:extLst>
      <p:ext uri="{BB962C8B-B14F-4D97-AF65-F5344CB8AC3E}">
        <p14:creationId xmlns:p14="http://schemas.microsoft.com/office/powerpoint/2010/main" val="25928665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extBox 19"/>
          <p:cNvSpPr txBox="1"/>
          <p:nvPr/>
        </p:nvSpPr>
        <p:spPr>
          <a:xfrm>
            <a:off x="310636" y="876399"/>
            <a:ext cx="9437127" cy="2031325"/>
          </a:xfrm>
          <a:prstGeom prst="rect">
            <a:avLst/>
          </a:prstGeom>
          <a:noFill/>
        </p:spPr>
        <p:txBody>
          <a:bodyPr wrap="square" rtlCol="0">
            <a:spAutoFit/>
          </a:bodyPr>
          <a:lstStyle/>
          <a:p>
            <a:pPr marL="285750" marR="0" lvl="0" indent="-285750" algn="just" defTabSz="457146" rtl="0" eaLnBrk="1" fontAlgn="base" latinLnBrk="0" hangingPunct="1">
              <a:lnSpc>
                <a:spcPct val="150000"/>
              </a:lnSpc>
              <a:spcBef>
                <a:spcPct val="0"/>
              </a:spcBef>
              <a:spcAft>
                <a:spcPct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002B5C"/>
                </a:solidFill>
                <a:effectLst/>
                <a:uLnTx/>
                <a:uFillTx/>
                <a:latin typeface="Arial" charset="0"/>
                <a:ea typeface="+mn-ea"/>
                <a:cs typeface="+mn-cs"/>
              </a:rPr>
              <a:t>The group was 16% expensive on average when compared to Moody’s Baa yield in our bond regression model 12mths prior to the 08/09 recession with group valuation peaking at 24%. </a:t>
            </a:r>
          </a:p>
          <a:p>
            <a:pPr marL="285750" marR="0" lvl="0" indent="-285750" algn="just" defTabSz="457146" rtl="0" eaLnBrk="1" fontAlgn="base" latinLnBrk="0" hangingPunct="1">
              <a:lnSpc>
                <a:spcPct val="150000"/>
              </a:lnSpc>
              <a:spcBef>
                <a:spcPct val="0"/>
              </a:spcBef>
              <a:spcAft>
                <a:spcPct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002B5C"/>
                </a:solidFill>
                <a:effectLst/>
                <a:uLnTx/>
                <a:uFillTx/>
                <a:latin typeface="Arial" charset="0"/>
                <a:ea typeface="+mn-ea"/>
                <a:cs typeface="+mn-cs"/>
              </a:rPr>
              <a:t>Utes were 4% expensive on average in our bond regression model 12mths leading up to the COVID recession peaking at 12%. </a:t>
            </a:r>
          </a:p>
          <a:p>
            <a:pPr marL="285750" marR="0" lvl="0" indent="-285750" algn="just" defTabSz="457146" rtl="0" eaLnBrk="1" fontAlgn="base" latinLnBrk="0" hangingPunct="1">
              <a:lnSpc>
                <a:spcPct val="150000"/>
              </a:lnSpc>
              <a:spcBef>
                <a:spcPct val="0"/>
              </a:spcBef>
              <a:spcAft>
                <a:spcPct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002B5C"/>
                </a:solidFill>
                <a:effectLst/>
                <a:uLnTx/>
                <a:uFillTx/>
                <a:latin typeface="Arial" charset="0"/>
                <a:ea typeface="+mn-ea"/>
                <a:cs typeface="+mn-cs"/>
              </a:rPr>
              <a:t>Prior peak suggests ~3% multiple expansion (assuming yields stay flat) considering bond model readings in 08 recession</a:t>
            </a:r>
            <a:endParaRPr kumimoji="0" lang="en-US" sz="1500" b="0" i="0" u="none" strike="noStrike" kern="1200" cap="none" spc="0" normalizeH="0" baseline="0" noProof="0" dirty="0">
              <a:ln>
                <a:noFill/>
              </a:ln>
              <a:solidFill>
                <a:srgbClr val="C00000"/>
              </a:solidFill>
              <a:effectLst/>
              <a:uLnTx/>
              <a:uFillTx/>
              <a:latin typeface="Arial" charset="0"/>
              <a:ea typeface="+mn-ea"/>
              <a:cs typeface="+mn-cs"/>
            </a:endParaRPr>
          </a:p>
        </p:txBody>
      </p:sp>
      <p:sp>
        <p:nvSpPr>
          <p:cNvPr id="6146" name="Rectangle 2"/>
          <p:cNvSpPr>
            <a:spLocks noGrp="1" noChangeArrowheads="1"/>
          </p:cNvSpPr>
          <p:nvPr>
            <p:ph type="title" idx="4294967295"/>
          </p:nvPr>
        </p:nvSpPr>
        <p:spPr bwMode="auto">
          <a:xfrm>
            <a:off x="355843" y="425549"/>
            <a:ext cx="9437126" cy="450850"/>
          </a:xfrm>
          <a:prstGeom prst="rect">
            <a:avLst/>
          </a:prstGeom>
          <a:noFill/>
          <a:ln>
            <a:miter lim="800000"/>
            <a:headEnd/>
            <a:tailEnd/>
          </a:ln>
        </p:spPr>
        <p:txBody>
          <a:bodyPr lIns="101870" tIns="50935" rIns="101870" bIns="50935" anchor="ctr"/>
          <a:lstStyle/>
          <a:p>
            <a:pPr algn="l"/>
            <a:r>
              <a:rPr lang="en-US" sz="1900" b="1" dirty="0">
                <a:solidFill>
                  <a:schemeClr val="bg1"/>
                </a:solidFill>
              </a:rPr>
              <a:t>Bond regression model output below pre-recession peak</a:t>
            </a:r>
          </a:p>
        </p:txBody>
      </p:sp>
      <p:sp>
        <p:nvSpPr>
          <p:cNvPr id="9" name="Text Box 4"/>
          <p:cNvSpPr txBox="1">
            <a:spLocks noChangeArrowheads="1"/>
          </p:cNvSpPr>
          <p:nvPr/>
        </p:nvSpPr>
        <p:spPr bwMode="auto">
          <a:xfrm>
            <a:off x="7213600" y="7397751"/>
            <a:ext cx="2598738" cy="235852"/>
          </a:xfrm>
          <a:prstGeom prst="rect">
            <a:avLst/>
          </a:prstGeom>
          <a:noFill/>
          <a:ln w="9525">
            <a:noFill/>
            <a:miter lim="800000"/>
            <a:headEnd/>
            <a:tailEnd/>
          </a:ln>
        </p:spPr>
        <p:txBody>
          <a:bodyPr lIns="93786" tIns="46892" rIns="93786" bIns="46892">
            <a:spAutoFit/>
          </a:bodyPr>
          <a:lstStyle/>
          <a:p>
            <a:pPr marL="0" marR="0" lvl="0" indent="0" algn="r" defTabSz="938103" rtl="0" eaLnBrk="0" fontAlgn="base" latinLnBrk="0" hangingPunct="0">
              <a:lnSpc>
                <a:spcPct val="100000"/>
              </a:lnSpc>
              <a:spcBef>
                <a:spcPct val="50000"/>
              </a:spcBef>
              <a:spcAft>
                <a:spcPct val="0"/>
              </a:spcAft>
              <a:buClrTx/>
              <a:buSzTx/>
              <a:buFontTx/>
              <a:buNone/>
              <a:tabLst/>
              <a:defRPr/>
            </a:pPr>
            <a:r>
              <a:rPr kumimoji="0" lang="en-US" sz="900" b="0" i="0" u="none" strike="noStrike" kern="1200" cap="none" spc="0" normalizeH="0" baseline="0" noProof="0" dirty="0">
                <a:ln>
                  <a:noFill/>
                </a:ln>
                <a:solidFill>
                  <a:prstClr val="black"/>
                </a:solidFill>
                <a:effectLst/>
                <a:uLnTx/>
                <a:uFillTx/>
                <a:latin typeface="Arial" charset="0"/>
                <a:ea typeface="+mn-ea"/>
                <a:cs typeface="Arial" charset="0"/>
              </a:rPr>
              <a:t>Source:  FactSet, Evercore ISI Research</a:t>
            </a:r>
          </a:p>
        </p:txBody>
      </p:sp>
      <p:sp>
        <p:nvSpPr>
          <p:cNvPr id="5" name="Text Box 5"/>
          <p:cNvSpPr txBox="1">
            <a:spLocks noChangeArrowheads="1"/>
          </p:cNvSpPr>
          <p:nvPr>
            <p:custDataLst>
              <p:tags r:id="rId2"/>
            </p:custDataLst>
          </p:nvPr>
        </p:nvSpPr>
        <p:spPr bwMode="gray">
          <a:xfrm>
            <a:off x="326613" y="7420427"/>
            <a:ext cx="6613525" cy="227514"/>
          </a:xfrm>
          <a:prstGeom prst="rect">
            <a:avLst/>
          </a:prstGeom>
          <a:noFill/>
          <a:ln w="9525" algn="ctr">
            <a:noFill/>
            <a:miter lim="800000"/>
            <a:headEnd/>
            <a:tailEnd/>
          </a:ln>
        </p:spPr>
        <p:txBody>
          <a:bodyPr lIns="50935" tIns="50935" rIns="50935" bIns="50935">
            <a:spAutoFit/>
          </a:bodyPr>
          <a:lstStyle/>
          <a:p>
            <a:pPr marL="0" marR="0" lvl="0" indent="0" algn="l" defTabSz="509528" rtl="0" eaLnBrk="0" fontAlgn="base" latinLnBrk="0" hangingPunct="0">
              <a:lnSpc>
                <a:spcPct val="90000"/>
              </a:lnSpc>
              <a:spcBef>
                <a:spcPct val="50000"/>
              </a:spcBef>
              <a:spcAft>
                <a:spcPct val="0"/>
              </a:spcAft>
              <a:buClrTx/>
              <a:buSzTx/>
              <a:buFontTx/>
              <a:buNone/>
              <a:tabLst/>
              <a:defRPr/>
            </a:pPr>
            <a:r>
              <a:rPr kumimoji="0" lang="en-US" sz="900" b="0" i="0" u="none" strike="noStrike" kern="1200" cap="none" spc="0" normalizeH="0" baseline="0" noProof="0" dirty="0">
                <a:ln>
                  <a:noFill/>
                </a:ln>
                <a:solidFill>
                  <a:prstClr val="black"/>
                </a:solidFill>
                <a:effectLst/>
                <a:uLnTx/>
                <a:uFillTx/>
                <a:latin typeface="Arial" charset="0"/>
                <a:ea typeface="+mn-ea"/>
                <a:cs typeface="Arial" charset="0"/>
              </a:rPr>
              <a:t>Updated as of 4/22/22</a:t>
            </a:r>
          </a:p>
        </p:txBody>
      </p:sp>
      <p:sp>
        <p:nvSpPr>
          <p:cNvPr id="21" name="Slide Number Placeholder 20"/>
          <p:cNvSpPr>
            <a:spLocks noGrp="1"/>
          </p:cNvSpPr>
          <p:nvPr>
            <p:ph type="sldNum" sz="quarter" idx="11"/>
          </p:nvPr>
        </p:nvSpPr>
        <p:spPr/>
        <p:txBody>
          <a:bodyPr/>
          <a:lstStyle/>
          <a:p>
            <a:pPr marL="0" marR="0" lvl="0" indent="0" algn="l" defTabSz="457146" rtl="0" eaLnBrk="1" fontAlgn="base" latinLnBrk="0" hangingPunct="1">
              <a:lnSpc>
                <a:spcPct val="100000"/>
              </a:lnSpc>
              <a:spcBef>
                <a:spcPct val="0"/>
              </a:spcBef>
              <a:spcAft>
                <a:spcPct val="0"/>
              </a:spcAft>
              <a:buClrTx/>
              <a:buSzTx/>
              <a:buFontTx/>
              <a:buNone/>
              <a:tabLst/>
              <a:defRPr/>
            </a:pPr>
            <a:fld id="{F45B9DBF-0F58-4936-997C-671FF46DDDE7}" type="slidenum">
              <a:rPr kumimoji="0" lang="en-US" sz="1300" b="1" i="0" u="none" strike="noStrike" kern="1200" cap="none" spc="0" normalizeH="0" baseline="0" noProof="0" smtClean="0">
                <a:ln>
                  <a:noFill/>
                </a:ln>
                <a:solidFill>
                  <a:prstClr val="black"/>
                </a:solidFill>
                <a:effectLst/>
                <a:uLnTx/>
                <a:uFillTx/>
                <a:latin typeface="Arial" charset="0"/>
                <a:ea typeface="+mn-ea"/>
                <a:cs typeface="+mn-cs"/>
              </a:rPr>
              <a:pPr marL="0" marR="0" lvl="0" indent="0" algn="l" defTabSz="457146" rtl="0" eaLnBrk="1" fontAlgn="base" latinLnBrk="0" hangingPunct="1">
                <a:lnSpc>
                  <a:spcPct val="100000"/>
                </a:lnSpc>
                <a:spcBef>
                  <a:spcPct val="0"/>
                </a:spcBef>
                <a:spcAft>
                  <a:spcPct val="0"/>
                </a:spcAft>
                <a:buClrTx/>
                <a:buSzTx/>
                <a:buFontTx/>
                <a:buNone/>
                <a:tabLst/>
                <a:defRPr/>
              </a:pPr>
              <a:t>17</a:t>
            </a:fld>
            <a:endParaRPr kumimoji="0" lang="en-US" sz="1300" b="1" i="0" u="none" strike="noStrike" kern="1200" cap="none" spc="0" normalizeH="0" baseline="0" noProof="0" dirty="0">
              <a:ln>
                <a:noFill/>
              </a:ln>
              <a:solidFill>
                <a:prstClr val="black"/>
              </a:solidFill>
              <a:effectLst/>
              <a:uLnTx/>
              <a:uFillTx/>
              <a:latin typeface="Arial" charset="0"/>
              <a:ea typeface="+mn-ea"/>
              <a:cs typeface="+mn-cs"/>
            </a:endParaRPr>
          </a:p>
        </p:txBody>
      </p:sp>
      <p:pic>
        <p:nvPicPr>
          <p:cNvPr id="3" name="Picture 2"/>
          <p:cNvPicPr>
            <a:picLocks noChangeAspect="1"/>
          </p:cNvPicPr>
          <p:nvPr/>
        </p:nvPicPr>
        <p:blipFill>
          <a:blip r:embed="rId5"/>
          <a:stretch>
            <a:fillRect/>
          </a:stretch>
        </p:blipFill>
        <p:spPr>
          <a:xfrm>
            <a:off x="380719" y="3160764"/>
            <a:ext cx="9303252" cy="3329222"/>
          </a:xfrm>
          <a:prstGeom prst="rect">
            <a:avLst/>
          </a:prstGeom>
        </p:spPr>
      </p:pic>
    </p:spTree>
    <p:custDataLst>
      <p:tags r:id="rId1"/>
    </p:custDataLst>
    <p:extLst>
      <p:ext uri="{BB962C8B-B14F-4D97-AF65-F5344CB8AC3E}">
        <p14:creationId xmlns:p14="http://schemas.microsoft.com/office/powerpoint/2010/main" val="39506389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idx="4294967295"/>
          </p:nvPr>
        </p:nvSpPr>
        <p:spPr bwMode="auto">
          <a:xfrm>
            <a:off x="355759" y="415210"/>
            <a:ext cx="9453405" cy="450850"/>
          </a:xfrm>
          <a:prstGeom prst="rect">
            <a:avLst/>
          </a:prstGeom>
          <a:noFill/>
          <a:ln>
            <a:miter lim="800000"/>
            <a:headEnd/>
            <a:tailEnd/>
          </a:ln>
        </p:spPr>
        <p:txBody>
          <a:bodyPr lIns="101870" tIns="50935" rIns="101870" bIns="50935" anchor="ctr"/>
          <a:lstStyle/>
          <a:p>
            <a:pPr algn="l"/>
            <a:r>
              <a:rPr lang="en-US" sz="1700" b="1" dirty="0">
                <a:solidFill>
                  <a:schemeClr val="bg1"/>
                </a:solidFill>
              </a:rPr>
              <a:t>The Spread Between Corporates And Treasuries Below The Historical Average</a:t>
            </a:r>
          </a:p>
        </p:txBody>
      </p:sp>
      <p:sp>
        <p:nvSpPr>
          <p:cNvPr id="12291" name="Rectangle 3"/>
          <p:cNvSpPr>
            <a:spLocks noGrp="1" noChangeArrowheads="1"/>
          </p:cNvSpPr>
          <p:nvPr>
            <p:ph type="body" idx="4294967295"/>
          </p:nvPr>
        </p:nvSpPr>
        <p:spPr bwMode="auto">
          <a:xfrm>
            <a:off x="384332" y="1132938"/>
            <a:ext cx="9216144" cy="1955433"/>
          </a:xfrm>
          <a:prstGeom prst="rect">
            <a:avLst/>
          </a:prstGeom>
          <a:noFill/>
          <a:ln>
            <a:miter lim="800000"/>
            <a:headEnd/>
            <a:tailEnd/>
          </a:ln>
        </p:spPr>
        <p:txBody>
          <a:bodyPr lIns="101870" tIns="50935" rIns="101870" bIns="50935"/>
          <a:lstStyle/>
          <a:p>
            <a:pPr marL="382543" lvl="1" indent="-382543" algn="just">
              <a:buFont typeface="Arial" charset="0"/>
              <a:buChar char="•"/>
            </a:pPr>
            <a:r>
              <a:rPr lang="en-US" sz="1400" dirty="0">
                <a:solidFill>
                  <a:schemeClr val="tx2"/>
                </a:solidFill>
              </a:rPr>
              <a:t>The spread between corporates and Treasuries has averaged 222bp since 1970.</a:t>
            </a:r>
          </a:p>
          <a:p>
            <a:pPr marL="382543" lvl="1" indent="-382543" algn="just">
              <a:buFont typeface="Arial" charset="0"/>
              <a:buChar char="•"/>
            </a:pPr>
            <a:r>
              <a:rPr lang="en-US" sz="1400" dirty="0">
                <a:solidFill>
                  <a:schemeClr val="tx2"/>
                </a:solidFill>
              </a:rPr>
              <a:t>At the beginning of 2015 the 10-year was ~2.2% and corporates were 4.7%, a spread of 250bp. </a:t>
            </a:r>
          </a:p>
          <a:p>
            <a:pPr marL="382543" lvl="1" indent="-382543" algn="just">
              <a:buFont typeface="Arial" charset="0"/>
              <a:buChar char="•"/>
            </a:pPr>
            <a:r>
              <a:rPr lang="en-US" sz="1400" dirty="0">
                <a:solidFill>
                  <a:schemeClr val="tx2"/>
                </a:solidFill>
              </a:rPr>
              <a:t>The wide spread between US Treasuries and corporates was the key factor that made utilities look fully priced in our bond model from October 2015 through early April 2016.</a:t>
            </a:r>
          </a:p>
          <a:p>
            <a:pPr marL="382543" lvl="1" indent="-382543" algn="just">
              <a:buFont typeface="Arial" charset="0"/>
              <a:buChar char="•"/>
            </a:pPr>
            <a:r>
              <a:rPr lang="en-US" sz="1400" dirty="0">
                <a:solidFill>
                  <a:schemeClr val="tx2"/>
                </a:solidFill>
              </a:rPr>
              <a:t>Prior to COVID, that spread peaked last at 363bp on 2/16/16, with the 10-year yield at 1.74% and corporate bond yield average at 5.37%. On 3/20/20 during COVID, the spread peaked at ~450bp.</a:t>
            </a:r>
          </a:p>
          <a:p>
            <a:pPr marL="382543" lvl="1" indent="-382543" algn="just">
              <a:buFont typeface="Arial" charset="0"/>
              <a:buChar char="•"/>
            </a:pPr>
            <a:r>
              <a:rPr lang="en-US" sz="1400" dirty="0">
                <a:solidFill>
                  <a:schemeClr val="tx2"/>
                </a:solidFill>
              </a:rPr>
              <a:t>On 12/31/18 the spread was 245bp and is currently at </a:t>
            </a:r>
            <a:r>
              <a:rPr lang="en-US" sz="1400" b="1" u="sng" dirty="0">
                <a:solidFill>
                  <a:schemeClr val="tx2"/>
                </a:solidFill>
              </a:rPr>
              <a:t>186bp</a:t>
            </a:r>
            <a:r>
              <a:rPr lang="en-US" sz="1400" dirty="0">
                <a:solidFill>
                  <a:schemeClr val="tx2"/>
                </a:solidFill>
              </a:rPr>
              <a:t>. </a:t>
            </a:r>
          </a:p>
        </p:txBody>
      </p:sp>
      <p:sp>
        <p:nvSpPr>
          <p:cNvPr id="12292" name="Text Box 4"/>
          <p:cNvSpPr txBox="1">
            <a:spLocks noChangeArrowheads="1"/>
          </p:cNvSpPr>
          <p:nvPr/>
        </p:nvSpPr>
        <p:spPr bwMode="auto">
          <a:xfrm>
            <a:off x="7210426" y="7397751"/>
            <a:ext cx="2598738" cy="235852"/>
          </a:xfrm>
          <a:prstGeom prst="rect">
            <a:avLst/>
          </a:prstGeom>
          <a:noFill/>
          <a:ln w="9525">
            <a:noFill/>
            <a:miter lim="800000"/>
            <a:headEnd/>
            <a:tailEnd/>
          </a:ln>
        </p:spPr>
        <p:txBody>
          <a:bodyPr lIns="93786" tIns="46892" rIns="93786" bIns="46892">
            <a:spAutoFit/>
          </a:bodyPr>
          <a:lstStyle/>
          <a:p>
            <a:pPr marL="0" marR="0" lvl="0" indent="0" algn="r" defTabSz="938103" rtl="0" eaLnBrk="0" fontAlgn="base" latinLnBrk="0" hangingPunct="0">
              <a:lnSpc>
                <a:spcPct val="100000"/>
              </a:lnSpc>
              <a:spcBef>
                <a:spcPct val="50000"/>
              </a:spcBef>
              <a:spcAft>
                <a:spcPct val="0"/>
              </a:spcAft>
              <a:buClrTx/>
              <a:buSzTx/>
              <a:buFontTx/>
              <a:buNone/>
              <a:tabLst/>
              <a:defRPr/>
            </a:pPr>
            <a:r>
              <a:rPr kumimoji="0" lang="en-US" sz="900" b="0" i="0" u="none" strike="noStrike" kern="1200" cap="none" spc="0" normalizeH="0" baseline="0" noProof="0" dirty="0">
                <a:ln>
                  <a:noFill/>
                </a:ln>
                <a:solidFill>
                  <a:prstClr val="black"/>
                </a:solidFill>
                <a:effectLst/>
                <a:uLnTx/>
                <a:uFillTx/>
                <a:latin typeface="Arial" charset="0"/>
                <a:ea typeface="+mn-ea"/>
                <a:cs typeface="Arial" charset="0"/>
              </a:rPr>
              <a:t>Source:  FactSet, Evercore ISI Research</a:t>
            </a:r>
          </a:p>
        </p:txBody>
      </p:sp>
      <p:sp>
        <p:nvSpPr>
          <p:cNvPr id="2" name="TextBox 1"/>
          <p:cNvSpPr txBox="1"/>
          <p:nvPr/>
        </p:nvSpPr>
        <p:spPr>
          <a:xfrm>
            <a:off x="5894810" y="3545088"/>
            <a:ext cx="2861470" cy="253916"/>
          </a:xfrm>
          <a:prstGeom prst="rect">
            <a:avLst/>
          </a:prstGeom>
          <a:noFill/>
        </p:spPr>
        <p:txBody>
          <a:bodyPr wrap="square" rtlCol="0">
            <a:spAutoFit/>
          </a:bodyPr>
          <a:lstStyle/>
          <a:p>
            <a:pPr marL="0" marR="0" lvl="0" indent="0" algn="l" defTabSz="457146" rtl="0" eaLnBrk="1" fontAlgn="base" latinLnBrk="0" hangingPunct="1">
              <a:lnSpc>
                <a:spcPct val="100000"/>
              </a:lnSpc>
              <a:spcBef>
                <a:spcPct val="0"/>
              </a:spcBef>
              <a:spcAft>
                <a:spcPct val="0"/>
              </a:spcAft>
              <a:buClrTx/>
              <a:buSzTx/>
              <a:buFontTx/>
              <a:buNone/>
              <a:tabLst/>
              <a:defRPr/>
            </a:pPr>
            <a:r>
              <a:rPr kumimoji="0" lang="en-US" sz="1050" b="1" i="0" u="none" strike="noStrike" kern="1200" cap="none" spc="0" normalizeH="0" baseline="0" noProof="0" dirty="0">
                <a:ln>
                  <a:noFill/>
                </a:ln>
                <a:solidFill>
                  <a:prstClr val="black"/>
                </a:solidFill>
                <a:effectLst/>
                <a:uLnTx/>
                <a:uFillTx/>
                <a:latin typeface="Arial" charset="0"/>
                <a:ea typeface="+mn-ea"/>
                <a:cs typeface="+mn-cs"/>
              </a:rPr>
              <a:t>Monthly Moody’s BAA / 10 Year Spread</a:t>
            </a:r>
          </a:p>
        </p:txBody>
      </p:sp>
      <p:sp>
        <p:nvSpPr>
          <p:cNvPr id="13" name="TextBox 12"/>
          <p:cNvSpPr txBox="1"/>
          <p:nvPr/>
        </p:nvSpPr>
        <p:spPr>
          <a:xfrm>
            <a:off x="1375615" y="3552959"/>
            <a:ext cx="2861470" cy="253916"/>
          </a:xfrm>
          <a:prstGeom prst="rect">
            <a:avLst/>
          </a:prstGeom>
          <a:noFill/>
        </p:spPr>
        <p:txBody>
          <a:bodyPr wrap="square" rtlCol="0">
            <a:spAutoFit/>
          </a:bodyPr>
          <a:lstStyle/>
          <a:p>
            <a:pPr marL="0" marR="0" lvl="0" indent="0" algn="ctr" defTabSz="457146" rtl="0" eaLnBrk="1" fontAlgn="base" latinLnBrk="0" hangingPunct="1">
              <a:lnSpc>
                <a:spcPct val="100000"/>
              </a:lnSpc>
              <a:spcBef>
                <a:spcPct val="0"/>
              </a:spcBef>
              <a:spcAft>
                <a:spcPct val="0"/>
              </a:spcAft>
              <a:buClrTx/>
              <a:buSzTx/>
              <a:buFontTx/>
              <a:buNone/>
              <a:tabLst/>
              <a:defRPr/>
            </a:pPr>
            <a:r>
              <a:rPr kumimoji="0" lang="en-US" sz="1050" b="1" i="0" u="none" strike="noStrike" kern="1200" cap="none" spc="0" normalizeH="0" baseline="0" noProof="0" dirty="0">
                <a:ln>
                  <a:noFill/>
                </a:ln>
                <a:solidFill>
                  <a:prstClr val="black"/>
                </a:solidFill>
                <a:effectLst/>
                <a:uLnTx/>
                <a:uFillTx/>
                <a:latin typeface="Arial" charset="0"/>
                <a:ea typeface="+mn-ea"/>
                <a:cs typeface="+mn-cs"/>
              </a:rPr>
              <a:t>Daily Moody’s Baa / 10 Year Spread</a:t>
            </a:r>
          </a:p>
        </p:txBody>
      </p:sp>
      <p:sp>
        <p:nvSpPr>
          <p:cNvPr id="10" name="Text Box 5"/>
          <p:cNvSpPr txBox="1">
            <a:spLocks noChangeArrowheads="1"/>
          </p:cNvSpPr>
          <p:nvPr>
            <p:custDataLst>
              <p:tags r:id="rId1"/>
            </p:custDataLst>
          </p:nvPr>
        </p:nvSpPr>
        <p:spPr bwMode="gray">
          <a:xfrm>
            <a:off x="326613" y="7420427"/>
            <a:ext cx="6613525" cy="227514"/>
          </a:xfrm>
          <a:prstGeom prst="rect">
            <a:avLst/>
          </a:prstGeom>
          <a:noFill/>
          <a:ln w="9525" algn="ctr">
            <a:noFill/>
            <a:miter lim="800000"/>
            <a:headEnd/>
            <a:tailEnd/>
          </a:ln>
        </p:spPr>
        <p:txBody>
          <a:bodyPr lIns="50935" tIns="50935" rIns="50935" bIns="50935">
            <a:spAutoFit/>
          </a:bodyPr>
          <a:lstStyle/>
          <a:p>
            <a:pPr marL="0" marR="0" lvl="0" indent="0" algn="l" defTabSz="509528" rtl="0" eaLnBrk="0" fontAlgn="base" latinLnBrk="0" hangingPunct="0">
              <a:lnSpc>
                <a:spcPct val="90000"/>
              </a:lnSpc>
              <a:spcBef>
                <a:spcPct val="50000"/>
              </a:spcBef>
              <a:spcAft>
                <a:spcPct val="0"/>
              </a:spcAft>
              <a:buClrTx/>
              <a:buSzTx/>
              <a:buFontTx/>
              <a:buNone/>
              <a:tabLst/>
              <a:defRPr/>
            </a:pPr>
            <a:r>
              <a:rPr kumimoji="0" lang="en-US" sz="900" b="0" i="0" u="none" strike="noStrike" kern="1200" cap="none" spc="0" normalizeH="0" baseline="0" noProof="0" dirty="0">
                <a:ln>
                  <a:noFill/>
                </a:ln>
                <a:solidFill>
                  <a:prstClr val="black"/>
                </a:solidFill>
                <a:effectLst/>
                <a:uLnTx/>
                <a:uFillTx/>
                <a:latin typeface="Arial" charset="0"/>
                <a:ea typeface="+mn-ea"/>
                <a:cs typeface="Arial" charset="0"/>
              </a:rPr>
              <a:t>Updated as of 4/22/22</a:t>
            </a:r>
          </a:p>
        </p:txBody>
      </p:sp>
      <p:pic>
        <p:nvPicPr>
          <p:cNvPr id="4" name="Picture 3"/>
          <p:cNvPicPr>
            <a:picLocks noChangeAspect="1"/>
          </p:cNvPicPr>
          <p:nvPr>
            <p:custDataLst>
              <p:tags r:id="rId2"/>
            </p:custDataLst>
          </p:nvPr>
        </p:nvPicPr>
        <p:blipFill>
          <a:blip r:embed="rId6"/>
          <a:stretch>
            <a:fillRect/>
          </a:stretch>
        </p:blipFill>
        <p:spPr>
          <a:xfrm>
            <a:off x="398508" y="3821052"/>
            <a:ext cx="4671783" cy="2814374"/>
          </a:xfrm>
          <a:prstGeom prst="rect">
            <a:avLst/>
          </a:prstGeom>
        </p:spPr>
      </p:pic>
      <p:pic>
        <p:nvPicPr>
          <p:cNvPr id="5" name="Picture 4"/>
          <p:cNvPicPr>
            <a:picLocks noChangeAspect="1"/>
          </p:cNvPicPr>
          <p:nvPr>
            <p:custDataLst>
              <p:tags r:id="rId3"/>
            </p:custDataLst>
          </p:nvPr>
        </p:nvPicPr>
        <p:blipFill>
          <a:blip r:embed="rId7"/>
          <a:stretch>
            <a:fillRect/>
          </a:stretch>
        </p:blipFill>
        <p:spPr>
          <a:xfrm>
            <a:off x="5179675" y="3799005"/>
            <a:ext cx="4434977" cy="2804646"/>
          </a:xfrm>
          <a:prstGeom prst="rect">
            <a:avLst/>
          </a:prstGeom>
        </p:spPr>
      </p:pic>
    </p:spTree>
    <p:extLst>
      <p:ext uri="{BB962C8B-B14F-4D97-AF65-F5344CB8AC3E}">
        <p14:creationId xmlns:p14="http://schemas.microsoft.com/office/powerpoint/2010/main" val="36920283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503238" y="1295400"/>
            <a:ext cx="9054247" cy="808826"/>
          </a:xfrm>
          <a:prstGeom prst="rect">
            <a:avLst/>
          </a:prstGeom>
          <a:noFill/>
        </p:spPr>
        <p:txBody>
          <a:bodyPr wrap="square" lIns="91288" tIns="45642" rIns="91288" bIns="45642" rtlCol="0">
            <a:spAutoFit/>
          </a:bodyPr>
          <a:lstStyle/>
          <a:p>
            <a:pPr marL="342298" indent="-342298" defTabSz="912903">
              <a:buFont typeface="Arial" panose="020B0604020202020204" pitchFamily="34" charset="0"/>
              <a:buChar char="•"/>
            </a:pPr>
            <a:endParaRPr lang="en-US" sz="1400" b="1" dirty="0">
              <a:solidFill>
                <a:srgbClr val="002B5C"/>
              </a:solidFill>
            </a:endParaRPr>
          </a:p>
          <a:p>
            <a:pPr marL="342298" indent="-342298" defTabSz="912903">
              <a:buFont typeface="Arial" panose="020B0604020202020204" pitchFamily="34" charset="0"/>
              <a:buChar char="•"/>
            </a:pPr>
            <a:endParaRPr lang="en-US" sz="1400" dirty="0">
              <a:solidFill>
                <a:srgbClr val="FF0000"/>
              </a:solidFill>
            </a:endParaRPr>
          </a:p>
          <a:p>
            <a:pPr marL="850760" lvl="1" indent="-342298" defTabSz="912903">
              <a:buFont typeface="Arial" panose="020B0604020202020204" pitchFamily="34" charset="0"/>
              <a:buChar char="•"/>
            </a:pPr>
            <a:endParaRPr lang="en-US" sz="1700" dirty="0">
              <a:solidFill>
                <a:srgbClr val="002B5C"/>
              </a:solidFill>
            </a:endParaRPr>
          </a:p>
        </p:txBody>
      </p:sp>
      <p:sp>
        <p:nvSpPr>
          <p:cNvPr id="7" name="Rectangle 2"/>
          <p:cNvSpPr txBox="1">
            <a:spLocks noChangeArrowheads="1"/>
          </p:cNvSpPr>
          <p:nvPr/>
        </p:nvSpPr>
        <p:spPr bwMode="auto">
          <a:xfrm>
            <a:off x="503254" y="488950"/>
            <a:ext cx="9051925" cy="450850"/>
          </a:xfrm>
          <a:prstGeom prst="rect">
            <a:avLst/>
          </a:prstGeom>
          <a:noFill/>
          <a:ln>
            <a:miter lim="800000"/>
            <a:headEnd/>
            <a:tailEnd/>
          </a:ln>
        </p:spPr>
        <p:txBody>
          <a:bodyPr lIns="101692" tIns="50847" rIns="101692" bIns="50847" anchor="ctr"/>
          <a:lstStyle>
            <a:lvl1pPr algn="ctr" defTabSz="509528" rtl="0" eaLnBrk="0" fontAlgn="base" hangingPunct="0">
              <a:spcBef>
                <a:spcPct val="0"/>
              </a:spcBef>
              <a:spcAft>
                <a:spcPct val="0"/>
              </a:spcAft>
              <a:defRPr sz="4900" kern="1200">
                <a:solidFill>
                  <a:schemeClr val="tx1"/>
                </a:solidFill>
                <a:latin typeface="Arial" charset="0"/>
                <a:ea typeface="+mj-ea"/>
                <a:cs typeface="+mj-cs"/>
              </a:defRPr>
            </a:lvl1pPr>
            <a:lvl2pPr algn="ctr" defTabSz="509528" rtl="0" eaLnBrk="0" fontAlgn="base" hangingPunct="0">
              <a:spcBef>
                <a:spcPct val="0"/>
              </a:spcBef>
              <a:spcAft>
                <a:spcPct val="0"/>
              </a:spcAft>
              <a:defRPr sz="4900">
                <a:solidFill>
                  <a:schemeClr val="tx1"/>
                </a:solidFill>
                <a:latin typeface="Arial" charset="0"/>
              </a:defRPr>
            </a:lvl2pPr>
            <a:lvl3pPr algn="ctr" defTabSz="509528" rtl="0" eaLnBrk="0" fontAlgn="base" hangingPunct="0">
              <a:spcBef>
                <a:spcPct val="0"/>
              </a:spcBef>
              <a:spcAft>
                <a:spcPct val="0"/>
              </a:spcAft>
              <a:defRPr sz="4900">
                <a:solidFill>
                  <a:schemeClr val="tx1"/>
                </a:solidFill>
                <a:latin typeface="Arial" charset="0"/>
              </a:defRPr>
            </a:lvl3pPr>
            <a:lvl4pPr algn="ctr" defTabSz="509528" rtl="0" eaLnBrk="0" fontAlgn="base" hangingPunct="0">
              <a:spcBef>
                <a:spcPct val="0"/>
              </a:spcBef>
              <a:spcAft>
                <a:spcPct val="0"/>
              </a:spcAft>
              <a:defRPr sz="4900">
                <a:solidFill>
                  <a:schemeClr val="tx1"/>
                </a:solidFill>
                <a:latin typeface="Arial" charset="0"/>
              </a:defRPr>
            </a:lvl4pPr>
            <a:lvl5pPr algn="ctr" defTabSz="509528" rtl="0" eaLnBrk="0" fontAlgn="base" hangingPunct="0">
              <a:spcBef>
                <a:spcPct val="0"/>
              </a:spcBef>
              <a:spcAft>
                <a:spcPct val="0"/>
              </a:spcAft>
              <a:defRPr sz="4900">
                <a:solidFill>
                  <a:schemeClr val="tx1"/>
                </a:solidFill>
                <a:latin typeface="Arial" charset="0"/>
              </a:defRPr>
            </a:lvl5pPr>
            <a:lvl6pPr marL="457146" algn="ctr" defTabSz="457146" rtl="0" fontAlgn="base">
              <a:spcBef>
                <a:spcPct val="0"/>
              </a:spcBef>
              <a:spcAft>
                <a:spcPct val="0"/>
              </a:spcAft>
              <a:defRPr sz="4300">
                <a:solidFill>
                  <a:schemeClr val="tx1"/>
                </a:solidFill>
                <a:latin typeface="Calibri" pitchFamily="34" charset="0"/>
              </a:defRPr>
            </a:lvl6pPr>
            <a:lvl7pPr marL="914294" algn="ctr" defTabSz="457146" rtl="0" fontAlgn="base">
              <a:spcBef>
                <a:spcPct val="0"/>
              </a:spcBef>
              <a:spcAft>
                <a:spcPct val="0"/>
              </a:spcAft>
              <a:defRPr sz="4300">
                <a:solidFill>
                  <a:schemeClr val="tx1"/>
                </a:solidFill>
                <a:latin typeface="Calibri" pitchFamily="34" charset="0"/>
              </a:defRPr>
            </a:lvl7pPr>
            <a:lvl8pPr marL="1371440" algn="ctr" defTabSz="457146" rtl="0" fontAlgn="base">
              <a:spcBef>
                <a:spcPct val="0"/>
              </a:spcBef>
              <a:spcAft>
                <a:spcPct val="0"/>
              </a:spcAft>
              <a:defRPr sz="4300">
                <a:solidFill>
                  <a:schemeClr val="tx1"/>
                </a:solidFill>
                <a:latin typeface="Calibri" pitchFamily="34" charset="0"/>
              </a:defRPr>
            </a:lvl8pPr>
            <a:lvl9pPr marL="1828586" algn="ctr" defTabSz="457146" rtl="0" fontAlgn="base">
              <a:spcBef>
                <a:spcPct val="0"/>
              </a:spcBef>
              <a:spcAft>
                <a:spcPct val="0"/>
              </a:spcAft>
              <a:defRPr sz="4300">
                <a:solidFill>
                  <a:schemeClr val="tx1"/>
                </a:solidFill>
                <a:latin typeface="Calibri" pitchFamily="34" charset="0"/>
              </a:defRPr>
            </a:lvl9pPr>
          </a:lstStyle>
          <a:p>
            <a:pPr algn="l"/>
            <a:r>
              <a:rPr lang="en-US" sz="1700" b="1" dirty="0">
                <a:solidFill>
                  <a:schemeClr val="bg1"/>
                </a:solidFill>
              </a:rPr>
              <a:t>US Electricity Demand Growth Since 1950—We Are Well Past A High Growth Period </a:t>
            </a:r>
          </a:p>
        </p:txBody>
      </p:sp>
      <p:sp>
        <p:nvSpPr>
          <p:cNvPr id="18" name="Text Placeholder 2"/>
          <p:cNvSpPr txBox="1">
            <a:spLocks/>
          </p:cNvSpPr>
          <p:nvPr/>
        </p:nvSpPr>
        <p:spPr bwMode="auto">
          <a:xfrm>
            <a:off x="503255" y="1243187"/>
            <a:ext cx="9144000" cy="5655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8" tIns="45710" rIns="91418" bIns="45710"/>
          <a:lstStyle>
            <a:lvl1pPr marL="381000" indent="-381000" defTabSz="508000" eaLnBrk="0" hangingPunct="0">
              <a:defRPr sz="1300" b="1">
                <a:solidFill>
                  <a:schemeClr val="bg1"/>
                </a:solidFill>
                <a:latin typeface="Arial" charset="0"/>
              </a:defRPr>
            </a:lvl1pPr>
            <a:lvl2pPr marL="825500" indent="-315913" defTabSz="508000" eaLnBrk="0" hangingPunct="0">
              <a:defRPr sz="1300" b="1">
                <a:solidFill>
                  <a:schemeClr val="bg1"/>
                </a:solidFill>
                <a:latin typeface="Arial" charset="0"/>
              </a:defRPr>
            </a:lvl2pPr>
            <a:lvl3pPr marL="1271588" indent="-252413" defTabSz="508000" eaLnBrk="0" hangingPunct="0">
              <a:defRPr sz="1300" b="1">
                <a:solidFill>
                  <a:schemeClr val="bg1"/>
                </a:solidFill>
                <a:latin typeface="Arial" charset="0"/>
              </a:defRPr>
            </a:lvl3pPr>
            <a:lvl4pPr marL="1781175" indent="-252413" defTabSz="508000" eaLnBrk="0" hangingPunct="0">
              <a:defRPr sz="1300" b="1">
                <a:solidFill>
                  <a:schemeClr val="bg1"/>
                </a:solidFill>
                <a:latin typeface="Arial" charset="0"/>
              </a:defRPr>
            </a:lvl4pPr>
            <a:lvl5pPr marL="2290763" indent="-252413" defTabSz="508000" eaLnBrk="0" hangingPunct="0">
              <a:defRPr sz="1300" b="1">
                <a:solidFill>
                  <a:schemeClr val="bg1"/>
                </a:solidFill>
                <a:latin typeface="Arial" charset="0"/>
              </a:defRPr>
            </a:lvl5pPr>
            <a:lvl6pPr marL="2747963" indent="-252413" defTabSz="508000" eaLnBrk="0" fontAlgn="base" hangingPunct="0">
              <a:spcBef>
                <a:spcPct val="0"/>
              </a:spcBef>
              <a:spcAft>
                <a:spcPct val="0"/>
              </a:spcAft>
              <a:defRPr sz="1300" b="1">
                <a:solidFill>
                  <a:schemeClr val="bg1"/>
                </a:solidFill>
                <a:latin typeface="Arial" charset="0"/>
              </a:defRPr>
            </a:lvl6pPr>
            <a:lvl7pPr marL="3205163" indent="-252413" defTabSz="508000" eaLnBrk="0" fontAlgn="base" hangingPunct="0">
              <a:spcBef>
                <a:spcPct val="0"/>
              </a:spcBef>
              <a:spcAft>
                <a:spcPct val="0"/>
              </a:spcAft>
              <a:defRPr sz="1300" b="1">
                <a:solidFill>
                  <a:schemeClr val="bg1"/>
                </a:solidFill>
                <a:latin typeface="Arial" charset="0"/>
              </a:defRPr>
            </a:lvl7pPr>
            <a:lvl8pPr marL="3662363" indent="-252413" defTabSz="508000" eaLnBrk="0" fontAlgn="base" hangingPunct="0">
              <a:spcBef>
                <a:spcPct val="0"/>
              </a:spcBef>
              <a:spcAft>
                <a:spcPct val="0"/>
              </a:spcAft>
              <a:defRPr sz="1300" b="1">
                <a:solidFill>
                  <a:schemeClr val="bg1"/>
                </a:solidFill>
                <a:latin typeface="Arial" charset="0"/>
              </a:defRPr>
            </a:lvl8pPr>
            <a:lvl9pPr marL="4119563" indent="-252413" defTabSz="508000" eaLnBrk="0" fontAlgn="base" hangingPunct="0">
              <a:spcBef>
                <a:spcPct val="0"/>
              </a:spcBef>
              <a:spcAft>
                <a:spcPct val="0"/>
              </a:spcAft>
              <a:defRPr sz="1300" b="1">
                <a:solidFill>
                  <a:schemeClr val="bg1"/>
                </a:solidFill>
                <a:latin typeface="Arial" charset="0"/>
              </a:defRPr>
            </a:lvl9pPr>
          </a:lstStyle>
          <a:p>
            <a:pPr>
              <a:spcBef>
                <a:spcPct val="20000"/>
              </a:spcBef>
              <a:buFont typeface="Arial" charset="0"/>
              <a:buChar char="•"/>
            </a:pPr>
            <a:r>
              <a:rPr lang="en-US" altLang="en-US" sz="1600" dirty="0">
                <a:solidFill>
                  <a:schemeClr val="tx1"/>
                </a:solidFill>
              </a:rPr>
              <a:t>In the chart below, we show US electric demand growth over three periods:</a:t>
            </a:r>
          </a:p>
          <a:p>
            <a:pPr lvl="1" algn="just">
              <a:spcBef>
                <a:spcPct val="20000"/>
              </a:spcBef>
              <a:spcAft>
                <a:spcPts val="200"/>
              </a:spcAft>
              <a:buFont typeface="Arial" charset="0"/>
              <a:buChar char="–"/>
            </a:pPr>
            <a:r>
              <a:rPr lang="en-US" altLang="en-US" dirty="0">
                <a:solidFill>
                  <a:schemeClr val="tx1"/>
                </a:solidFill>
              </a:rPr>
              <a:t>High Growth Period - 1949 to 1980: </a:t>
            </a:r>
            <a:r>
              <a:rPr lang="en-US" altLang="en-US" b="0" dirty="0">
                <a:solidFill>
                  <a:schemeClr val="tx1"/>
                </a:solidFill>
              </a:rPr>
              <a:t>Electricity demand grew almost twice as fast as GDP. Consumption was driven by increased penetration of electric appliances in the residential and commercial sectors and energy intensive industrial production (steel, manufacturing, etc.).</a:t>
            </a:r>
          </a:p>
          <a:p>
            <a:pPr lvl="1" algn="just">
              <a:spcBef>
                <a:spcPct val="20000"/>
              </a:spcBef>
              <a:spcAft>
                <a:spcPts val="200"/>
              </a:spcAft>
              <a:buFont typeface="Arial" charset="0"/>
              <a:buChar char="–"/>
            </a:pPr>
            <a:r>
              <a:rPr lang="en-US" altLang="en-US" dirty="0">
                <a:solidFill>
                  <a:schemeClr val="tx1"/>
                </a:solidFill>
              </a:rPr>
              <a:t>Moderate Growth Period - 1980 to 2000: </a:t>
            </a:r>
            <a:r>
              <a:rPr lang="en-US" altLang="en-US" b="0" dirty="0">
                <a:solidFill>
                  <a:schemeClr val="tx1"/>
                </a:solidFill>
              </a:rPr>
              <a:t>Electricity demand grew at 0.8x GDP. Demand growth slowed with the transition toward a less energy intensive industrial sector and increased energy efficiency. </a:t>
            </a:r>
          </a:p>
          <a:p>
            <a:pPr lvl="1" algn="just">
              <a:spcBef>
                <a:spcPct val="20000"/>
              </a:spcBef>
              <a:spcAft>
                <a:spcPts val="200"/>
              </a:spcAft>
              <a:buFont typeface="Arial" charset="0"/>
              <a:buChar char="–"/>
            </a:pPr>
            <a:r>
              <a:rPr lang="en-US" altLang="en-US" dirty="0">
                <a:solidFill>
                  <a:schemeClr val="tx1"/>
                </a:solidFill>
              </a:rPr>
              <a:t>Low Growth Period - 2000 to 2020:</a:t>
            </a:r>
            <a:r>
              <a:rPr lang="en-US" altLang="en-US" b="0" dirty="0">
                <a:solidFill>
                  <a:schemeClr val="tx1"/>
                </a:solidFill>
              </a:rPr>
              <a:t> Electricity demand grew by less than 1% (0.21x GDP). Industrial demand declined, and residential demand grew slightly more than the US population. Commercial demand increased slowly but saw a fall in 2019 and 2020. The impact of energy efficiency began to outweigh growth of electric appliances.</a:t>
            </a:r>
          </a:p>
          <a:p>
            <a:pPr marL="509587" lvl="1" indent="0">
              <a:spcBef>
                <a:spcPct val="20000"/>
              </a:spcBef>
            </a:pPr>
            <a:endParaRPr lang="en-US" altLang="en-US" dirty="0">
              <a:solidFill>
                <a:schemeClr val="tx1"/>
              </a:solidFill>
            </a:endParaRPr>
          </a:p>
          <a:p>
            <a:pPr>
              <a:spcBef>
                <a:spcPct val="20000"/>
              </a:spcBef>
              <a:buFont typeface="Arial" charset="0"/>
              <a:buChar char="•"/>
            </a:pPr>
            <a:endParaRPr lang="en-US" altLang="en-US" sz="3600" dirty="0">
              <a:solidFill>
                <a:schemeClr val="tx1"/>
              </a:solidFill>
            </a:endParaRPr>
          </a:p>
          <a:p>
            <a:pPr>
              <a:spcBef>
                <a:spcPct val="20000"/>
              </a:spcBef>
              <a:buFont typeface="Arial" charset="0"/>
              <a:buChar char="•"/>
            </a:pPr>
            <a:endParaRPr lang="en-US" altLang="en-US" sz="3600" dirty="0">
              <a:solidFill>
                <a:schemeClr val="tx1"/>
              </a:solidFill>
            </a:endParaRPr>
          </a:p>
        </p:txBody>
      </p:sp>
      <p:sp>
        <p:nvSpPr>
          <p:cNvPr id="3" name="Slide Number Placeholder 2"/>
          <p:cNvSpPr>
            <a:spLocks noGrp="1"/>
          </p:cNvSpPr>
          <p:nvPr>
            <p:ph type="sldNum" sz="quarter" idx="11"/>
          </p:nvPr>
        </p:nvSpPr>
        <p:spPr/>
        <p:txBody>
          <a:bodyPr/>
          <a:lstStyle/>
          <a:p>
            <a:pPr>
              <a:defRPr/>
            </a:pPr>
            <a:fld id="{F45B9DBF-0F58-4936-997C-671FF46DDDE7}" type="slidenum">
              <a:rPr lang="en-US" smtClean="0"/>
              <a:pPr>
                <a:defRPr/>
              </a:pPr>
              <a:t>2</a:t>
            </a:fld>
            <a:endParaRPr lang="en-US" dirty="0"/>
          </a:p>
        </p:txBody>
      </p:sp>
      <p:pic>
        <p:nvPicPr>
          <p:cNvPr id="4" name="Picture 3"/>
          <p:cNvPicPr>
            <a:picLocks noChangeAspect="1"/>
          </p:cNvPicPr>
          <p:nvPr/>
        </p:nvPicPr>
        <p:blipFill>
          <a:blip r:embed="rId3"/>
          <a:stretch>
            <a:fillRect/>
          </a:stretch>
        </p:blipFill>
        <p:spPr>
          <a:xfrm>
            <a:off x="481043" y="3608961"/>
            <a:ext cx="9110600" cy="3114490"/>
          </a:xfrm>
          <a:prstGeom prst="rect">
            <a:avLst/>
          </a:prstGeom>
        </p:spPr>
      </p:pic>
      <p:sp>
        <p:nvSpPr>
          <p:cNvPr id="2" name="TextBox 1"/>
          <p:cNvSpPr txBox="1"/>
          <p:nvPr/>
        </p:nvSpPr>
        <p:spPr>
          <a:xfrm>
            <a:off x="817123" y="6898550"/>
            <a:ext cx="2645924" cy="215444"/>
          </a:xfrm>
          <a:prstGeom prst="rect">
            <a:avLst/>
          </a:prstGeom>
          <a:noFill/>
        </p:spPr>
        <p:txBody>
          <a:bodyPr wrap="square" rtlCol="0">
            <a:spAutoFit/>
          </a:bodyPr>
          <a:lstStyle/>
          <a:p>
            <a:r>
              <a:rPr lang="en-US" sz="800" i="1" dirty="0"/>
              <a:t>Updated 03/18/22, Source: EIA</a:t>
            </a:r>
          </a:p>
        </p:txBody>
      </p:sp>
    </p:spTree>
    <p:extLst>
      <p:ext uri="{BB962C8B-B14F-4D97-AF65-F5344CB8AC3E}">
        <p14:creationId xmlns:p14="http://schemas.microsoft.com/office/powerpoint/2010/main" val="18088163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503238" y="1295400"/>
            <a:ext cx="9054247" cy="808826"/>
          </a:xfrm>
          <a:prstGeom prst="rect">
            <a:avLst/>
          </a:prstGeom>
          <a:noFill/>
        </p:spPr>
        <p:txBody>
          <a:bodyPr wrap="square" lIns="91288" tIns="45642" rIns="91288" bIns="45642" rtlCol="0">
            <a:spAutoFit/>
          </a:bodyPr>
          <a:lstStyle/>
          <a:p>
            <a:pPr marL="342298" indent="-342298" defTabSz="912903">
              <a:buFont typeface="Arial" panose="020B0604020202020204" pitchFamily="34" charset="0"/>
              <a:buChar char="•"/>
            </a:pPr>
            <a:endParaRPr lang="en-US" sz="1400" b="1" dirty="0">
              <a:solidFill>
                <a:srgbClr val="002B5C"/>
              </a:solidFill>
            </a:endParaRPr>
          </a:p>
          <a:p>
            <a:pPr marL="342298" indent="-342298" defTabSz="912903">
              <a:buFont typeface="Arial" panose="020B0604020202020204" pitchFamily="34" charset="0"/>
              <a:buChar char="•"/>
            </a:pPr>
            <a:endParaRPr lang="en-US" sz="1400" dirty="0">
              <a:solidFill>
                <a:srgbClr val="FF0000"/>
              </a:solidFill>
            </a:endParaRPr>
          </a:p>
          <a:p>
            <a:pPr marL="850760" lvl="1" indent="-342298" defTabSz="912903">
              <a:buFont typeface="Arial" panose="020B0604020202020204" pitchFamily="34" charset="0"/>
              <a:buChar char="•"/>
            </a:pPr>
            <a:endParaRPr lang="en-US" sz="1700" dirty="0">
              <a:solidFill>
                <a:srgbClr val="002B5C"/>
              </a:solidFill>
            </a:endParaRPr>
          </a:p>
        </p:txBody>
      </p:sp>
      <p:sp>
        <p:nvSpPr>
          <p:cNvPr id="7" name="Rectangle 2"/>
          <p:cNvSpPr txBox="1">
            <a:spLocks noChangeArrowheads="1"/>
          </p:cNvSpPr>
          <p:nvPr/>
        </p:nvSpPr>
        <p:spPr bwMode="auto">
          <a:xfrm>
            <a:off x="503254" y="488950"/>
            <a:ext cx="9051925" cy="450850"/>
          </a:xfrm>
          <a:prstGeom prst="rect">
            <a:avLst/>
          </a:prstGeom>
          <a:noFill/>
          <a:ln>
            <a:miter lim="800000"/>
            <a:headEnd/>
            <a:tailEnd/>
          </a:ln>
        </p:spPr>
        <p:txBody>
          <a:bodyPr lIns="101692" tIns="50847" rIns="101692" bIns="50847" anchor="ctr"/>
          <a:lstStyle>
            <a:lvl1pPr algn="ctr" defTabSz="509528" rtl="0" eaLnBrk="0" fontAlgn="base" hangingPunct="0">
              <a:spcBef>
                <a:spcPct val="0"/>
              </a:spcBef>
              <a:spcAft>
                <a:spcPct val="0"/>
              </a:spcAft>
              <a:defRPr sz="4900" kern="1200">
                <a:solidFill>
                  <a:schemeClr val="tx1"/>
                </a:solidFill>
                <a:latin typeface="Arial" charset="0"/>
                <a:ea typeface="+mj-ea"/>
                <a:cs typeface="+mj-cs"/>
              </a:defRPr>
            </a:lvl1pPr>
            <a:lvl2pPr algn="ctr" defTabSz="509528" rtl="0" eaLnBrk="0" fontAlgn="base" hangingPunct="0">
              <a:spcBef>
                <a:spcPct val="0"/>
              </a:spcBef>
              <a:spcAft>
                <a:spcPct val="0"/>
              </a:spcAft>
              <a:defRPr sz="4900">
                <a:solidFill>
                  <a:schemeClr val="tx1"/>
                </a:solidFill>
                <a:latin typeface="Arial" charset="0"/>
              </a:defRPr>
            </a:lvl2pPr>
            <a:lvl3pPr algn="ctr" defTabSz="509528" rtl="0" eaLnBrk="0" fontAlgn="base" hangingPunct="0">
              <a:spcBef>
                <a:spcPct val="0"/>
              </a:spcBef>
              <a:spcAft>
                <a:spcPct val="0"/>
              </a:spcAft>
              <a:defRPr sz="4900">
                <a:solidFill>
                  <a:schemeClr val="tx1"/>
                </a:solidFill>
                <a:latin typeface="Arial" charset="0"/>
              </a:defRPr>
            </a:lvl3pPr>
            <a:lvl4pPr algn="ctr" defTabSz="509528" rtl="0" eaLnBrk="0" fontAlgn="base" hangingPunct="0">
              <a:spcBef>
                <a:spcPct val="0"/>
              </a:spcBef>
              <a:spcAft>
                <a:spcPct val="0"/>
              </a:spcAft>
              <a:defRPr sz="4900">
                <a:solidFill>
                  <a:schemeClr val="tx1"/>
                </a:solidFill>
                <a:latin typeface="Arial" charset="0"/>
              </a:defRPr>
            </a:lvl4pPr>
            <a:lvl5pPr algn="ctr" defTabSz="509528" rtl="0" eaLnBrk="0" fontAlgn="base" hangingPunct="0">
              <a:spcBef>
                <a:spcPct val="0"/>
              </a:spcBef>
              <a:spcAft>
                <a:spcPct val="0"/>
              </a:spcAft>
              <a:defRPr sz="4900">
                <a:solidFill>
                  <a:schemeClr val="tx1"/>
                </a:solidFill>
                <a:latin typeface="Arial" charset="0"/>
              </a:defRPr>
            </a:lvl5pPr>
            <a:lvl6pPr marL="457146" algn="ctr" defTabSz="457146" rtl="0" fontAlgn="base">
              <a:spcBef>
                <a:spcPct val="0"/>
              </a:spcBef>
              <a:spcAft>
                <a:spcPct val="0"/>
              </a:spcAft>
              <a:defRPr sz="4300">
                <a:solidFill>
                  <a:schemeClr val="tx1"/>
                </a:solidFill>
                <a:latin typeface="Calibri" pitchFamily="34" charset="0"/>
              </a:defRPr>
            </a:lvl6pPr>
            <a:lvl7pPr marL="914294" algn="ctr" defTabSz="457146" rtl="0" fontAlgn="base">
              <a:spcBef>
                <a:spcPct val="0"/>
              </a:spcBef>
              <a:spcAft>
                <a:spcPct val="0"/>
              </a:spcAft>
              <a:defRPr sz="4300">
                <a:solidFill>
                  <a:schemeClr val="tx1"/>
                </a:solidFill>
                <a:latin typeface="Calibri" pitchFamily="34" charset="0"/>
              </a:defRPr>
            </a:lvl7pPr>
            <a:lvl8pPr marL="1371440" algn="ctr" defTabSz="457146" rtl="0" fontAlgn="base">
              <a:spcBef>
                <a:spcPct val="0"/>
              </a:spcBef>
              <a:spcAft>
                <a:spcPct val="0"/>
              </a:spcAft>
              <a:defRPr sz="4300">
                <a:solidFill>
                  <a:schemeClr val="tx1"/>
                </a:solidFill>
                <a:latin typeface="Calibri" pitchFamily="34" charset="0"/>
              </a:defRPr>
            </a:lvl8pPr>
            <a:lvl9pPr marL="1828586" algn="ctr" defTabSz="457146" rtl="0" fontAlgn="base">
              <a:spcBef>
                <a:spcPct val="0"/>
              </a:spcBef>
              <a:spcAft>
                <a:spcPct val="0"/>
              </a:spcAft>
              <a:defRPr sz="4300">
                <a:solidFill>
                  <a:schemeClr val="tx1"/>
                </a:solidFill>
                <a:latin typeface="Calibri" pitchFamily="34" charset="0"/>
              </a:defRPr>
            </a:lvl9pPr>
          </a:lstStyle>
          <a:p>
            <a:pPr algn="l"/>
            <a:r>
              <a:rPr lang="en-US" sz="1700" b="1" dirty="0">
                <a:solidFill>
                  <a:schemeClr val="bg1"/>
                </a:solidFill>
              </a:rPr>
              <a:t>The US Becoming Less Energy Intensive</a:t>
            </a:r>
          </a:p>
        </p:txBody>
      </p:sp>
      <p:sp>
        <p:nvSpPr>
          <p:cNvPr id="12" name="TextBox 11"/>
          <p:cNvSpPr txBox="1"/>
          <p:nvPr/>
        </p:nvSpPr>
        <p:spPr>
          <a:xfrm>
            <a:off x="503238" y="3368041"/>
            <a:ext cx="9054247" cy="878588"/>
          </a:xfrm>
          <a:prstGeom prst="rect">
            <a:avLst/>
          </a:prstGeom>
          <a:noFill/>
        </p:spPr>
        <p:txBody>
          <a:bodyPr wrap="square" lIns="91288" tIns="45642" rIns="91288" bIns="45642" rtlCol="0">
            <a:spAutoFit/>
          </a:bodyPr>
          <a:lstStyle/>
          <a:p>
            <a:pPr marL="342298" indent="-342298" defTabSz="912903">
              <a:buFont typeface="Arial" panose="020B0604020202020204" pitchFamily="34" charset="0"/>
              <a:buChar char="•"/>
            </a:pPr>
            <a:endParaRPr lang="en-US" sz="1300" b="1" dirty="0">
              <a:solidFill>
                <a:srgbClr val="FF0000"/>
              </a:solidFill>
            </a:endParaRPr>
          </a:p>
          <a:p>
            <a:pPr marL="342298" indent="-342298" defTabSz="912903">
              <a:buFont typeface="Arial" panose="020B0604020202020204" pitchFamily="34" charset="0"/>
              <a:buChar char="•"/>
            </a:pPr>
            <a:endParaRPr lang="en-US" sz="1200" b="1" dirty="0">
              <a:solidFill>
                <a:srgbClr val="002B5C"/>
              </a:solidFill>
            </a:endParaRPr>
          </a:p>
          <a:p>
            <a:pPr marL="342298" indent="-342298" defTabSz="912903">
              <a:buFont typeface="Arial" panose="020B0604020202020204" pitchFamily="34" charset="0"/>
              <a:buChar char="•"/>
            </a:pPr>
            <a:endParaRPr lang="en-US" sz="1200" dirty="0">
              <a:solidFill>
                <a:srgbClr val="FF0000"/>
              </a:solidFill>
            </a:endParaRPr>
          </a:p>
          <a:p>
            <a:pPr marL="850760" lvl="1" indent="-342298" defTabSz="912903">
              <a:buFont typeface="Arial" panose="020B0604020202020204" pitchFamily="34" charset="0"/>
              <a:buChar char="•"/>
            </a:pPr>
            <a:endParaRPr lang="en-US" sz="1200" dirty="0">
              <a:solidFill>
                <a:srgbClr val="002B5C"/>
              </a:solidFill>
            </a:endParaRPr>
          </a:p>
        </p:txBody>
      </p:sp>
      <p:sp>
        <p:nvSpPr>
          <p:cNvPr id="9" name="Text Box 32"/>
          <p:cNvSpPr txBox="1">
            <a:spLocks noChangeArrowheads="1"/>
          </p:cNvSpPr>
          <p:nvPr/>
        </p:nvSpPr>
        <p:spPr bwMode="auto">
          <a:xfrm>
            <a:off x="5964865" y="7399338"/>
            <a:ext cx="3793498" cy="233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3776" tIns="46887" rIns="93776" bIns="46887">
            <a:spAutoFit/>
          </a:bodyPr>
          <a:lstStyle>
            <a:lvl1pPr defTabSz="936625" eaLnBrk="0" hangingPunct="0">
              <a:defRPr sz="2000">
                <a:solidFill>
                  <a:schemeClr val="tx1"/>
                </a:solidFill>
                <a:latin typeface="Arial" pitchFamily="34" charset="0"/>
              </a:defRPr>
            </a:lvl1pPr>
            <a:lvl2pPr marL="742950" indent="-285750" defTabSz="936625" eaLnBrk="0" hangingPunct="0">
              <a:defRPr sz="2000">
                <a:solidFill>
                  <a:schemeClr val="tx1"/>
                </a:solidFill>
                <a:latin typeface="Arial" pitchFamily="34" charset="0"/>
              </a:defRPr>
            </a:lvl2pPr>
            <a:lvl3pPr marL="1143000" indent="-228600" defTabSz="936625" eaLnBrk="0" hangingPunct="0">
              <a:defRPr sz="2000">
                <a:solidFill>
                  <a:schemeClr val="tx1"/>
                </a:solidFill>
                <a:latin typeface="Arial" pitchFamily="34" charset="0"/>
              </a:defRPr>
            </a:lvl3pPr>
            <a:lvl4pPr marL="1600200" indent="-228600" defTabSz="936625" eaLnBrk="0" hangingPunct="0">
              <a:defRPr sz="2000">
                <a:solidFill>
                  <a:schemeClr val="tx1"/>
                </a:solidFill>
                <a:latin typeface="Arial" pitchFamily="34" charset="0"/>
              </a:defRPr>
            </a:lvl4pPr>
            <a:lvl5pPr marL="2057400" indent="-228600" defTabSz="936625" eaLnBrk="0" hangingPunct="0">
              <a:defRPr sz="2000">
                <a:solidFill>
                  <a:schemeClr val="tx1"/>
                </a:solidFill>
                <a:latin typeface="Arial" pitchFamily="34" charset="0"/>
              </a:defRPr>
            </a:lvl5pPr>
            <a:lvl6pPr marL="2514600" indent="-228600" defTabSz="936625" eaLnBrk="0" fontAlgn="base" hangingPunct="0">
              <a:spcBef>
                <a:spcPct val="0"/>
              </a:spcBef>
              <a:spcAft>
                <a:spcPct val="0"/>
              </a:spcAft>
              <a:defRPr sz="2000">
                <a:solidFill>
                  <a:schemeClr val="tx1"/>
                </a:solidFill>
                <a:latin typeface="Arial" pitchFamily="34" charset="0"/>
              </a:defRPr>
            </a:lvl6pPr>
            <a:lvl7pPr marL="2971800" indent="-228600" defTabSz="936625" eaLnBrk="0" fontAlgn="base" hangingPunct="0">
              <a:spcBef>
                <a:spcPct val="0"/>
              </a:spcBef>
              <a:spcAft>
                <a:spcPct val="0"/>
              </a:spcAft>
              <a:defRPr sz="2000">
                <a:solidFill>
                  <a:schemeClr val="tx1"/>
                </a:solidFill>
                <a:latin typeface="Arial" pitchFamily="34" charset="0"/>
              </a:defRPr>
            </a:lvl7pPr>
            <a:lvl8pPr marL="3429000" indent="-228600" defTabSz="936625" eaLnBrk="0" fontAlgn="base" hangingPunct="0">
              <a:spcBef>
                <a:spcPct val="0"/>
              </a:spcBef>
              <a:spcAft>
                <a:spcPct val="0"/>
              </a:spcAft>
              <a:defRPr sz="2000">
                <a:solidFill>
                  <a:schemeClr val="tx1"/>
                </a:solidFill>
                <a:latin typeface="Arial" pitchFamily="34" charset="0"/>
              </a:defRPr>
            </a:lvl8pPr>
            <a:lvl9pPr marL="3886200" indent="-228600" defTabSz="936625" eaLnBrk="0" fontAlgn="base" hangingPunct="0">
              <a:spcBef>
                <a:spcPct val="0"/>
              </a:spcBef>
              <a:spcAft>
                <a:spcPct val="0"/>
              </a:spcAft>
              <a:defRPr sz="2000">
                <a:solidFill>
                  <a:schemeClr val="tx1"/>
                </a:solidFill>
                <a:latin typeface="Arial" pitchFamily="34" charset="0"/>
              </a:defRPr>
            </a:lvl9pPr>
          </a:lstStyle>
          <a:p>
            <a:pPr algn="r">
              <a:spcBef>
                <a:spcPct val="50000"/>
              </a:spcBef>
            </a:pPr>
            <a:r>
              <a:rPr lang="en-US" altLang="en-US" sz="900" dirty="0">
                <a:cs typeface="Arial" pitchFamily="34" charset="0"/>
              </a:rPr>
              <a:t>Source: EIA</a:t>
            </a:r>
          </a:p>
        </p:txBody>
      </p:sp>
      <p:sp>
        <p:nvSpPr>
          <p:cNvPr id="13" name="Text Placeholder 2"/>
          <p:cNvSpPr txBox="1">
            <a:spLocks/>
          </p:cNvSpPr>
          <p:nvPr/>
        </p:nvSpPr>
        <p:spPr bwMode="auto">
          <a:xfrm>
            <a:off x="554403" y="1161322"/>
            <a:ext cx="8951913"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8" tIns="45710" rIns="91418" bIns="45710"/>
          <a:lstStyle>
            <a:lvl1pPr marL="381000" indent="-381000" defTabSz="508000" eaLnBrk="0" hangingPunct="0">
              <a:defRPr sz="1300" b="1">
                <a:solidFill>
                  <a:schemeClr val="bg1"/>
                </a:solidFill>
                <a:latin typeface="Arial" charset="0"/>
              </a:defRPr>
            </a:lvl1pPr>
            <a:lvl2pPr marL="825500" indent="-315913" defTabSz="508000" eaLnBrk="0" hangingPunct="0">
              <a:defRPr sz="1300" b="1">
                <a:solidFill>
                  <a:schemeClr val="bg1"/>
                </a:solidFill>
                <a:latin typeface="Arial" charset="0"/>
              </a:defRPr>
            </a:lvl2pPr>
            <a:lvl3pPr marL="1271588" indent="-252413" defTabSz="508000" eaLnBrk="0" hangingPunct="0">
              <a:defRPr sz="1300" b="1">
                <a:solidFill>
                  <a:schemeClr val="bg1"/>
                </a:solidFill>
                <a:latin typeface="Arial" charset="0"/>
              </a:defRPr>
            </a:lvl3pPr>
            <a:lvl4pPr marL="1781175" indent="-252413" defTabSz="508000" eaLnBrk="0" hangingPunct="0">
              <a:defRPr sz="1300" b="1">
                <a:solidFill>
                  <a:schemeClr val="bg1"/>
                </a:solidFill>
                <a:latin typeface="Arial" charset="0"/>
              </a:defRPr>
            </a:lvl4pPr>
            <a:lvl5pPr marL="2290763" indent="-252413" defTabSz="508000" eaLnBrk="0" hangingPunct="0">
              <a:defRPr sz="1300" b="1">
                <a:solidFill>
                  <a:schemeClr val="bg1"/>
                </a:solidFill>
                <a:latin typeface="Arial" charset="0"/>
              </a:defRPr>
            </a:lvl5pPr>
            <a:lvl6pPr marL="2747963" indent="-252413" defTabSz="508000" eaLnBrk="0" fontAlgn="base" hangingPunct="0">
              <a:spcBef>
                <a:spcPct val="0"/>
              </a:spcBef>
              <a:spcAft>
                <a:spcPct val="0"/>
              </a:spcAft>
              <a:defRPr sz="1300" b="1">
                <a:solidFill>
                  <a:schemeClr val="bg1"/>
                </a:solidFill>
                <a:latin typeface="Arial" charset="0"/>
              </a:defRPr>
            </a:lvl6pPr>
            <a:lvl7pPr marL="3205163" indent="-252413" defTabSz="508000" eaLnBrk="0" fontAlgn="base" hangingPunct="0">
              <a:spcBef>
                <a:spcPct val="0"/>
              </a:spcBef>
              <a:spcAft>
                <a:spcPct val="0"/>
              </a:spcAft>
              <a:defRPr sz="1300" b="1">
                <a:solidFill>
                  <a:schemeClr val="bg1"/>
                </a:solidFill>
                <a:latin typeface="Arial" charset="0"/>
              </a:defRPr>
            </a:lvl7pPr>
            <a:lvl8pPr marL="3662363" indent="-252413" defTabSz="508000" eaLnBrk="0" fontAlgn="base" hangingPunct="0">
              <a:spcBef>
                <a:spcPct val="0"/>
              </a:spcBef>
              <a:spcAft>
                <a:spcPct val="0"/>
              </a:spcAft>
              <a:defRPr sz="1300" b="1">
                <a:solidFill>
                  <a:schemeClr val="bg1"/>
                </a:solidFill>
                <a:latin typeface="Arial" charset="0"/>
              </a:defRPr>
            </a:lvl8pPr>
            <a:lvl9pPr marL="4119563" indent="-252413" defTabSz="508000" eaLnBrk="0" fontAlgn="base" hangingPunct="0">
              <a:spcBef>
                <a:spcPct val="0"/>
              </a:spcBef>
              <a:spcAft>
                <a:spcPct val="0"/>
              </a:spcAft>
              <a:defRPr sz="1300" b="1">
                <a:solidFill>
                  <a:schemeClr val="bg1"/>
                </a:solidFill>
                <a:latin typeface="Arial" charset="0"/>
              </a:defRPr>
            </a:lvl9pPr>
          </a:lstStyle>
          <a:p>
            <a:pPr algn="just">
              <a:spcBef>
                <a:spcPct val="20000"/>
              </a:spcBef>
              <a:buFont typeface="Arial" charset="0"/>
              <a:buChar char="•"/>
            </a:pPr>
            <a:r>
              <a:rPr lang="en-US" altLang="en-US" sz="1600" dirty="0">
                <a:solidFill>
                  <a:schemeClr val="tx1"/>
                </a:solidFill>
              </a:rPr>
              <a:t>The table below shows demand growth by sector</a:t>
            </a:r>
          </a:p>
          <a:p>
            <a:pPr algn="just">
              <a:spcBef>
                <a:spcPct val="20000"/>
              </a:spcBef>
              <a:buFont typeface="Arial" charset="0"/>
              <a:buChar char="•"/>
            </a:pPr>
            <a:r>
              <a:rPr lang="en-US" altLang="en-US" sz="1600" dirty="0">
                <a:solidFill>
                  <a:schemeClr val="tx1"/>
                </a:solidFill>
              </a:rPr>
              <a:t>In its 2021 Annual Energy Outlook (AEO), the EIA projected that the energy intensity of the U.S. economy continues to fall as end-use sector intensities decline at varying rates</a:t>
            </a:r>
          </a:p>
          <a:p>
            <a:pPr lvl="1" algn="just">
              <a:spcBef>
                <a:spcPct val="20000"/>
              </a:spcBef>
              <a:buFont typeface="Arial" charset="0"/>
              <a:buChar char="–"/>
            </a:pPr>
            <a:r>
              <a:rPr lang="en-US" altLang="en-US" b="0" dirty="0">
                <a:solidFill>
                  <a:schemeClr val="tx1"/>
                </a:solidFill>
              </a:rPr>
              <a:t>Total U.S. energy intensity—measured as the amount of primary energy consumed per dollar of GDP—continues to decrease slowly as real GDP increases faster than total energy consumption. In 2020, U.S. energy intensity is about half of what it was in 1990. In 2050, the ratio is projected to be about two-thirds of what it was in 2020. </a:t>
            </a:r>
          </a:p>
          <a:p>
            <a:pPr lvl="1" algn="just">
              <a:spcBef>
                <a:spcPct val="20000"/>
              </a:spcBef>
              <a:buFont typeface="Arial" charset="0"/>
              <a:buChar char="–"/>
            </a:pPr>
            <a:r>
              <a:rPr lang="en-US" altLang="en-US" b="0" dirty="0">
                <a:solidFill>
                  <a:schemeClr val="tx1"/>
                </a:solidFill>
              </a:rPr>
              <a:t>The U.S. economy becomes steadily less energy-intensive, although the rate of decrease is slower relative to recent history</a:t>
            </a:r>
            <a:endParaRPr lang="en-US" altLang="en-US" sz="3600" dirty="0">
              <a:solidFill>
                <a:srgbClr val="FF0000"/>
              </a:solidFill>
            </a:endParaRPr>
          </a:p>
        </p:txBody>
      </p:sp>
      <p:sp>
        <p:nvSpPr>
          <p:cNvPr id="3" name="Slide Number Placeholder 2"/>
          <p:cNvSpPr>
            <a:spLocks noGrp="1"/>
          </p:cNvSpPr>
          <p:nvPr>
            <p:ph type="sldNum" sz="quarter" idx="11"/>
          </p:nvPr>
        </p:nvSpPr>
        <p:spPr/>
        <p:txBody>
          <a:bodyPr/>
          <a:lstStyle/>
          <a:p>
            <a:pPr>
              <a:defRPr/>
            </a:pPr>
            <a:fld id="{F45B9DBF-0F58-4936-997C-671FF46DDDE7}" type="slidenum">
              <a:rPr lang="en-US" smtClean="0"/>
              <a:pPr>
                <a:defRPr/>
              </a:pPr>
              <a:t>3</a:t>
            </a:fld>
            <a:endParaRPr lang="en-US" dirty="0"/>
          </a:p>
        </p:txBody>
      </p:sp>
      <p:pic>
        <p:nvPicPr>
          <p:cNvPr id="4" name="Picture 3"/>
          <p:cNvPicPr>
            <a:picLocks noChangeAspect="1"/>
          </p:cNvPicPr>
          <p:nvPr/>
        </p:nvPicPr>
        <p:blipFill>
          <a:blip r:embed="rId3"/>
          <a:stretch>
            <a:fillRect/>
          </a:stretch>
        </p:blipFill>
        <p:spPr>
          <a:xfrm>
            <a:off x="810946" y="3544264"/>
            <a:ext cx="8572893" cy="3381234"/>
          </a:xfrm>
          <a:prstGeom prst="rect">
            <a:avLst/>
          </a:prstGeom>
        </p:spPr>
      </p:pic>
    </p:spTree>
    <p:extLst>
      <p:ext uri="{BB962C8B-B14F-4D97-AF65-F5344CB8AC3E}">
        <p14:creationId xmlns:p14="http://schemas.microsoft.com/office/powerpoint/2010/main" val="16600078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2"/>
          <p:cNvSpPr>
            <a:spLocks noGrp="1" noChangeArrowheads="1"/>
          </p:cNvSpPr>
          <p:nvPr>
            <p:ph type="ctrTitle"/>
          </p:nvPr>
        </p:nvSpPr>
        <p:spPr bwMode="auto">
          <a:xfrm>
            <a:off x="335283" y="431803"/>
            <a:ext cx="9384664" cy="450850"/>
          </a:xfrm>
          <a:prstGeom prst="rect">
            <a:avLst/>
          </a:prstGeom>
          <a:noFill/>
          <a:ln>
            <a:miter lim="800000"/>
            <a:headEnd/>
            <a:tailEnd/>
          </a:ln>
        </p:spPr>
        <p:txBody>
          <a:bodyPr lIns="101823" tIns="50911" rIns="101823" bIns="50911" anchor="ctr"/>
          <a:lstStyle/>
          <a:p>
            <a:r>
              <a:rPr lang="en-US" sz="2000" b="1" dirty="0">
                <a:solidFill>
                  <a:schemeClr val="bg1"/>
                </a:solidFill>
              </a:rPr>
              <a:t>Demand Growth Has Been Relatively Flat Across All Sectors For A Decade</a:t>
            </a:r>
          </a:p>
        </p:txBody>
      </p:sp>
      <p:sp>
        <p:nvSpPr>
          <p:cNvPr id="10245" name="Text Box 4"/>
          <p:cNvSpPr txBox="1">
            <a:spLocks noChangeArrowheads="1"/>
          </p:cNvSpPr>
          <p:nvPr/>
        </p:nvSpPr>
        <p:spPr bwMode="auto">
          <a:xfrm>
            <a:off x="335282" y="7397751"/>
            <a:ext cx="7040878" cy="235808"/>
          </a:xfrm>
          <a:prstGeom prst="rect">
            <a:avLst/>
          </a:prstGeom>
          <a:noFill/>
          <a:ln w="9525">
            <a:noFill/>
            <a:miter lim="800000"/>
            <a:headEnd/>
            <a:tailEnd/>
          </a:ln>
        </p:spPr>
        <p:txBody>
          <a:bodyPr wrap="square" lIns="93744" tIns="46871" rIns="93744" bIns="46871">
            <a:spAutoFit/>
          </a:bodyPr>
          <a:lstStyle/>
          <a:p>
            <a:pPr defTabSz="937665" eaLnBrk="0" hangingPunct="0">
              <a:spcBef>
                <a:spcPct val="50000"/>
              </a:spcBef>
            </a:pPr>
            <a:r>
              <a:rPr lang="en-US" sz="900" dirty="0">
                <a:solidFill>
                  <a:prstClr val="black"/>
                </a:solidFill>
                <a:cs typeface="Arial" charset="0"/>
              </a:rPr>
              <a:t>Source:  Retail Sales of Electricity to Ultimate Customers, EIA. U.S. Dept of Commerce - Bureau of Economic Analysis </a:t>
            </a:r>
          </a:p>
        </p:txBody>
      </p:sp>
      <p:sp>
        <p:nvSpPr>
          <p:cNvPr id="3" name="Slide Number Placeholder 2"/>
          <p:cNvSpPr>
            <a:spLocks noGrp="1"/>
          </p:cNvSpPr>
          <p:nvPr>
            <p:ph type="sldNum" sz="quarter" idx="11"/>
          </p:nvPr>
        </p:nvSpPr>
        <p:spPr/>
        <p:txBody>
          <a:bodyPr/>
          <a:lstStyle/>
          <a:p>
            <a:pPr>
              <a:defRPr/>
            </a:pPr>
            <a:fld id="{F45B9DBF-0F58-4936-997C-671FF46DDDE7}" type="slidenum">
              <a:rPr lang="en-US" smtClean="0"/>
              <a:pPr>
                <a:defRPr/>
              </a:pPr>
              <a:t>4</a:t>
            </a:fld>
            <a:endParaRPr lang="en-US" dirty="0"/>
          </a:p>
        </p:txBody>
      </p:sp>
      <p:pic>
        <p:nvPicPr>
          <p:cNvPr id="2" name="Picture 1"/>
          <p:cNvPicPr>
            <a:picLocks noChangeAspect="1"/>
          </p:cNvPicPr>
          <p:nvPr/>
        </p:nvPicPr>
        <p:blipFill>
          <a:blip r:embed="rId3"/>
          <a:stretch>
            <a:fillRect/>
          </a:stretch>
        </p:blipFill>
        <p:spPr>
          <a:xfrm>
            <a:off x="501326" y="2222500"/>
            <a:ext cx="9149912" cy="3777234"/>
          </a:xfrm>
          <a:prstGeom prst="rect">
            <a:avLst/>
          </a:prstGeom>
        </p:spPr>
      </p:pic>
    </p:spTree>
    <p:extLst>
      <p:ext uri="{BB962C8B-B14F-4D97-AF65-F5344CB8AC3E}">
        <p14:creationId xmlns:p14="http://schemas.microsoft.com/office/powerpoint/2010/main" val="32855308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2"/>
          <p:cNvSpPr>
            <a:spLocks noGrp="1" noChangeArrowheads="1"/>
          </p:cNvSpPr>
          <p:nvPr>
            <p:ph type="ctrTitle"/>
          </p:nvPr>
        </p:nvSpPr>
        <p:spPr bwMode="auto">
          <a:xfrm>
            <a:off x="335283" y="431803"/>
            <a:ext cx="9384664" cy="450850"/>
          </a:xfrm>
          <a:prstGeom prst="rect">
            <a:avLst/>
          </a:prstGeom>
          <a:noFill/>
          <a:ln>
            <a:miter lim="800000"/>
            <a:headEnd/>
            <a:tailEnd/>
          </a:ln>
        </p:spPr>
        <p:txBody>
          <a:bodyPr lIns="101823" tIns="50911" rIns="101823" bIns="50911" anchor="ctr"/>
          <a:lstStyle/>
          <a:p>
            <a:r>
              <a:rPr lang="en-US" sz="2000" b="1" dirty="0">
                <a:solidFill>
                  <a:schemeClr val="bg1"/>
                </a:solidFill>
              </a:rPr>
              <a:t>Despite That, Net PPE More Than Doubled From ‘11 to ‘21 </a:t>
            </a:r>
          </a:p>
        </p:txBody>
      </p:sp>
      <p:sp>
        <p:nvSpPr>
          <p:cNvPr id="10245" name="Text Box 4"/>
          <p:cNvSpPr txBox="1">
            <a:spLocks noChangeArrowheads="1"/>
          </p:cNvSpPr>
          <p:nvPr/>
        </p:nvSpPr>
        <p:spPr bwMode="auto">
          <a:xfrm>
            <a:off x="335282" y="7397751"/>
            <a:ext cx="6537958" cy="235808"/>
          </a:xfrm>
          <a:prstGeom prst="rect">
            <a:avLst/>
          </a:prstGeom>
          <a:noFill/>
          <a:ln w="9525">
            <a:noFill/>
            <a:miter lim="800000"/>
            <a:headEnd/>
            <a:tailEnd/>
          </a:ln>
        </p:spPr>
        <p:txBody>
          <a:bodyPr wrap="square" lIns="93744" tIns="46871" rIns="93744" bIns="46871">
            <a:spAutoFit/>
          </a:bodyPr>
          <a:lstStyle/>
          <a:p>
            <a:pPr defTabSz="937665" eaLnBrk="0" hangingPunct="0">
              <a:spcBef>
                <a:spcPct val="50000"/>
              </a:spcBef>
            </a:pPr>
            <a:r>
              <a:rPr lang="en-US" sz="900" dirty="0">
                <a:solidFill>
                  <a:prstClr val="black"/>
                </a:solidFill>
                <a:cs typeface="Arial" charset="0"/>
              </a:rPr>
              <a:t>Source:  FactSet, SNL &amp; Evercore ISI Research, for companies in our coverage universe. </a:t>
            </a:r>
          </a:p>
        </p:txBody>
      </p:sp>
      <p:sp>
        <p:nvSpPr>
          <p:cNvPr id="3" name="Slide Number Placeholder 2"/>
          <p:cNvSpPr>
            <a:spLocks noGrp="1"/>
          </p:cNvSpPr>
          <p:nvPr>
            <p:ph type="sldNum" sz="quarter" idx="11"/>
          </p:nvPr>
        </p:nvSpPr>
        <p:spPr/>
        <p:txBody>
          <a:bodyPr/>
          <a:lstStyle/>
          <a:p>
            <a:pPr>
              <a:defRPr/>
            </a:pPr>
            <a:fld id="{F45B9DBF-0F58-4936-997C-671FF46DDDE7}" type="slidenum">
              <a:rPr lang="en-US" smtClean="0"/>
              <a:pPr>
                <a:defRPr/>
              </a:pPr>
              <a:t>5</a:t>
            </a:fld>
            <a:endParaRPr lang="en-US" dirty="0"/>
          </a:p>
        </p:txBody>
      </p:sp>
      <p:pic>
        <p:nvPicPr>
          <p:cNvPr id="2" name="Picture 1"/>
          <p:cNvPicPr>
            <a:picLocks noChangeAspect="1"/>
          </p:cNvPicPr>
          <p:nvPr/>
        </p:nvPicPr>
        <p:blipFill>
          <a:blip r:embed="rId3"/>
          <a:stretch>
            <a:fillRect/>
          </a:stretch>
        </p:blipFill>
        <p:spPr>
          <a:xfrm>
            <a:off x="850902" y="1413327"/>
            <a:ext cx="8353426" cy="5453750"/>
          </a:xfrm>
          <a:prstGeom prst="rect">
            <a:avLst/>
          </a:prstGeom>
        </p:spPr>
      </p:pic>
    </p:spTree>
    <p:extLst>
      <p:ext uri="{BB962C8B-B14F-4D97-AF65-F5344CB8AC3E}">
        <p14:creationId xmlns:p14="http://schemas.microsoft.com/office/powerpoint/2010/main" val="36685182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2"/>
          <p:cNvSpPr>
            <a:spLocks noGrp="1" noChangeArrowheads="1"/>
          </p:cNvSpPr>
          <p:nvPr>
            <p:ph type="ctrTitle"/>
          </p:nvPr>
        </p:nvSpPr>
        <p:spPr bwMode="auto">
          <a:xfrm>
            <a:off x="335283" y="431803"/>
            <a:ext cx="9384664" cy="450850"/>
          </a:xfrm>
          <a:prstGeom prst="rect">
            <a:avLst/>
          </a:prstGeom>
          <a:noFill/>
          <a:ln>
            <a:miter lim="800000"/>
            <a:headEnd/>
            <a:tailEnd/>
          </a:ln>
        </p:spPr>
        <p:txBody>
          <a:bodyPr lIns="101823" tIns="50911" rIns="101823" bIns="50911" anchor="ctr"/>
          <a:lstStyle/>
          <a:p>
            <a:r>
              <a:rPr lang="en-US" sz="1800" b="1">
                <a:solidFill>
                  <a:schemeClr val="bg1"/>
                </a:solidFill>
              </a:rPr>
              <a:t>So Earnings </a:t>
            </a:r>
            <a:r>
              <a:rPr lang="en-US" sz="1800" b="1" dirty="0">
                <a:solidFill>
                  <a:schemeClr val="bg1"/>
                </a:solidFill>
              </a:rPr>
              <a:t>Power Grew With Only Modest Customer Rate Increases ~ 2%/yr</a:t>
            </a:r>
          </a:p>
        </p:txBody>
      </p:sp>
      <p:sp>
        <p:nvSpPr>
          <p:cNvPr id="10245" name="Text Box 4"/>
          <p:cNvSpPr txBox="1">
            <a:spLocks noChangeArrowheads="1"/>
          </p:cNvSpPr>
          <p:nvPr/>
        </p:nvSpPr>
        <p:spPr bwMode="auto">
          <a:xfrm>
            <a:off x="335282" y="7397751"/>
            <a:ext cx="4274818" cy="235808"/>
          </a:xfrm>
          <a:prstGeom prst="rect">
            <a:avLst/>
          </a:prstGeom>
          <a:noFill/>
          <a:ln w="9525">
            <a:noFill/>
            <a:miter lim="800000"/>
            <a:headEnd/>
            <a:tailEnd/>
          </a:ln>
        </p:spPr>
        <p:txBody>
          <a:bodyPr wrap="square" lIns="93744" tIns="46871" rIns="93744" bIns="46871">
            <a:spAutoFit/>
          </a:bodyPr>
          <a:lstStyle/>
          <a:p>
            <a:pPr defTabSz="937665" eaLnBrk="0" hangingPunct="0">
              <a:spcBef>
                <a:spcPct val="50000"/>
              </a:spcBef>
            </a:pPr>
            <a:r>
              <a:rPr lang="en-US" sz="900" dirty="0">
                <a:solidFill>
                  <a:prstClr val="black"/>
                </a:solidFill>
                <a:cs typeface="Arial" charset="0"/>
              </a:rPr>
              <a:t>Source:  EIA, Henry Hub Natural Gas Spot Price Dollars per Million Btu</a:t>
            </a:r>
          </a:p>
        </p:txBody>
      </p:sp>
      <p:sp>
        <p:nvSpPr>
          <p:cNvPr id="2" name="Slide Number Placeholder 1"/>
          <p:cNvSpPr>
            <a:spLocks noGrp="1"/>
          </p:cNvSpPr>
          <p:nvPr>
            <p:ph type="sldNum" sz="quarter" idx="11"/>
          </p:nvPr>
        </p:nvSpPr>
        <p:spPr/>
        <p:txBody>
          <a:bodyPr/>
          <a:lstStyle/>
          <a:p>
            <a:pPr>
              <a:defRPr/>
            </a:pPr>
            <a:fld id="{F45B9DBF-0F58-4936-997C-671FF46DDDE7}" type="slidenum">
              <a:rPr lang="en-US" smtClean="0"/>
              <a:pPr>
                <a:defRPr/>
              </a:pPr>
              <a:t>6</a:t>
            </a:fld>
            <a:endParaRPr lang="en-US" dirty="0"/>
          </a:p>
        </p:txBody>
      </p:sp>
      <p:pic>
        <p:nvPicPr>
          <p:cNvPr id="3" name="Picture 2"/>
          <p:cNvPicPr>
            <a:picLocks noChangeAspect="1"/>
          </p:cNvPicPr>
          <p:nvPr/>
        </p:nvPicPr>
        <p:blipFill>
          <a:blip r:embed="rId3"/>
          <a:stretch>
            <a:fillRect/>
          </a:stretch>
        </p:blipFill>
        <p:spPr>
          <a:xfrm>
            <a:off x="408242" y="1552448"/>
            <a:ext cx="9226296" cy="5366004"/>
          </a:xfrm>
          <a:prstGeom prst="rect">
            <a:avLst/>
          </a:prstGeom>
        </p:spPr>
      </p:pic>
    </p:spTree>
    <p:extLst>
      <p:ext uri="{BB962C8B-B14F-4D97-AF65-F5344CB8AC3E}">
        <p14:creationId xmlns:p14="http://schemas.microsoft.com/office/powerpoint/2010/main" val="32830900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2"/>
          <p:cNvSpPr>
            <a:spLocks noGrp="1" noChangeArrowheads="1"/>
          </p:cNvSpPr>
          <p:nvPr>
            <p:ph type="ctrTitle"/>
          </p:nvPr>
        </p:nvSpPr>
        <p:spPr bwMode="auto">
          <a:xfrm>
            <a:off x="335283" y="431803"/>
            <a:ext cx="9384664" cy="450850"/>
          </a:xfrm>
          <a:prstGeom prst="rect">
            <a:avLst/>
          </a:prstGeom>
          <a:noFill/>
          <a:ln>
            <a:miter lim="800000"/>
            <a:headEnd/>
            <a:tailEnd/>
          </a:ln>
        </p:spPr>
        <p:txBody>
          <a:bodyPr lIns="101823" tIns="50911" rIns="101823" bIns="50911" anchor="ctr"/>
          <a:lstStyle/>
          <a:p>
            <a:r>
              <a:rPr lang="en-US" sz="2000" b="1" dirty="0">
                <a:solidFill>
                  <a:schemeClr val="bg1"/>
                </a:solidFill>
              </a:rPr>
              <a:t>Fuel Costs Are A Key Component Of This Calculus</a:t>
            </a:r>
          </a:p>
        </p:txBody>
      </p:sp>
      <p:sp>
        <p:nvSpPr>
          <p:cNvPr id="10245" name="Text Box 4"/>
          <p:cNvSpPr txBox="1">
            <a:spLocks noChangeArrowheads="1"/>
          </p:cNvSpPr>
          <p:nvPr/>
        </p:nvSpPr>
        <p:spPr bwMode="auto">
          <a:xfrm>
            <a:off x="335282" y="7397751"/>
            <a:ext cx="9304018" cy="235808"/>
          </a:xfrm>
          <a:prstGeom prst="rect">
            <a:avLst/>
          </a:prstGeom>
          <a:noFill/>
          <a:ln w="9525">
            <a:noFill/>
            <a:miter lim="800000"/>
            <a:headEnd/>
            <a:tailEnd/>
          </a:ln>
        </p:spPr>
        <p:txBody>
          <a:bodyPr wrap="square" lIns="93744" tIns="46871" rIns="93744" bIns="46871">
            <a:spAutoFit/>
          </a:bodyPr>
          <a:lstStyle/>
          <a:p>
            <a:pPr defTabSz="937665" eaLnBrk="0" hangingPunct="0">
              <a:spcBef>
                <a:spcPct val="50000"/>
              </a:spcBef>
            </a:pPr>
            <a:r>
              <a:rPr lang="en-US" sz="900" dirty="0">
                <a:solidFill>
                  <a:prstClr val="black"/>
                </a:solidFill>
                <a:cs typeface="Arial" charset="0"/>
              </a:rPr>
              <a:t>Source:  EIA, Henry Hub Natural Gas Spot Price Dollars per Million Btu  &amp; SNL for companies in our coverage universe</a:t>
            </a:r>
          </a:p>
        </p:txBody>
      </p:sp>
      <p:sp>
        <p:nvSpPr>
          <p:cNvPr id="3" name="Slide Number Placeholder 2"/>
          <p:cNvSpPr>
            <a:spLocks noGrp="1"/>
          </p:cNvSpPr>
          <p:nvPr>
            <p:ph type="sldNum" sz="quarter" idx="11"/>
          </p:nvPr>
        </p:nvSpPr>
        <p:spPr/>
        <p:txBody>
          <a:bodyPr/>
          <a:lstStyle/>
          <a:p>
            <a:pPr>
              <a:defRPr/>
            </a:pPr>
            <a:fld id="{F45B9DBF-0F58-4936-997C-671FF46DDDE7}" type="slidenum">
              <a:rPr lang="en-US" smtClean="0"/>
              <a:pPr>
                <a:defRPr/>
              </a:pPr>
              <a:t>7</a:t>
            </a:fld>
            <a:endParaRPr lang="en-US" dirty="0"/>
          </a:p>
        </p:txBody>
      </p:sp>
      <p:pic>
        <p:nvPicPr>
          <p:cNvPr id="5" name="Picture 4"/>
          <p:cNvPicPr>
            <a:picLocks noChangeAspect="1"/>
          </p:cNvPicPr>
          <p:nvPr/>
        </p:nvPicPr>
        <p:blipFill>
          <a:blip r:embed="rId3"/>
          <a:stretch>
            <a:fillRect/>
          </a:stretch>
        </p:blipFill>
        <p:spPr>
          <a:xfrm>
            <a:off x="538097" y="1654175"/>
            <a:ext cx="8954987" cy="4353119"/>
          </a:xfrm>
          <a:prstGeom prst="rect">
            <a:avLst/>
          </a:prstGeom>
        </p:spPr>
      </p:pic>
    </p:spTree>
    <p:extLst>
      <p:ext uri="{BB962C8B-B14F-4D97-AF65-F5344CB8AC3E}">
        <p14:creationId xmlns:p14="http://schemas.microsoft.com/office/powerpoint/2010/main" val="20975425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Text Box 4"/>
          <p:cNvSpPr txBox="1">
            <a:spLocks noChangeArrowheads="1"/>
          </p:cNvSpPr>
          <p:nvPr/>
        </p:nvSpPr>
        <p:spPr bwMode="auto">
          <a:xfrm>
            <a:off x="335282" y="7397751"/>
            <a:ext cx="4274818" cy="235808"/>
          </a:xfrm>
          <a:prstGeom prst="rect">
            <a:avLst/>
          </a:prstGeom>
          <a:noFill/>
          <a:ln w="9525">
            <a:noFill/>
            <a:miter lim="800000"/>
            <a:headEnd/>
            <a:tailEnd/>
          </a:ln>
        </p:spPr>
        <p:txBody>
          <a:bodyPr wrap="square" lIns="93744" tIns="46871" rIns="93744" bIns="46871">
            <a:spAutoFit/>
          </a:bodyPr>
          <a:lstStyle/>
          <a:p>
            <a:pPr defTabSz="937665" eaLnBrk="0" hangingPunct="0">
              <a:spcBef>
                <a:spcPct val="50000"/>
              </a:spcBef>
            </a:pPr>
            <a:r>
              <a:rPr lang="en-US" sz="900" dirty="0">
                <a:solidFill>
                  <a:prstClr val="black"/>
                </a:solidFill>
                <a:cs typeface="Arial" charset="0"/>
              </a:rPr>
              <a:t>Source:  Inflationdata.com</a:t>
            </a:r>
          </a:p>
        </p:txBody>
      </p:sp>
      <p:sp>
        <p:nvSpPr>
          <p:cNvPr id="2" name="TextBox 1"/>
          <p:cNvSpPr txBox="1"/>
          <p:nvPr/>
        </p:nvSpPr>
        <p:spPr>
          <a:xfrm>
            <a:off x="2095500" y="1935262"/>
            <a:ext cx="2023040" cy="418576"/>
          </a:xfrm>
          <a:prstGeom prst="rect">
            <a:avLst/>
          </a:prstGeom>
          <a:noFill/>
        </p:spPr>
        <p:txBody>
          <a:bodyPr wrap="square" lIns="101882" tIns="50941" rIns="101882" bIns="50941" rtlCol="0">
            <a:spAutoFit/>
          </a:bodyPr>
          <a:lstStyle/>
          <a:p>
            <a:endParaRPr lang="en-US" dirty="0">
              <a:solidFill>
                <a:srgbClr val="FF0000"/>
              </a:solidFill>
            </a:endParaRPr>
          </a:p>
        </p:txBody>
      </p:sp>
      <p:sp>
        <p:nvSpPr>
          <p:cNvPr id="9" name="Rectangle 3"/>
          <p:cNvSpPr>
            <a:spLocks noChangeArrowheads="1"/>
          </p:cNvSpPr>
          <p:nvPr/>
        </p:nvSpPr>
        <p:spPr bwMode="auto">
          <a:xfrm>
            <a:off x="375038" y="391630"/>
            <a:ext cx="9015414" cy="582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858" tIns="50929" rIns="101858" bIns="50929" anchor="ctr"/>
          <a:lstStyle>
            <a:lvl1pPr defTabSz="509588" eaLnBrk="0" hangingPunct="0">
              <a:defRPr sz="1300" b="1">
                <a:solidFill>
                  <a:schemeClr val="bg1"/>
                </a:solidFill>
                <a:latin typeface="Arial" charset="0"/>
              </a:defRPr>
            </a:lvl1pPr>
            <a:lvl2pPr marL="742950" indent="-285750" defTabSz="509588" eaLnBrk="0" hangingPunct="0">
              <a:defRPr sz="1300" b="1">
                <a:solidFill>
                  <a:schemeClr val="bg1"/>
                </a:solidFill>
                <a:latin typeface="Arial" charset="0"/>
              </a:defRPr>
            </a:lvl2pPr>
            <a:lvl3pPr marL="1143000" indent="-228600" defTabSz="509588" eaLnBrk="0" hangingPunct="0">
              <a:defRPr sz="1300" b="1">
                <a:solidFill>
                  <a:schemeClr val="bg1"/>
                </a:solidFill>
                <a:latin typeface="Arial" charset="0"/>
              </a:defRPr>
            </a:lvl3pPr>
            <a:lvl4pPr marL="1600200" indent="-228600" defTabSz="509588" eaLnBrk="0" hangingPunct="0">
              <a:defRPr sz="1300" b="1">
                <a:solidFill>
                  <a:schemeClr val="bg1"/>
                </a:solidFill>
                <a:latin typeface="Arial" charset="0"/>
              </a:defRPr>
            </a:lvl4pPr>
            <a:lvl5pPr marL="2057400" indent="-228600" defTabSz="509588" eaLnBrk="0" hangingPunct="0">
              <a:defRPr sz="1300" b="1">
                <a:solidFill>
                  <a:schemeClr val="bg1"/>
                </a:solidFill>
                <a:latin typeface="Arial" charset="0"/>
              </a:defRPr>
            </a:lvl5pPr>
            <a:lvl6pPr marL="2514600" indent="-228600" defTabSz="509588" eaLnBrk="0" fontAlgn="base" hangingPunct="0">
              <a:spcBef>
                <a:spcPct val="0"/>
              </a:spcBef>
              <a:spcAft>
                <a:spcPct val="0"/>
              </a:spcAft>
              <a:defRPr sz="1300" b="1">
                <a:solidFill>
                  <a:schemeClr val="bg1"/>
                </a:solidFill>
                <a:latin typeface="Arial" charset="0"/>
              </a:defRPr>
            </a:lvl6pPr>
            <a:lvl7pPr marL="2971800" indent="-228600" defTabSz="509588" eaLnBrk="0" fontAlgn="base" hangingPunct="0">
              <a:spcBef>
                <a:spcPct val="0"/>
              </a:spcBef>
              <a:spcAft>
                <a:spcPct val="0"/>
              </a:spcAft>
              <a:defRPr sz="1300" b="1">
                <a:solidFill>
                  <a:schemeClr val="bg1"/>
                </a:solidFill>
                <a:latin typeface="Arial" charset="0"/>
              </a:defRPr>
            </a:lvl7pPr>
            <a:lvl8pPr marL="3429000" indent="-228600" defTabSz="509588" eaLnBrk="0" fontAlgn="base" hangingPunct="0">
              <a:spcBef>
                <a:spcPct val="0"/>
              </a:spcBef>
              <a:spcAft>
                <a:spcPct val="0"/>
              </a:spcAft>
              <a:defRPr sz="1300" b="1">
                <a:solidFill>
                  <a:schemeClr val="bg1"/>
                </a:solidFill>
                <a:latin typeface="Arial" charset="0"/>
              </a:defRPr>
            </a:lvl8pPr>
            <a:lvl9pPr marL="3886200" indent="-228600" defTabSz="509588" eaLnBrk="0" fontAlgn="base" hangingPunct="0">
              <a:spcBef>
                <a:spcPct val="0"/>
              </a:spcBef>
              <a:spcAft>
                <a:spcPct val="0"/>
              </a:spcAft>
              <a:defRPr sz="1300" b="1">
                <a:solidFill>
                  <a:schemeClr val="bg1"/>
                </a:solidFill>
                <a:latin typeface="Arial" charset="0"/>
              </a:defRPr>
            </a:lvl9pPr>
          </a:lstStyle>
          <a:p>
            <a:pPr eaLnBrk="1" hangingPunct="1"/>
            <a:r>
              <a:rPr lang="en-US" altLang="en-US" sz="1600" dirty="0"/>
              <a:t>O&amp;M Controls Kicked In Big Time After The ’09 Recession! It Spiked in 2018 With Utilities Pulling Forward Spending with Favorable Weather </a:t>
            </a:r>
          </a:p>
        </p:txBody>
      </p:sp>
      <p:sp>
        <p:nvSpPr>
          <p:cNvPr id="4" name="Slide Number Placeholder 3"/>
          <p:cNvSpPr>
            <a:spLocks noGrp="1"/>
          </p:cNvSpPr>
          <p:nvPr>
            <p:ph type="sldNum" sz="quarter" idx="11"/>
          </p:nvPr>
        </p:nvSpPr>
        <p:spPr/>
        <p:txBody>
          <a:bodyPr/>
          <a:lstStyle/>
          <a:p>
            <a:pPr>
              <a:defRPr/>
            </a:pPr>
            <a:fld id="{F45B9DBF-0F58-4936-997C-671FF46DDDE7}" type="slidenum">
              <a:rPr lang="en-US" smtClean="0"/>
              <a:pPr>
                <a:defRPr/>
              </a:pPr>
              <a:t>8</a:t>
            </a:fld>
            <a:endParaRPr lang="en-US" dirty="0"/>
          </a:p>
        </p:txBody>
      </p:sp>
      <p:pic>
        <p:nvPicPr>
          <p:cNvPr id="3" name="Picture 2"/>
          <p:cNvPicPr>
            <a:picLocks noChangeAspect="1"/>
          </p:cNvPicPr>
          <p:nvPr/>
        </p:nvPicPr>
        <p:blipFill>
          <a:blip r:embed="rId3"/>
          <a:stretch>
            <a:fillRect/>
          </a:stretch>
        </p:blipFill>
        <p:spPr>
          <a:xfrm>
            <a:off x="605917" y="1798064"/>
            <a:ext cx="8784535" cy="4544089"/>
          </a:xfrm>
          <a:prstGeom prst="rect">
            <a:avLst/>
          </a:prstGeom>
        </p:spPr>
      </p:pic>
    </p:spTree>
    <p:extLst>
      <p:ext uri="{BB962C8B-B14F-4D97-AF65-F5344CB8AC3E}">
        <p14:creationId xmlns:p14="http://schemas.microsoft.com/office/powerpoint/2010/main" val="42823856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2"/>
          <p:cNvSpPr>
            <a:spLocks noGrp="1" noChangeArrowheads="1"/>
          </p:cNvSpPr>
          <p:nvPr>
            <p:ph type="ctrTitle"/>
          </p:nvPr>
        </p:nvSpPr>
        <p:spPr bwMode="auto">
          <a:xfrm>
            <a:off x="335283" y="431803"/>
            <a:ext cx="9384664" cy="450850"/>
          </a:xfrm>
          <a:prstGeom prst="rect">
            <a:avLst/>
          </a:prstGeom>
          <a:noFill/>
          <a:ln>
            <a:miter lim="800000"/>
            <a:headEnd/>
            <a:tailEnd/>
          </a:ln>
        </p:spPr>
        <p:txBody>
          <a:bodyPr lIns="101823" tIns="50911" rIns="101823" bIns="50911" anchor="ctr"/>
          <a:lstStyle/>
          <a:p>
            <a:r>
              <a:rPr lang="en-US" sz="2000" b="1" dirty="0">
                <a:solidFill>
                  <a:schemeClr val="bg1"/>
                </a:solidFill>
              </a:rPr>
              <a:t>Financing Costs Are Lower With Utility Yield Dropping ~150 BP</a:t>
            </a:r>
          </a:p>
        </p:txBody>
      </p:sp>
      <p:sp>
        <p:nvSpPr>
          <p:cNvPr id="10245" name="Text Box 4"/>
          <p:cNvSpPr txBox="1">
            <a:spLocks noChangeArrowheads="1"/>
          </p:cNvSpPr>
          <p:nvPr/>
        </p:nvSpPr>
        <p:spPr bwMode="auto">
          <a:xfrm>
            <a:off x="335283" y="7397751"/>
            <a:ext cx="2598738" cy="235852"/>
          </a:xfrm>
          <a:prstGeom prst="rect">
            <a:avLst/>
          </a:prstGeom>
          <a:noFill/>
          <a:ln w="9525">
            <a:noFill/>
            <a:miter lim="800000"/>
            <a:headEnd/>
            <a:tailEnd/>
          </a:ln>
        </p:spPr>
        <p:txBody>
          <a:bodyPr lIns="93744" tIns="46871" rIns="93744" bIns="46871">
            <a:spAutoFit/>
          </a:bodyPr>
          <a:lstStyle/>
          <a:p>
            <a:pPr defTabSz="937665" eaLnBrk="0" hangingPunct="0">
              <a:spcBef>
                <a:spcPct val="50000"/>
              </a:spcBef>
            </a:pPr>
            <a:r>
              <a:rPr lang="en-US" sz="900" dirty="0">
                <a:solidFill>
                  <a:prstClr val="black"/>
                </a:solidFill>
                <a:cs typeface="Arial" charset="0"/>
              </a:rPr>
              <a:t>Source:  FactSet, Yields as of year end</a:t>
            </a:r>
          </a:p>
        </p:txBody>
      </p:sp>
      <p:sp>
        <p:nvSpPr>
          <p:cNvPr id="3" name="Slide Number Placeholder 2"/>
          <p:cNvSpPr>
            <a:spLocks noGrp="1"/>
          </p:cNvSpPr>
          <p:nvPr>
            <p:ph type="sldNum" sz="quarter" idx="11"/>
          </p:nvPr>
        </p:nvSpPr>
        <p:spPr/>
        <p:txBody>
          <a:bodyPr/>
          <a:lstStyle/>
          <a:p>
            <a:pPr>
              <a:defRPr/>
            </a:pPr>
            <a:fld id="{F45B9DBF-0F58-4936-997C-671FF46DDDE7}" type="slidenum">
              <a:rPr lang="en-US" smtClean="0"/>
              <a:pPr>
                <a:defRPr/>
              </a:pPr>
              <a:t>9</a:t>
            </a:fld>
            <a:endParaRPr lang="en-US" dirty="0"/>
          </a:p>
        </p:txBody>
      </p:sp>
      <p:pic>
        <p:nvPicPr>
          <p:cNvPr id="2" name="Picture 1"/>
          <p:cNvPicPr>
            <a:picLocks noChangeAspect="1"/>
          </p:cNvPicPr>
          <p:nvPr/>
        </p:nvPicPr>
        <p:blipFill>
          <a:blip r:embed="rId3"/>
          <a:stretch>
            <a:fillRect/>
          </a:stretch>
        </p:blipFill>
        <p:spPr>
          <a:xfrm>
            <a:off x="521779" y="1482282"/>
            <a:ext cx="8985107" cy="5343968"/>
          </a:xfrm>
          <a:prstGeom prst="rect">
            <a:avLst/>
          </a:prstGeom>
        </p:spPr>
      </p:pic>
    </p:spTree>
    <p:extLst>
      <p:ext uri="{BB962C8B-B14F-4D97-AF65-F5344CB8AC3E}">
        <p14:creationId xmlns:p14="http://schemas.microsoft.com/office/powerpoint/2010/main" val="140177378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SLIDEUNIQUEID" val="Slide43300.7120138889057951"/>
</p:tagLst>
</file>

<file path=ppt/tags/tag10.xml><?xml version="1.0" encoding="utf-8"?>
<p:tagLst xmlns:a="http://schemas.openxmlformats.org/drawingml/2006/main" xmlns:r="http://schemas.openxmlformats.org/officeDocument/2006/relationships" xmlns:p="http://schemas.openxmlformats.org/presentationml/2006/main">
  <p:tag name="DMSOFTTAG" val="&lt;Data vendor=&quot;FactSet&quot; application=&quot;PresLink&quot; version=&quot;2013.1&quot; XMLVersion=&quot;C591227E-C126-49DE-B816-0EB840665770&quot; iXMLVersion=&quot;1&quot;&gt;&#10;  &lt;Main FileType=&quot;1&quot; FileUID=&quot;&quot; FileName=&quot;Stock Price Performance Main Sheet - Indexed Utes and SP500.xlsx&quot; Path=&quot;\\isigrp.com\dfs\utilities\Presentations\Marketing Deck\Supporting Data\2020-02-21 Tables and Charts&quot; Landmark=&quot;_bdm.744c425065c341779c5e82f7d942e59c.edm&quot; LMFriendly=&quot;Auto-generated range name&quot; SheetSlideName=&quot;_bdm.4e8b0081162c402d91181cf4af8d7435.edm&quot; Address=&quot;'YE 2006-present'!AD3:AV50&quot; AddrAdjusted=&quot;'YE 2006-present'!AD3&quot; LastUpdate=&quot;2020.02.24:09.30.52&quot; FileDesc=&quot;Stock Price Performance Main Sheet - Indexed Utes and SP500.xlsx&quot; Text=&quot;&quot; Value=&quot;&quot; Inst=&quot;0&quot; SBR=&quot;False&quot; SBC=&quot;False&quot; DestType=&quot;1&quot; HeaderRows=&quot;0&quot; TableRowIndex=&quot;0&quot; TableColIndex=&quot;0&quot; /&gt;&#10;&lt;/Data&gt;"/>
  <p:tag name="STRETCHHEIGHT" val="False"/>
</p:tagLst>
</file>

<file path=ppt/tags/tag11.xml><?xml version="1.0" encoding="utf-8"?>
<p:tagLst xmlns:a="http://schemas.openxmlformats.org/drawingml/2006/main" xmlns:r="http://schemas.openxmlformats.org/officeDocument/2006/relationships" xmlns:p="http://schemas.openxmlformats.org/presentationml/2006/main">
  <p:tag name="SLIDEUNIQUEID" val="Slide43300.7120138889057951"/>
</p:tagLst>
</file>

<file path=ppt/tags/tag12.xml><?xml version="1.0" encoding="utf-8"?>
<p:tagLst xmlns:a="http://schemas.openxmlformats.org/drawingml/2006/main" xmlns:r="http://schemas.openxmlformats.org/officeDocument/2006/relationships" xmlns:p="http://schemas.openxmlformats.org/presentationml/2006/main">
  <p:tag name="DMTEXTLINKS" val="&lt;Data vendor=&quot;FactSet&quot; application=&quot;PresLink&quot; version=&quot;2013.1&quot; XMLVersion=&quot;C591227E-C126-49DE-B816-0EB840665770&quot; iXMLVersion=&quot;1&quot;&gt;&#10;  &lt;SrcLMs /&gt;&#10;&lt;/Data&gt;"/>
  <p:tag name="DMTEXTLINKSFLEXIBLE" val="&lt;Data vendor=&quot;FactSet&quot; application=&quot;PresLink&quot; version=&quot;2013.1&quot; XMLVersion=&quot;C591227E-C126-49DE-B816-0EB840665770&quot; iXMLVersion=&quot;1&quot;&gt;&#10;  &lt;SrcLMs /&gt;&#10;&lt;/Data&gt;"/>
</p:tagLst>
</file>

<file path=ppt/tags/tag13.xml><?xml version="1.0" encoding="utf-8"?>
<p:tagLst xmlns:a="http://schemas.openxmlformats.org/drawingml/2006/main" xmlns:r="http://schemas.openxmlformats.org/officeDocument/2006/relationships" xmlns:p="http://schemas.openxmlformats.org/presentationml/2006/main">
  <p:tag name="DMSOFTTAG" val="&lt;Data vendor=&quot;FactSet&quot; application=&quot;PresLink&quot; version=&quot;2013.1&quot; XMLVersion=&quot;C591227E-C126-49DE-B816-0EB840665770&quot; iXMLVersion=&quot;1&quot;&gt;&#10;  &lt;Main FileType=&quot;1&quot; FileUID=&quot;&quot; FileName=&quot;Dividend Yields - 10Y UST and Moodys Baa.xlsx&quot; Path=&quot;\\isigrp.com\dfs\utilities\Presentations\Marketing Deck\Supporting Data\2020-02-21 Tables and Charts&quot; Landmark=&quot;_bdm.e34be59672fc41a599bf2717bcf32ac8.edm&quot; LMFriendly=&quot;Auto-generated range name&quot; SheetSlideName=&quot;_bdm.f06c7ec56d7642daa8d8ed7e63d93306.edm&quot; Address=&quot;'C'!AY6:BK38&quot; AddrAdjusted=&quot;'C'!AY6&quot; LastUpdate=&quot;2020.02.24:09.59.09&quot; FileDesc=&quot;Dividend Yields - 10Y UST and Moodys Baa.xlsx&quot; Text=&quot;&quot; Value=&quot;&quot; Inst=&quot;0&quot; SBR=&quot;False&quot; SBC=&quot;False&quot; DestType=&quot;1&quot; HeaderRows=&quot;0&quot; TableRowIndex=&quot;0&quot; TableColIndex=&quot;0&quot; /&gt;&#10;&lt;/Data&gt;"/>
  <p:tag name="STRETCHHEIGHT" val="False"/>
</p:tagLst>
</file>

<file path=ppt/tags/tag14.xml><?xml version="1.0" encoding="utf-8"?>
<p:tagLst xmlns:a="http://schemas.openxmlformats.org/drawingml/2006/main" xmlns:r="http://schemas.openxmlformats.org/officeDocument/2006/relationships" xmlns:p="http://schemas.openxmlformats.org/presentationml/2006/main">
  <p:tag name="DMTEXTLINKS" val="&lt;Data vendor=&quot;FactSet&quot; application=&quot;PresLink&quot; version=&quot;2013.1&quot; XMLVersion=&quot;C591227E-C126-49DE-B816-0EB840665770&quot; iXMLVersion=&quot;1&quot;&gt;&#10;  &lt;SrcLMs /&gt;&#10;&lt;/Data&gt;"/>
  <p:tag name="DMTEXTLINKSFLEXIBLE" val="&lt;Data vendor=&quot;FactSet&quot; application=&quot;PresLink&quot; version=&quot;2013.1&quot; XMLVersion=&quot;C591227E-C126-49DE-B816-0EB840665770&quot; iXMLVersion=&quot;1&quot;&gt;&#10;  &lt;SrcLMs /&gt;&#10;&lt;/Data&gt;"/>
</p:tagLst>
</file>

<file path=ppt/tags/tag15.xml><?xml version="1.0" encoding="utf-8"?>
<p:tagLst xmlns:a="http://schemas.openxmlformats.org/drawingml/2006/main" xmlns:r="http://schemas.openxmlformats.org/officeDocument/2006/relationships" xmlns:p="http://schemas.openxmlformats.org/presentationml/2006/main">
  <p:tag name="DMTEXTLINKS" val="&lt;Data vendor=&quot;FactSet&quot; application=&quot;PresLink&quot; version=&quot;2013.1&quot; XMLVersion=&quot;C591227E-C126-49DE-B816-0EB840665770&quot; iXMLVersion=&quot;1&quot;&gt;&#10;  &lt;SrcLMs /&gt;&#10;&lt;/Data&gt;"/>
  <p:tag name="DMTEXTLINKSFLEXIBLE" val="&lt;Data vendor=&quot;FactSet&quot; application=&quot;PresLink&quot; version=&quot;2013.1&quot; XMLVersion=&quot;C591227E-C126-49DE-B816-0EB840665770&quot; iXMLVersion=&quot;1&quot;&gt;&#10;  &lt;SrcLMs /&gt;&#10;&lt;/Data&gt;"/>
</p:tagLst>
</file>

<file path=ppt/tags/tag16.xml><?xml version="1.0" encoding="utf-8"?>
<p:tagLst xmlns:a="http://schemas.openxmlformats.org/drawingml/2006/main" xmlns:r="http://schemas.openxmlformats.org/officeDocument/2006/relationships" xmlns:p="http://schemas.openxmlformats.org/presentationml/2006/main">
  <p:tag name="DMTEXTLINKS" val="&lt;Data vendor=&quot;FactSet&quot; application=&quot;PresLink&quot; version=&quot;2013.1&quot; XMLVersion=&quot;C591227E-C126-49DE-B816-0EB840665770&quot; iXMLVersion=&quot;1&quot;&gt;&#10;  &lt;SrcLMs /&gt;&#10;&lt;/Data&gt;"/>
  <p:tag name="DMTEXTLINKSFLEXIBLE" val="&lt;Data vendor=&quot;FactSet&quot; application=&quot;PresLink&quot; version=&quot;2013.1&quot; XMLVersion=&quot;C591227E-C126-49DE-B816-0EB840665770&quot; iXMLVersion=&quot;1&quot;&gt;&#10;  &lt;SrcLMs /&gt;&#10;&lt;/Data&gt;"/>
</p:tagLst>
</file>

<file path=ppt/tags/tag17.xml><?xml version="1.0" encoding="utf-8"?>
<p:tagLst xmlns:a="http://schemas.openxmlformats.org/drawingml/2006/main" xmlns:r="http://schemas.openxmlformats.org/officeDocument/2006/relationships" xmlns:p="http://schemas.openxmlformats.org/presentationml/2006/main">
  <p:tag name="DMSOFTTAG" val="&lt;Data vendor=&quot;FactSet&quot; application=&quot;PresLink&quot; version=&quot;2013.1&quot; XMLVersion=&quot;C591227E-C126-49DE-B816-0EB840665770&quot; iXMLVersion=&quot;1&quot;&gt;&#10;  &lt;Main FileType=&quot;1&quot; FileUID=&quot;&quot; FileName=&quot;Regulated 1 - 02-21-20.xlsm&quot; Path=&quot;\\isigrp.com\dfs\utilities\Presentations\Marketing Deck\Active Files&quot; Landmark=&quot;_bdm.3d122c6187294bb39d196c009361c837.edm&quot; LMFriendly=&quot;Auto-generated range name&quot; SheetSlideName=&quot;_bdm.ECD8057028224EE3B926446176A64DDF.edm&quot; Address=&quot;'J'!BU3:CE69&quot; AddrAdjusted=&quot;'J'!BU3:BU4&quot; LastUpdate=&quot;2020.02.24:16.29.44&quot; FileDesc=&quot;Regulated 1 - 02-21-20.xlsm&quot; Text=&quot;&quot; Value=&quot;&quot; Inst=&quot;0&quot; SBR=&quot;False&quot; SBC=&quot;False&quot; DestType=&quot;1&quot; HeaderRows=&quot;0&quot; TableRowIndex=&quot;0&quot; TableColIndex=&quot;0&quot; /&gt;&#10;&lt;/Data&gt;"/>
  <p:tag name="STRETCHHEIGHT" val="False"/>
</p:tagLst>
</file>

<file path=ppt/tags/tag18.xml><?xml version="1.0" encoding="utf-8"?>
<p:tagLst xmlns:a="http://schemas.openxmlformats.org/drawingml/2006/main" xmlns:r="http://schemas.openxmlformats.org/officeDocument/2006/relationships" xmlns:p="http://schemas.openxmlformats.org/presentationml/2006/main">
  <p:tag name="SLIDEUNIQUEID" val="Slide43300.7120138889053342"/>
</p:tagLst>
</file>

<file path=ppt/tags/tag19.xml><?xml version="1.0" encoding="utf-8"?>
<p:tagLst xmlns:a="http://schemas.openxmlformats.org/drawingml/2006/main" xmlns:r="http://schemas.openxmlformats.org/officeDocument/2006/relationships" xmlns:p="http://schemas.openxmlformats.org/presentationml/2006/main">
  <p:tag name="DMTEXTLINKS" val="&lt;Data vendor=&quot;FactSet&quot; application=&quot;PresLink&quot; version=&quot;2013.1&quot; XMLVersion=&quot;C591227E-C126-49DE-B816-0EB840665770&quot; iXMLVersion=&quot;1&quot;&gt;&#10;  &lt;SrcLMs /&gt;&#10;&lt;/Data&gt;"/>
  <p:tag name="DMTEXTLINKSFLEXIBLE" val="&lt;Data vendor=&quot;FactSet&quot; application=&quot;PresLink&quot; version=&quot;2013.1&quot; XMLVersion=&quot;C591227E-C126-49DE-B816-0EB840665770&quot; iXMLVersion=&quot;1&quot;&gt;&#10;  &lt;SrcLMs /&gt;&#10;&lt;/Data&gt;"/>
</p:tagLst>
</file>

<file path=ppt/tags/tag2.xml><?xml version="1.0" encoding="utf-8"?>
<p:tagLst xmlns:a="http://schemas.openxmlformats.org/drawingml/2006/main" xmlns:r="http://schemas.openxmlformats.org/officeDocument/2006/relationships" xmlns:p="http://schemas.openxmlformats.org/presentationml/2006/main">
  <p:tag name="DMTEXTLINKS" val="&lt;Data vendor=&quot;FactSet&quot; application=&quot;PresLink&quot; version=&quot;2013.1&quot; XMLVersion=&quot;C591227E-C126-49DE-B816-0EB840665770&quot; iXMLVersion=&quot;1&quot;&gt;&#10;  &lt;SrcLMs /&gt;&#10;&lt;/Data&gt;"/>
  <p:tag name="DMTEXTLINKSFLEXIBLE" val="&lt;Data vendor=&quot;FactSet&quot; application=&quot;PresLink&quot; version=&quot;2013.1&quot; XMLVersion=&quot;C591227E-C126-49DE-B816-0EB840665770&quot; iXMLVersion=&quot;1&quot;&gt;&#10;  &lt;SrcLMs /&gt;&#10;&lt;/Data&gt;"/>
</p:tagLst>
</file>

<file path=ppt/tags/tag20.xml><?xml version="1.0" encoding="utf-8"?>
<p:tagLst xmlns:a="http://schemas.openxmlformats.org/drawingml/2006/main" xmlns:r="http://schemas.openxmlformats.org/officeDocument/2006/relationships" xmlns:p="http://schemas.openxmlformats.org/presentationml/2006/main">
  <p:tag name="DMTEXTLINKS" val="&lt;Data vendor=&quot;FactSet&quot; application=&quot;PresLink&quot; version=&quot;2013.1&quot; XMLVersion=&quot;C591227E-C126-49DE-B816-0EB840665770&quot; iXMLVersion=&quot;1&quot;&gt;&#10;  &lt;SrcLMs /&gt;&#10;&lt;/Data&gt;"/>
  <p:tag name="DMTEXTLINKSFLEXIBLE" val="&lt;Data vendor=&quot;FactSet&quot; application=&quot;PresLink&quot; version=&quot;2013.1&quot; XMLVersion=&quot;C591227E-C126-49DE-B816-0EB840665770&quot; iXMLVersion=&quot;1&quot;&gt;&#10;  &lt;SrcLMs /&gt;&#10;&lt;/Data&gt;"/>
</p:tagLst>
</file>

<file path=ppt/tags/tag21.xml><?xml version="1.0" encoding="utf-8"?>
<p:tagLst xmlns:a="http://schemas.openxmlformats.org/drawingml/2006/main" xmlns:r="http://schemas.openxmlformats.org/officeDocument/2006/relationships" xmlns:p="http://schemas.openxmlformats.org/presentationml/2006/main">
  <p:tag name="DMSOFTTAG" val="&lt;Data vendor=&quot;FactSet&quot; application=&quot;PresLink&quot; version=&quot;2013.1&quot; XMLVersion=&quot;C591227E-C126-49DE-B816-0EB840665770&quot; iXMLVersion=&quot;1&quot;&gt;&#10;  &lt;Main FileType=&quot;2&quot; FileUID=&quot;&quot; FileName=&quot;Regulated 1.xlsm&quot; Path=&quot;\\isigrp.com\dfs\utilities\Presentations\Marketing Deck\Active Files&quot; Landmark=&quot;Chart 1 (6)&quot; LMFriendly=&quot;Chart 1 (6) (K)&quot; SheetSlideName=&quot;_bdm.7142a2841ff949d68ecc8bc80717f9f0.edm&quot; Address=&quot;K!Chart 1 (6)&quot; AddrAdjusted=&quot;K!Chart 1 (6)&quot; LastUpdate=&quot;2019.01.06:12.04.02&quot; FileDesc=&quot;Regulated 1.xlsm&quot; Text=&quot;&quot; Value=&quot;&quot; Inst=&quot;0&quot; SBR=&quot;False&quot; SBC=&quot;False&quot; DestType=&quot;1&quot; HeaderRows=&quot;0&quot; /&gt;&#10;&lt;/Data&gt;"/>
</p:tagLst>
</file>

<file path=ppt/tags/tag22.xml><?xml version="1.0" encoding="utf-8"?>
<p:tagLst xmlns:a="http://schemas.openxmlformats.org/drawingml/2006/main" xmlns:r="http://schemas.openxmlformats.org/officeDocument/2006/relationships" xmlns:p="http://schemas.openxmlformats.org/presentationml/2006/main">
  <p:tag name="DMSOFTTAG" val="&lt;Data vendor=&quot;FactSet&quot; application=&quot;PresLink&quot; version=&quot;2013.1&quot; XMLVersion=&quot;C591227E-C126-49DE-B816-0EB840665770&quot; iXMLVersion=&quot;1&quot;&gt;&#10;  &lt;Main FileType=&quot;2&quot; FileUID=&quot;&quot; FileName=&quot;Regulated 1.xlsm&quot; Path=&quot;\\isigrp.com\dfs\utilities\Presentations\Marketing Deck\Active Files&quot; Landmark=&quot;Chart 1 (6)&quot; LMFriendly=&quot;Chart 1 (6) (K)&quot; SheetSlideName=&quot;_bdm.7142a2841ff949d68ecc8bc80717f9f0.edm&quot; Address=&quot;K!Chart 1 (6)&quot; AddrAdjusted=&quot;K!Chart 1 (6)&quot; LastUpdate=&quot;2019.01.06:12.04.02&quot; FileDesc=&quot;Regulated 1.xlsm&quot; Text=&quot;&quot; Value=&quot;&quot; Inst=&quot;0&quot; SBR=&quot;False&quot; SBC=&quot;False&quot; DestType=&quot;1&quot; HeaderRows=&quot;0&quot; /&gt;&#10;&lt;/Data&gt;"/>
</p:tagLst>
</file>

<file path=ppt/tags/tag3.xml><?xml version="1.0" encoding="utf-8"?>
<p:tagLst xmlns:a="http://schemas.openxmlformats.org/drawingml/2006/main" xmlns:r="http://schemas.openxmlformats.org/officeDocument/2006/relationships" xmlns:p="http://schemas.openxmlformats.org/presentationml/2006/main">
  <p:tag name="SLIDEUNIQUEID" val="Slide43300.7120138889057951"/>
</p:tagLst>
</file>

<file path=ppt/tags/tag4.xml><?xml version="1.0" encoding="utf-8"?>
<p:tagLst xmlns:a="http://schemas.openxmlformats.org/drawingml/2006/main" xmlns:r="http://schemas.openxmlformats.org/officeDocument/2006/relationships" xmlns:p="http://schemas.openxmlformats.org/presentationml/2006/main">
  <p:tag name="DMTEXTLINKS" val="&lt;Data vendor=&quot;FactSet&quot; application=&quot;PresLink&quot; version=&quot;2013.1&quot; XMLVersion=&quot;C591227E-C126-49DE-B816-0EB840665770&quot; iXMLVersion=&quot;1&quot;&gt;&#10;  &lt;SrcLMs /&gt;&#10;&lt;/Data&gt;"/>
  <p:tag name="DMTEXTLINKSFLEXIBLE" val="&lt;Data vendor=&quot;FactSet&quot; application=&quot;PresLink&quot; version=&quot;2013.1&quot; XMLVersion=&quot;C591227E-C126-49DE-B816-0EB840665770&quot; iXMLVersion=&quot;1&quot;&gt;&#10;  &lt;SrcLMs /&gt;&#10;&lt;/Data&gt;"/>
</p:tagLst>
</file>

<file path=ppt/tags/tag5.xml><?xml version="1.0" encoding="utf-8"?>
<p:tagLst xmlns:a="http://schemas.openxmlformats.org/drawingml/2006/main" xmlns:r="http://schemas.openxmlformats.org/officeDocument/2006/relationships" xmlns:p="http://schemas.openxmlformats.org/presentationml/2006/main">
  <p:tag name="SLIDEUNIQUEID" val="Slide43300.7120138889057951"/>
</p:tagLst>
</file>

<file path=ppt/tags/tag6.xml><?xml version="1.0" encoding="utf-8"?>
<p:tagLst xmlns:a="http://schemas.openxmlformats.org/drawingml/2006/main" xmlns:r="http://schemas.openxmlformats.org/officeDocument/2006/relationships" xmlns:p="http://schemas.openxmlformats.org/presentationml/2006/main">
  <p:tag name="DMTEXTLINKS" val="&lt;Data vendor=&quot;FactSet&quot; application=&quot;PresLink&quot; version=&quot;2013.1&quot; XMLVersion=&quot;C591227E-C126-49DE-B816-0EB840665770&quot; iXMLVersion=&quot;1&quot;&gt;&#10;  &lt;SrcLMs /&gt;&#10;&lt;/Data&gt;"/>
  <p:tag name="DMTEXTLINKSFLEXIBLE" val="&lt;Data vendor=&quot;FactSet&quot; application=&quot;PresLink&quot; version=&quot;2013.1&quot; XMLVersion=&quot;C591227E-C126-49DE-B816-0EB840665770&quot; iXMLVersion=&quot;1&quot;&gt;&#10;  &lt;SrcLMs /&gt;&#10;&lt;/Data&gt;"/>
</p:tagLst>
</file>

<file path=ppt/tags/tag7.xml><?xml version="1.0" encoding="utf-8"?>
<p:tagLst xmlns:a="http://schemas.openxmlformats.org/drawingml/2006/main" xmlns:r="http://schemas.openxmlformats.org/officeDocument/2006/relationships" xmlns:p="http://schemas.openxmlformats.org/presentationml/2006/main">
  <p:tag name="DMTEXTLINKS" val="&lt;Data vendor=&quot;FactSet&quot; application=&quot;PresLink&quot; version=&quot;2013.1&quot; XMLVersion=&quot;C591227E-C126-49DE-B816-0EB840665770&quot; iXMLVersion=&quot;1&quot;&gt;&#10;  &lt;SrcLMs /&gt;&#10;&lt;/Data&gt;"/>
  <p:tag name="DMTEXTLINKSFLEXIBLE" val="&lt;Data vendor=&quot;FactSet&quot; application=&quot;PresLink&quot; version=&quot;2013.1&quot; XMLVersion=&quot;C591227E-C126-49DE-B816-0EB840665770&quot; iXMLVersion=&quot;1&quot;&gt;&#10;  &lt;SrcLMs /&gt;&#10;&lt;/Data&gt;"/>
</p:tagLst>
</file>

<file path=ppt/tags/tag8.xml><?xml version="1.0" encoding="utf-8"?>
<p:tagLst xmlns:a="http://schemas.openxmlformats.org/drawingml/2006/main" xmlns:r="http://schemas.openxmlformats.org/officeDocument/2006/relationships" xmlns:p="http://schemas.openxmlformats.org/presentationml/2006/main">
  <p:tag name="SLIDEUNIQUEID" val="Slide43300.7120138889057951"/>
</p:tagLst>
</file>

<file path=ppt/tags/tag9.xml><?xml version="1.0" encoding="utf-8"?>
<p:tagLst xmlns:a="http://schemas.openxmlformats.org/drawingml/2006/main" xmlns:r="http://schemas.openxmlformats.org/officeDocument/2006/relationships" xmlns:p="http://schemas.openxmlformats.org/presentationml/2006/main">
  <p:tag name="DMTEXTLINKS" val="&lt;Data vendor=&quot;FactSet&quot; application=&quot;PresLink&quot; version=&quot;2013.1&quot; XMLVersion=&quot;C591227E-C126-49DE-B816-0EB840665770&quot; iXMLVersion=&quot;1&quot;&gt;&#10;  &lt;SrcLMs /&gt;&#10;&lt;/Data&gt;"/>
  <p:tag name="DMTEXTLINKSFLEXIBLE" val="&lt;Data vendor=&quot;FactSet&quot; application=&quot;PresLink&quot; version=&quot;2013.1&quot; XMLVersion=&quot;C591227E-C126-49DE-B816-0EB840665770&quot; iXMLVersion=&quot;1&quot;&gt;&#10;  &lt;SrcLMs /&gt;&#10;&lt;/Data&gt;"/>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Theme">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Theme">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76352</TotalTime>
  <Words>1713</Words>
  <Application>Microsoft Office PowerPoint</Application>
  <PresentationFormat>Custom</PresentationFormat>
  <Paragraphs>137</Paragraphs>
  <Slides>18</Slides>
  <Notes>16</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18</vt:i4>
      </vt:variant>
    </vt:vector>
  </HeadingPairs>
  <TitlesOfParts>
    <vt:vector size="23" baseType="lpstr">
      <vt:lpstr>Arial</vt:lpstr>
      <vt:lpstr>Calibri</vt:lpstr>
      <vt:lpstr>Times New Roman</vt:lpstr>
      <vt:lpstr>Office Theme</vt:lpstr>
      <vt:lpstr>1_Office Theme</vt:lpstr>
      <vt:lpstr>PowerPoint Presentation</vt:lpstr>
      <vt:lpstr>PowerPoint Presentation</vt:lpstr>
      <vt:lpstr>PowerPoint Presentation</vt:lpstr>
      <vt:lpstr>Demand Growth Has Been Relatively Flat Across All Sectors For A Decade</vt:lpstr>
      <vt:lpstr>Despite That, Net PPE More Than Doubled From ‘11 to ‘21 </vt:lpstr>
      <vt:lpstr>So Earnings Power Grew With Only Modest Customer Rate Increases ~ 2%/yr</vt:lpstr>
      <vt:lpstr>Fuel Costs Are A Key Component Of This Calculus</vt:lpstr>
      <vt:lpstr>PowerPoint Presentation</vt:lpstr>
      <vt:lpstr>Financing Costs Are Lower With Utility Yield Dropping ~150 BP</vt:lpstr>
      <vt:lpstr>Authorized ROE’s Have Come Down, But Much Slower Than Interest Rates</vt:lpstr>
      <vt:lpstr>Absolute Valuation Close to Pre COVID recession levels, below peak</vt:lpstr>
      <vt:lpstr>Group’s NTM P/E relative to S&amp;P 500 is below the peak experienced in prior recession</vt:lpstr>
      <vt:lpstr>Utility Stock Price Performance vs. SP500 From YE ’17 To Present </vt:lpstr>
      <vt:lpstr>History Lesson: Utility Stock Price Performance vs. SP500 From 2006 To Present </vt:lpstr>
      <vt:lpstr>Regulated Dividend Yields vs. 10Y UST and Baa Yields During ’08/’09 Financial Crisis</vt:lpstr>
      <vt:lpstr>Utilities Are 20% Expensive on ‘23 Yields Assuming Yields Remain Unchanged</vt:lpstr>
      <vt:lpstr>Bond regression model output below pre-recession peak</vt:lpstr>
      <vt:lpstr>The Spread Between Corporates And Treasuries Below The Historical Average</vt:lpstr>
    </vt:vector>
  </TitlesOfParts>
  <Company>B2</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Jamison Shaw</dc:creator>
  <cp:lastModifiedBy>Greg Gordon</cp:lastModifiedBy>
  <cp:revision>4441</cp:revision>
  <cp:lastPrinted>2017-08-10T18:17:56Z</cp:lastPrinted>
  <dcterms:created xsi:type="dcterms:W3CDTF">2011-05-17T15:45:42Z</dcterms:created>
  <dcterms:modified xsi:type="dcterms:W3CDTF">2022-04-29T12:09:20Z</dcterms:modified>
</cp:coreProperties>
</file>