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ags/tag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p:sldMasterIdLst>
    <p:sldMasterId id="2147483679" r:id="rId1"/>
  </p:sldMasterIdLst>
  <p:notesMasterIdLst>
    <p:notesMasterId r:id="rId33"/>
  </p:notesMasterIdLst>
  <p:handoutMasterIdLst>
    <p:handoutMasterId r:id="rId34"/>
  </p:handoutMasterIdLst>
  <p:sldIdLst>
    <p:sldId id="394" r:id="rId2"/>
    <p:sldId id="462" r:id="rId3"/>
    <p:sldId id="722" r:id="rId4"/>
    <p:sldId id="575" r:id="rId5"/>
    <p:sldId id="286" r:id="rId6"/>
    <p:sldId id="662" r:id="rId7"/>
    <p:sldId id="652" r:id="rId8"/>
    <p:sldId id="655" r:id="rId9"/>
    <p:sldId id="653" r:id="rId10"/>
    <p:sldId id="677" r:id="rId11"/>
    <p:sldId id="796" r:id="rId12"/>
    <p:sldId id="678" r:id="rId13"/>
    <p:sldId id="679" r:id="rId14"/>
    <p:sldId id="681" r:id="rId15"/>
    <p:sldId id="630" r:id="rId16"/>
    <p:sldId id="684" r:id="rId17"/>
    <p:sldId id="683" r:id="rId18"/>
    <p:sldId id="759" r:id="rId19"/>
    <p:sldId id="760" r:id="rId20"/>
    <p:sldId id="685" r:id="rId21"/>
    <p:sldId id="798" r:id="rId22"/>
    <p:sldId id="799" r:id="rId23"/>
    <p:sldId id="688" r:id="rId24"/>
    <p:sldId id="762" r:id="rId25"/>
    <p:sldId id="797" r:id="rId26"/>
    <p:sldId id="795" r:id="rId27"/>
    <p:sldId id="788" r:id="rId28"/>
    <p:sldId id="589" r:id="rId29"/>
    <p:sldId id="752" r:id="rId30"/>
    <p:sldId id="592" r:id="rId31"/>
    <p:sldId id="579" r:id="rId32"/>
  </p:sldIdLst>
  <p:sldSz cx="12192000" cy="6858000"/>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4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37"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B049"/>
    <a:srgbClr val="4D4D4F"/>
    <a:srgbClr val="BF0D3E"/>
    <a:srgbClr val="E7F3FB"/>
    <a:srgbClr val="E2665C"/>
    <a:srgbClr val="CCE5F7"/>
    <a:srgbClr val="14487F"/>
    <a:srgbClr val="4C9FC8"/>
    <a:srgbClr val="EDEDE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16" autoAdjust="0"/>
    <p:restoredTop sz="93792" autoAdjust="0"/>
  </p:normalViewPr>
  <p:slideViewPr>
    <p:cSldViewPr snapToGrid="0">
      <p:cViewPr>
        <p:scale>
          <a:sx n="59" d="100"/>
          <a:sy n="59" d="100"/>
        </p:scale>
        <p:origin x="896" y="60"/>
      </p:cViewPr>
      <p:guideLst>
        <p:guide orient="horz" pos="2040"/>
        <p:guide pos="3840"/>
      </p:guideLst>
    </p:cSldViewPr>
  </p:slideViewPr>
  <p:outlineViewPr>
    <p:cViewPr>
      <p:scale>
        <a:sx n="33" d="100"/>
        <a:sy n="33" d="100"/>
      </p:scale>
      <p:origin x="0" y="-39244"/>
    </p:cViewPr>
  </p:outlineViewPr>
  <p:notesTextViewPr>
    <p:cViewPr>
      <p:scale>
        <a:sx n="1" d="1"/>
        <a:sy n="1" d="1"/>
      </p:scale>
      <p:origin x="0" y="0"/>
    </p:cViewPr>
  </p:notesTextViewPr>
  <p:sorterViewPr>
    <p:cViewPr>
      <p:scale>
        <a:sx n="200" d="100"/>
        <a:sy n="200" d="100"/>
      </p:scale>
      <p:origin x="0" y="-163048"/>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B0AA77-1898-4FE9-8798-1C77B813386C}" type="doc">
      <dgm:prSet loTypeId="urn:microsoft.com/office/officeart/2005/8/layout/pyramid1" loCatId="pyramid" qsTypeId="urn:microsoft.com/office/officeart/2005/8/quickstyle/simple1" qsCatId="simple" csTypeId="urn:microsoft.com/office/officeart/2005/8/colors/accent0_3" csCatId="mainScheme" phldr="1"/>
      <dgm:spPr/>
    </dgm:pt>
    <dgm:pt modelId="{F5CF22CA-AA05-417F-8D89-5DC209A171EB}">
      <dgm:prSet phldrT="[Text]" custT="1"/>
      <dgm:spPr>
        <a:solidFill>
          <a:schemeClr val="accent2"/>
        </a:solidFill>
        <a:ln w="6350">
          <a:solidFill>
            <a:schemeClr val="bg1"/>
          </a:solidFill>
        </a:ln>
      </dgm:spPr>
      <dgm:t>
        <a:bodyPr tIns="457200" bIns="91440" anchor="b" anchorCtr="0"/>
        <a:lstStyle/>
        <a:p>
          <a:endParaRPr lang="en-US" sz="1400">
            <a:solidFill>
              <a:schemeClr val="bg2"/>
            </a:solidFill>
          </a:endParaRPr>
        </a:p>
      </dgm:t>
    </dgm:pt>
    <dgm:pt modelId="{B24D76BC-091D-46E3-95A6-27CDFDB64474}" type="parTrans" cxnId="{CDAF1BB5-5971-4149-9387-29FA98E64DF5}">
      <dgm:prSet/>
      <dgm:spPr/>
      <dgm:t>
        <a:bodyPr/>
        <a:lstStyle/>
        <a:p>
          <a:endParaRPr lang="en-US" sz="1200"/>
        </a:p>
      </dgm:t>
    </dgm:pt>
    <dgm:pt modelId="{B7816E19-641B-4521-9D4A-DD34E6715A9C}" type="sibTrans" cxnId="{CDAF1BB5-5971-4149-9387-29FA98E64DF5}">
      <dgm:prSet/>
      <dgm:spPr/>
      <dgm:t>
        <a:bodyPr/>
        <a:lstStyle/>
        <a:p>
          <a:endParaRPr lang="en-US" sz="1200"/>
        </a:p>
      </dgm:t>
    </dgm:pt>
    <dgm:pt modelId="{6ECAB874-4AEC-4976-BFEF-D2DDCFFB48DB}">
      <dgm:prSet phldrT="[Text]" custT="1"/>
      <dgm:spPr>
        <a:solidFill>
          <a:schemeClr val="accent1">
            <a:lumMod val="60000"/>
            <a:lumOff val="40000"/>
          </a:schemeClr>
        </a:solidFill>
        <a:ln w="6350">
          <a:solidFill>
            <a:schemeClr val="bg1"/>
          </a:solidFill>
        </a:ln>
      </dgm:spPr>
      <dgm:t>
        <a:bodyPr bIns="91440" anchor="b" anchorCtr="0"/>
        <a:lstStyle/>
        <a:p>
          <a:endParaRPr lang="en-US" sz="1400">
            <a:solidFill>
              <a:schemeClr val="bg2"/>
            </a:solidFill>
          </a:endParaRPr>
        </a:p>
      </dgm:t>
    </dgm:pt>
    <dgm:pt modelId="{B1A72E13-34A4-4607-8D21-4B325897B9DC}" type="parTrans" cxnId="{30624DFB-5691-4243-BD55-E76B5EFFF0F9}">
      <dgm:prSet/>
      <dgm:spPr/>
      <dgm:t>
        <a:bodyPr/>
        <a:lstStyle/>
        <a:p>
          <a:endParaRPr lang="en-US" sz="1200"/>
        </a:p>
      </dgm:t>
    </dgm:pt>
    <dgm:pt modelId="{F9439EDD-648E-484C-8334-B80F3B796436}" type="sibTrans" cxnId="{30624DFB-5691-4243-BD55-E76B5EFFF0F9}">
      <dgm:prSet/>
      <dgm:spPr/>
      <dgm:t>
        <a:bodyPr/>
        <a:lstStyle/>
        <a:p>
          <a:endParaRPr lang="en-US" sz="1200"/>
        </a:p>
      </dgm:t>
    </dgm:pt>
    <dgm:pt modelId="{FE5AEA80-EEA4-425C-A2BF-C2EC3DE82944}">
      <dgm:prSet phldrT="[Text]" custT="1"/>
      <dgm:spPr>
        <a:solidFill>
          <a:schemeClr val="accent1"/>
        </a:solidFill>
        <a:ln w="6350">
          <a:solidFill>
            <a:schemeClr val="bg1"/>
          </a:solidFill>
        </a:ln>
      </dgm:spPr>
      <dgm:t>
        <a:bodyPr bIns="91440" anchor="b" anchorCtr="0"/>
        <a:lstStyle/>
        <a:p>
          <a:endParaRPr lang="en-US" sz="1400">
            <a:solidFill>
              <a:schemeClr val="bg2"/>
            </a:solidFill>
          </a:endParaRPr>
        </a:p>
      </dgm:t>
    </dgm:pt>
    <dgm:pt modelId="{42608AFF-4881-4973-9004-680AD29B6B49}" type="sibTrans" cxnId="{FE65646B-64ED-45EC-A2C6-B4136DD21955}">
      <dgm:prSet/>
      <dgm:spPr/>
      <dgm:t>
        <a:bodyPr/>
        <a:lstStyle/>
        <a:p>
          <a:endParaRPr lang="en-US" sz="1200"/>
        </a:p>
      </dgm:t>
    </dgm:pt>
    <dgm:pt modelId="{6AD28A7E-6C93-4913-814B-476920260918}" type="parTrans" cxnId="{FE65646B-64ED-45EC-A2C6-B4136DD21955}">
      <dgm:prSet/>
      <dgm:spPr/>
      <dgm:t>
        <a:bodyPr/>
        <a:lstStyle/>
        <a:p>
          <a:endParaRPr lang="en-US" sz="1200"/>
        </a:p>
      </dgm:t>
    </dgm:pt>
    <dgm:pt modelId="{D4A936FC-2570-496B-AA38-40C3605001CC}">
      <dgm:prSet phldrT="[Text]" custT="1"/>
      <dgm:spPr>
        <a:solidFill>
          <a:schemeClr val="accent1">
            <a:lumMod val="50000"/>
          </a:schemeClr>
        </a:solidFill>
        <a:ln w="6350">
          <a:solidFill>
            <a:schemeClr val="bg1"/>
          </a:solidFill>
        </a:ln>
      </dgm:spPr>
      <dgm:t>
        <a:bodyPr bIns="91440" anchor="b" anchorCtr="0"/>
        <a:lstStyle/>
        <a:p>
          <a:endParaRPr lang="en-US" sz="1400">
            <a:solidFill>
              <a:schemeClr val="bg2"/>
            </a:solidFill>
          </a:endParaRPr>
        </a:p>
      </dgm:t>
    </dgm:pt>
    <dgm:pt modelId="{D6CA8AD3-0894-4415-8ED3-9D332A1C3D92}" type="parTrans" cxnId="{CB4F2AAF-189D-4F68-AE26-45FA4483C9D3}">
      <dgm:prSet/>
      <dgm:spPr/>
      <dgm:t>
        <a:bodyPr/>
        <a:lstStyle/>
        <a:p>
          <a:endParaRPr lang="en-US"/>
        </a:p>
      </dgm:t>
    </dgm:pt>
    <dgm:pt modelId="{325EEFCF-A725-4020-88B3-C6B03DE1471B}" type="sibTrans" cxnId="{CB4F2AAF-189D-4F68-AE26-45FA4483C9D3}">
      <dgm:prSet/>
      <dgm:spPr/>
      <dgm:t>
        <a:bodyPr/>
        <a:lstStyle/>
        <a:p>
          <a:endParaRPr lang="en-US"/>
        </a:p>
      </dgm:t>
    </dgm:pt>
    <dgm:pt modelId="{B17C045F-CEDC-45E8-AF47-23396402DAE4}" type="pres">
      <dgm:prSet presAssocID="{9AB0AA77-1898-4FE9-8798-1C77B813386C}" presName="Name0" presStyleCnt="0">
        <dgm:presLayoutVars>
          <dgm:dir/>
          <dgm:animLvl val="lvl"/>
          <dgm:resizeHandles val="exact"/>
        </dgm:presLayoutVars>
      </dgm:prSet>
      <dgm:spPr/>
    </dgm:pt>
    <dgm:pt modelId="{B0677A24-2EDC-436B-9948-D349CFF942E2}" type="pres">
      <dgm:prSet presAssocID="{F5CF22CA-AA05-417F-8D89-5DC209A171EB}" presName="Name8" presStyleCnt="0"/>
      <dgm:spPr/>
    </dgm:pt>
    <dgm:pt modelId="{ECF623A0-DEA5-4327-AAA2-FE30DA796F53}" type="pres">
      <dgm:prSet presAssocID="{F5CF22CA-AA05-417F-8D89-5DC209A171EB}" presName="level" presStyleLbl="node1" presStyleIdx="0" presStyleCnt="4" custScaleY="157956">
        <dgm:presLayoutVars>
          <dgm:chMax val="1"/>
          <dgm:bulletEnabled val="1"/>
        </dgm:presLayoutVars>
      </dgm:prSet>
      <dgm:spPr/>
    </dgm:pt>
    <dgm:pt modelId="{05F7C707-B930-4D0F-AD40-422CC764CDB1}" type="pres">
      <dgm:prSet presAssocID="{F5CF22CA-AA05-417F-8D89-5DC209A171EB}" presName="levelTx" presStyleLbl="revTx" presStyleIdx="0" presStyleCnt="0">
        <dgm:presLayoutVars>
          <dgm:chMax val="1"/>
          <dgm:bulletEnabled val="1"/>
        </dgm:presLayoutVars>
      </dgm:prSet>
      <dgm:spPr/>
    </dgm:pt>
    <dgm:pt modelId="{C4AC7E4F-46D4-4EF1-AFBB-CA8402D668D6}" type="pres">
      <dgm:prSet presAssocID="{6ECAB874-4AEC-4976-BFEF-D2DDCFFB48DB}" presName="Name8" presStyleCnt="0"/>
      <dgm:spPr/>
    </dgm:pt>
    <dgm:pt modelId="{3B4D60DC-3880-4788-95C0-C5331C7B8E49}" type="pres">
      <dgm:prSet presAssocID="{6ECAB874-4AEC-4976-BFEF-D2DDCFFB48DB}" presName="level" presStyleLbl="node1" presStyleIdx="1" presStyleCnt="4">
        <dgm:presLayoutVars>
          <dgm:chMax val="1"/>
          <dgm:bulletEnabled val="1"/>
        </dgm:presLayoutVars>
      </dgm:prSet>
      <dgm:spPr/>
    </dgm:pt>
    <dgm:pt modelId="{A7EB5071-B632-476B-8029-40FE41DF5B7B}" type="pres">
      <dgm:prSet presAssocID="{6ECAB874-4AEC-4976-BFEF-D2DDCFFB48DB}" presName="levelTx" presStyleLbl="revTx" presStyleIdx="0" presStyleCnt="0">
        <dgm:presLayoutVars>
          <dgm:chMax val="1"/>
          <dgm:bulletEnabled val="1"/>
        </dgm:presLayoutVars>
      </dgm:prSet>
      <dgm:spPr/>
    </dgm:pt>
    <dgm:pt modelId="{9F6D63C1-9902-48DD-98BB-AC7100A56A48}" type="pres">
      <dgm:prSet presAssocID="{FE5AEA80-EEA4-425C-A2BF-C2EC3DE82944}" presName="Name8" presStyleCnt="0"/>
      <dgm:spPr/>
    </dgm:pt>
    <dgm:pt modelId="{58F179C7-16A8-432B-BA8B-1B820D98D9A2}" type="pres">
      <dgm:prSet presAssocID="{FE5AEA80-EEA4-425C-A2BF-C2EC3DE82944}" presName="level" presStyleLbl="node1" presStyleIdx="2" presStyleCnt="4">
        <dgm:presLayoutVars>
          <dgm:chMax val="1"/>
          <dgm:bulletEnabled val="1"/>
        </dgm:presLayoutVars>
      </dgm:prSet>
      <dgm:spPr/>
    </dgm:pt>
    <dgm:pt modelId="{A71E63FD-05AD-4CE9-8DA0-97D40EB93279}" type="pres">
      <dgm:prSet presAssocID="{FE5AEA80-EEA4-425C-A2BF-C2EC3DE82944}" presName="levelTx" presStyleLbl="revTx" presStyleIdx="0" presStyleCnt="0">
        <dgm:presLayoutVars>
          <dgm:chMax val="1"/>
          <dgm:bulletEnabled val="1"/>
        </dgm:presLayoutVars>
      </dgm:prSet>
      <dgm:spPr/>
    </dgm:pt>
    <dgm:pt modelId="{C8705749-BCA6-4C77-83F2-F7A74A93FFC6}" type="pres">
      <dgm:prSet presAssocID="{D4A936FC-2570-496B-AA38-40C3605001CC}" presName="Name8" presStyleCnt="0"/>
      <dgm:spPr/>
    </dgm:pt>
    <dgm:pt modelId="{4C93577F-86B3-4437-AC53-27DFCA2D946A}" type="pres">
      <dgm:prSet presAssocID="{D4A936FC-2570-496B-AA38-40C3605001CC}" presName="level" presStyleLbl="node1" presStyleIdx="3" presStyleCnt="4">
        <dgm:presLayoutVars>
          <dgm:chMax val="1"/>
          <dgm:bulletEnabled val="1"/>
        </dgm:presLayoutVars>
      </dgm:prSet>
      <dgm:spPr/>
    </dgm:pt>
    <dgm:pt modelId="{2BB7DDF4-8BB1-4DDF-90F3-9410843E50B9}" type="pres">
      <dgm:prSet presAssocID="{D4A936FC-2570-496B-AA38-40C3605001CC}" presName="levelTx" presStyleLbl="revTx" presStyleIdx="0" presStyleCnt="0">
        <dgm:presLayoutVars>
          <dgm:chMax val="1"/>
          <dgm:bulletEnabled val="1"/>
        </dgm:presLayoutVars>
      </dgm:prSet>
      <dgm:spPr/>
    </dgm:pt>
  </dgm:ptLst>
  <dgm:cxnLst>
    <dgm:cxn modelId="{EDF83232-070A-400A-B1BA-21CFBEE42034}" type="presOf" srcId="{D4A936FC-2570-496B-AA38-40C3605001CC}" destId="{2BB7DDF4-8BB1-4DDF-90F3-9410843E50B9}" srcOrd="1" destOrd="0" presId="urn:microsoft.com/office/officeart/2005/8/layout/pyramid1"/>
    <dgm:cxn modelId="{CBE54634-BB8B-41C6-B79B-D32986CB21B5}" type="presOf" srcId="{D4A936FC-2570-496B-AA38-40C3605001CC}" destId="{4C93577F-86B3-4437-AC53-27DFCA2D946A}" srcOrd="0" destOrd="0" presId="urn:microsoft.com/office/officeart/2005/8/layout/pyramid1"/>
    <dgm:cxn modelId="{518E8C3F-2893-46E4-B71E-F9EA8543F0A0}" type="presOf" srcId="{6ECAB874-4AEC-4976-BFEF-D2DDCFFB48DB}" destId="{3B4D60DC-3880-4788-95C0-C5331C7B8E49}" srcOrd="0" destOrd="0" presId="urn:microsoft.com/office/officeart/2005/8/layout/pyramid1"/>
    <dgm:cxn modelId="{4332105D-1574-4A11-A9F9-0E5811F94AEF}" type="presOf" srcId="{F5CF22CA-AA05-417F-8D89-5DC209A171EB}" destId="{ECF623A0-DEA5-4327-AAA2-FE30DA796F53}" srcOrd="0" destOrd="0" presId="urn:microsoft.com/office/officeart/2005/8/layout/pyramid1"/>
    <dgm:cxn modelId="{3B314D6A-72E2-49FC-B91F-4A20873D46FA}" type="presOf" srcId="{F5CF22CA-AA05-417F-8D89-5DC209A171EB}" destId="{05F7C707-B930-4D0F-AD40-422CC764CDB1}" srcOrd="1" destOrd="0" presId="urn:microsoft.com/office/officeart/2005/8/layout/pyramid1"/>
    <dgm:cxn modelId="{FE65646B-64ED-45EC-A2C6-B4136DD21955}" srcId="{9AB0AA77-1898-4FE9-8798-1C77B813386C}" destId="{FE5AEA80-EEA4-425C-A2BF-C2EC3DE82944}" srcOrd="2" destOrd="0" parTransId="{6AD28A7E-6C93-4913-814B-476920260918}" sibTransId="{42608AFF-4881-4973-9004-680AD29B6B49}"/>
    <dgm:cxn modelId="{7F1AF58A-DEEE-4AF2-8282-FD61378F244A}" type="presOf" srcId="{FE5AEA80-EEA4-425C-A2BF-C2EC3DE82944}" destId="{58F179C7-16A8-432B-BA8B-1B820D98D9A2}" srcOrd="0" destOrd="0" presId="urn:microsoft.com/office/officeart/2005/8/layout/pyramid1"/>
    <dgm:cxn modelId="{C762449F-37F4-4841-85B2-B728EABBF790}" type="presOf" srcId="{6ECAB874-4AEC-4976-BFEF-D2DDCFFB48DB}" destId="{A7EB5071-B632-476B-8029-40FE41DF5B7B}" srcOrd="1" destOrd="0" presId="urn:microsoft.com/office/officeart/2005/8/layout/pyramid1"/>
    <dgm:cxn modelId="{CB4F2AAF-189D-4F68-AE26-45FA4483C9D3}" srcId="{9AB0AA77-1898-4FE9-8798-1C77B813386C}" destId="{D4A936FC-2570-496B-AA38-40C3605001CC}" srcOrd="3" destOrd="0" parTransId="{D6CA8AD3-0894-4415-8ED3-9D332A1C3D92}" sibTransId="{325EEFCF-A725-4020-88B3-C6B03DE1471B}"/>
    <dgm:cxn modelId="{CDAF1BB5-5971-4149-9387-29FA98E64DF5}" srcId="{9AB0AA77-1898-4FE9-8798-1C77B813386C}" destId="{F5CF22CA-AA05-417F-8D89-5DC209A171EB}" srcOrd="0" destOrd="0" parTransId="{B24D76BC-091D-46E3-95A6-27CDFDB64474}" sibTransId="{B7816E19-641B-4521-9D4A-DD34E6715A9C}"/>
    <dgm:cxn modelId="{DF2B3CD3-1ED5-45C7-9312-1B93B0097836}" type="presOf" srcId="{FE5AEA80-EEA4-425C-A2BF-C2EC3DE82944}" destId="{A71E63FD-05AD-4CE9-8DA0-97D40EB93279}" srcOrd="1" destOrd="0" presId="urn:microsoft.com/office/officeart/2005/8/layout/pyramid1"/>
    <dgm:cxn modelId="{E1314EF2-5DA8-45BF-A821-DE0ABD589116}" type="presOf" srcId="{9AB0AA77-1898-4FE9-8798-1C77B813386C}" destId="{B17C045F-CEDC-45E8-AF47-23396402DAE4}" srcOrd="0" destOrd="0" presId="urn:microsoft.com/office/officeart/2005/8/layout/pyramid1"/>
    <dgm:cxn modelId="{30624DFB-5691-4243-BD55-E76B5EFFF0F9}" srcId="{9AB0AA77-1898-4FE9-8798-1C77B813386C}" destId="{6ECAB874-4AEC-4976-BFEF-D2DDCFFB48DB}" srcOrd="1" destOrd="0" parTransId="{B1A72E13-34A4-4607-8D21-4B325897B9DC}" sibTransId="{F9439EDD-648E-484C-8334-B80F3B796436}"/>
    <dgm:cxn modelId="{D25C64DF-29B5-4894-A988-1A26F37E76A6}" type="presParOf" srcId="{B17C045F-CEDC-45E8-AF47-23396402DAE4}" destId="{B0677A24-2EDC-436B-9948-D349CFF942E2}" srcOrd="0" destOrd="0" presId="urn:microsoft.com/office/officeart/2005/8/layout/pyramid1"/>
    <dgm:cxn modelId="{B49C1BC5-1AAC-4376-B79D-94E6C6C431C6}" type="presParOf" srcId="{B0677A24-2EDC-436B-9948-D349CFF942E2}" destId="{ECF623A0-DEA5-4327-AAA2-FE30DA796F53}" srcOrd="0" destOrd="0" presId="urn:microsoft.com/office/officeart/2005/8/layout/pyramid1"/>
    <dgm:cxn modelId="{B67EC853-41CC-4CA8-9159-5D1AB0FBD807}" type="presParOf" srcId="{B0677A24-2EDC-436B-9948-D349CFF942E2}" destId="{05F7C707-B930-4D0F-AD40-422CC764CDB1}" srcOrd="1" destOrd="0" presId="urn:microsoft.com/office/officeart/2005/8/layout/pyramid1"/>
    <dgm:cxn modelId="{8F2D7D99-7EE5-4CBE-9F65-F1A894C6C873}" type="presParOf" srcId="{B17C045F-CEDC-45E8-AF47-23396402DAE4}" destId="{C4AC7E4F-46D4-4EF1-AFBB-CA8402D668D6}" srcOrd="1" destOrd="0" presId="urn:microsoft.com/office/officeart/2005/8/layout/pyramid1"/>
    <dgm:cxn modelId="{99F08A3E-1217-4EEA-8936-D68FADB0F489}" type="presParOf" srcId="{C4AC7E4F-46D4-4EF1-AFBB-CA8402D668D6}" destId="{3B4D60DC-3880-4788-95C0-C5331C7B8E49}" srcOrd="0" destOrd="0" presId="urn:microsoft.com/office/officeart/2005/8/layout/pyramid1"/>
    <dgm:cxn modelId="{C6A189E2-89CC-4FD6-A19C-A5847DAEEB20}" type="presParOf" srcId="{C4AC7E4F-46D4-4EF1-AFBB-CA8402D668D6}" destId="{A7EB5071-B632-476B-8029-40FE41DF5B7B}" srcOrd="1" destOrd="0" presId="urn:microsoft.com/office/officeart/2005/8/layout/pyramid1"/>
    <dgm:cxn modelId="{C1F063B0-88A6-4FAE-A791-29D33776EFD9}" type="presParOf" srcId="{B17C045F-CEDC-45E8-AF47-23396402DAE4}" destId="{9F6D63C1-9902-48DD-98BB-AC7100A56A48}" srcOrd="2" destOrd="0" presId="urn:microsoft.com/office/officeart/2005/8/layout/pyramid1"/>
    <dgm:cxn modelId="{D7480C69-7FE4-476C-B51F-3ADB3AF1B6DA}" type="presParOf" srcId="{9F6D63C1-9902-48DD-98BB-AC7100A56A48}" destId="{58F179C7-16A8-432B-BA8B-1B820D98D9A2}" srcOrd="0" destOrd="0" presId="urn:microsoft.com/office/officeart/2005/8/layout/pyramid1"/>
    <dgm:cxn modelId="{42D4E1BE-481C-41F3-BC63-B2DCEE98C3A5}" type="presParOf" srcId="{9F6D63C1-9902-48DD-98BB-AC7100A56A48}" destId="{A71E63FD-05AD-4CE9-8DA0-97D40EB93279}" srcOrd="1" destOrd="0" presId="urn:microsoft.com/office/officeart/2005/8/layout/pyramid1"/>
    <dgm:cxn modelId="{04000FC1-743B-4699-BB03-6933E3FDEFE0}" type="presParOf" srcId="{B17C045F-CEDC-45E8-AF47-23396402DAE4}" destId="{C8705749-BCA6-4C77-83F2-F7A74A93FFC6}" srcOrd="3" destOrd="0" presId="urn:microsoft.com/office/officeart/2005/8/layout/pyramid1"/>
    <dgm:cxn modelId="{07815D78-7A3F-496A-8C5D-E312CDF20722}" type="presParOf" srcId="{C8705749-BCA6-4C77-83F2-F7A74A93FFC6}" destId="{4C93577F-86B3-4437-AC53-27DFCA2D946A}" srcOrd="0" destOrd="0" presId="urn:microsoft.com/office/officeart/2005/8/layout/pyramid1"/>
    <dgm:cxn modelId="{81B06E96-BC69-4109-B3D8-687EAADD6976}" type="presParOf" srcId="{C8705749-BCA6-4C77-83F2-F7A74A93FFC6}" destId="{2BB7DDF4-8BB1-4DDF-90F3-9410843E50B9}"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F623A0-DEA5-4327-AAA2-FE30DA796F53}">
      <dsp:nvSpPr>
        <dsp:cNvPr id="0" name=""/>
        <dsp:cNvSpPr/>
      </dsp:nvSpPr>
      <dsp:spPr>
        <a:xfrm>
          <a:off x="1847636" y="0"/>
          <a:ext cx="1945634" cy="1401367"/>
        </a:xfrm>
        <a:prstGeom prst="trapezoid">
          <a:avLst>
            <a:gd name="adj" fmla="val 69419"/>
          </a:avLst>
        </a:prstGeom>
        <a:solidFill>
          <a:schemeClr val="accent2"/>
        </a:solidFill>
        <a:ln w="63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457200" rIns="17780" bIns="91440" numCol="1" spcCol="1270" anchor="b" anchorCtr="0">
          <a:noAutofit/>
        </a:bodyPr>
        <a:lstStyle/>
        <a:p>
          <a:pPr marL="0" lvl="0" indent="0" algn="ctr" defTabSz="622300">
            <a:lnSpc>
              <a:spcPct val="90000"/>
            </a:lnSpc>
            <a:spcBef>
              <a:spcPct val="0"/>
            </a:spcBef>
            <a:spcAft>
              <a:spcPct val="35000"/>
            </a:spcAft>
            <a:buNone/>
          </a:pPr>
          <a:endParaRPr lang="en-US" sz="1400" kern="1200">
            <a:solidFill>
              <a:schemeClr val="bg2"/>
            </a:solidFill>
          </a:endParaRPr>
        </a:p>
      </dsp:txBody>
      <dsp:txXfrm>
        <a:off x="1847636" y="0"/>
        <a:ext cx="1945634" cy="1401367"/>
      </dsp:txXfrm>
    </dsp:sp>
    <dsp:sp modelId="{3B4D60DC-3880-4788-95C0-C5331C7B8E49}">
      <dsp:nvSpPr>
        <dsp:cNvPr id="0" name=""/>
        <dsp:cNvSpPr/>
      </dsp:nvSpPr>
      <dsp:spPr>
        <a:xfrm>
          <a:off x="1231757" y="1401367"/>
          <a:ext cx="3177392" cy="887188"/>
        </a:xfrm>
        <a:prstGeom prst="trapezoid">
          <a:avLst>
            <a:gd name="adj" fmla="val 69419"/>
          </a:avLst>
        </a:prstGeom>
        <a:solidFill>
          <a:schemeClr val="accent1">
            <a:lumMod val="60000"/>
            <a:lumOff val="40000"/>
          </a:schemeClr>
        </a:solidFill>
        <a:ln w="63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91440" numCol="1" spcCol="1270" anchor="b" anchorCtr="0">
          <a:noAutofit/>
        </a:bodyPr>
        <a:lstStyle/>
        <a:p>
          <a:pPr marL="0" lvl="0" indent="0" algn="ctr" defTabSz="622300">
            <a:lnSpc>
              <a:spcPct val="90000"/>
            </a:lnSpc>
            <a:spcBef>
              <a:spcPct val="0"/>
            </a:spcBef>
            <a:spcAft>
              <a:spcPct val="35000"/>
            </a:spcAft>
            <a:buNone/>
          </a:pPr>
          <a:endParaRPr lang="en-US" sz="1400" kern="1200">
            <a:solidFill>
              <a:schemeClr val="bg2"/>
            </a:solidFill>
          </a:endParaRPr>
        </a:p>
      </dsp:txBody>
      <dsp:txXfrm>
        <a:off x="1787801" y="1401367"/>
        <a:ext cx="2065304" cy="887188"/>
      </dsp:txXfrm>
    </dsp:sp>
    <dsp:sp modelId="{58F179C7-16A8-432B-BA8B-1B820D98D9A2}">
      <dsp:nvSpPr>
        <dsp:cNvPr id="0" name=""/>
        <dsp:cNvSpPr/>
      </dsp:nvSpPr>
      <dsp:spPr>
        <a:xfrm>
          <a:off x="615878" y="2288555"/>
          <a:ext cx="4409149" cy="887188"/>
        </a:xfrm>
        <a:prstGeom prst="trapezoid">
          <a:avLst>
            <a:gd name="adj" fmla="val 69419"/>
          </a:avLst>
        </a:prstGeom>
        <a:solidFill>
          <a:schemeClr val="accent1"/>
        </a:solidFill>
        <a:ln w="63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91440" numCol="1" spcCol="1270" anchor="b" anchorCtr="0">
          <a:noAutofit/>
        </a:bodyPr>
        <a:lstStyle/>
        <a:p>
          <a:pPr marL="0" lvl="0" indent="0" algn="ctr" defTabSz="622300">
            <a:lnSpc>
              <a:spcPct val="90000"/>
            </a:lnSpc>
            <a:spcBef>
              <a:spcPct val="0"/>
            </a:spcBef>
            <a:spcAft>
              <a:spcPct val="35000"/>
            </a:spcAft>
            <a:buNone/>
          </a:pPr>
          <a:endParaRPr lang="en-US" sz="1400" kern="1200">
            <a:solidFill>
              <a:schemeClr val="bg2"/>
            </a:solidFill>
          </a:endParaRPr>
        </a:p>
      </dsp:txBody>
      <dsp:txXfrm>
        <a:off x="1387479" y="2288555"/>
        <a:ext cx="2865947" cy="887188"/>
      </dsp:txXfrm>
    </dsp:sp>
    <dsp:sp modelId="{4C93577F-86B3-4437-AC53-27DFCA2D946A}">
      <dsp:nvSpPr>
        <dsp:cNvPr id="0" name=""/>
        <dsp:cNvSpPr/>
      </dsp:nvSpPr>
      <dsp:spPr>
        <a:xfrm>
          <a:off x="0" y="3175743"/>
          <a:ext cx="5640907" cy="887188"/>
        </a:xfrm>
        <a:prstGeom prst="trapezoid">
          <a:avLst>
            <a:gd name="adj" fmla="val 69419"/>
          </a:avLst>
        </a:prstGeom>
        <a:solidFill>
          <a:schemeClr val="accent1">
            <a:lumMod val="50000"/>
          </a:schemeClr>
        </a:solidFill>
        <a:ln w="635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91440" numCol="1" spcCol="1270" anchor="b" anchorCtr="0">
          <a:noAutofit/>
        </a:bodyPr>
        <a:lstStyle/>
        <a:p>
          <a:pPr marL="0" lvl="0" indent="0" algn="ctr" defTabSz="622300">
            <a:lnSpc>
              <a:spcPct val="90000"/>
            </a:lnSpc>
            <a:spcBef>
              <a:spcPct val="0"/>
            </a:spcBef>
            <a:spcAft>
              <a:spcPct val="35000"/>
            </a:spcAft>
            <a:buNone/>
          </a:pPr>
          <a:endParaRPr lang="en-US" sz="1400" kern="1200">
            <a:solidFill>
              <a:schemeClr val="bg2"/>
            </a:solidFill>
          </a:endParaRPr>
        </a:p>
      </dsp:txBody>
      <dsp:txXfrm>
        <a:off x="987158" y="3175743"/>
        <a:ext cx="3666589" cy="887188"/>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B9928B8-4231-FD40-AC9F-DBB8F673037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latin typeface="Nunito Sans" pitchFamily="2" charset="77"/>
              </a:rPr>
              <a:t>Presentation Title Location</a:t>
            </a:r>
          </a:p>
        </p:txBody>
      </p:sp>
      <p:sp>
        <p:nvSpPr>
          <p:cNvPr id="3" name="Date Placeholder 2">
            <a:extLst>
              <a:ext uri="{FF2B5EF4-FFF2-40B4-BE49-F238E27FC236}">
                <a16:creationId xmlns:a16="http://schemas.microsoft.com/office/drawing/2014/main" id="{09CA7B90-1558-F849-8594-D87A3397A30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957181-563E-FD4C-88AF-2D8B9A459439}" type="datetimeFigureOut">
              <a:rPr lang="en-US" smtClean="0">
                <a:latin typeface="Nunito Sans" pitchFamily="2" charset="77"/>
              </a:rPr>
              <a:t>4/27/2022</a:t>
            </a:fld>
            <a:endParaRPr lang="en-US">
              <a:latin typeface="Nunito Sans" pitchFamily="2" charset="77"/>
            </a:endParaRPr>
          </a:p>
        </p:txBody>
      </p:sp>
      <p:sp>
        <p:nvSpPr>
          <p:cNvPr id="4" name="Footer Placeholder 3">
            <a:extLst>
              <a:ext uri="{FF2B5EF4-FFF2-40B4-BE49-F238E27FC236}">
                <a16:creationId xmlns:a16="http://schemas.microsoft.com/office/drawing/2014/main" id="{CB5CB853-5EA2-8846-ABE5-089180DAC98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2621428-03D1-834D-ABD2-4BB55EBFF0E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25B72BE-D24A-CF4C-A43B-C625CDE719D4}" type="slidenum">
              <a:rPr lang="en-US" smtClean="0"/>
              <a:t>‹#›</a:t>
            </a:fld>
            <a:endParaRPr lang="en-US"/>
          </a:p>
        </p:txBody>
      </p:sp>
    </p:spTree>
    <p:extLst>
      <p:ext uri="{BB962C8B-B14F-4D97-AF65-F5344CB8AC3E}">
        <p14:creationId xmlns:p14="http://schemas.microsoft.com/office/powerpoint/2010/main" val="4191977575"/>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Presentation Title Location</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B19120-71B8-406F-9BC4-1B55B480630C}" type="datetimeFigureOut">
              <a:rPr lang="en-US" smtClean="0"/>
              <a:t>4/27/2022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0AFCB7-0146-414A-A153-40DBCFE70758}" type="slidenum">
              <a:rPr lang="en-US" smtClean="0"/>
              <a:t>‹#›</a:t>
            </a:fld>
            <a:endParaRPr lang="en-US"/>
          </a:p>
        </p:txBody>
      </p:sp>
    </p:spTree>
    <p:extLst>
      <p:ext uri="{BB962C8B-B14F-4D97-AF65-F5344CB8AC3E}">
        <p14:creationId xmlns:p14="http://schemas.microsoft.com/office/powerpoint/2010/main" val="1794025950"/>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Nunito Sans" pitchFamily="2" charset="77"/>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B0AFCB7-0146-414A-A153-40DBCFE70758}" type="slidenum">
              <a:rPr lang="en-US" smtClean="0"/>
              <a:t>1</a:t>
            </a:fld>
            <a:endParaRPr lang="en-US"/>
          </a:p>
        </p:txBody>
      </p:sp>
      <p:sp>
        <p:nvSpPr>
          <p:cNvPr id="5" name="Header Placeholder 4">
            <a:extLst>
              <a:ext uri="{FF2B5EF4-FFF2-40B4-BE49-F238E27FC236}">
                <a16:creationId xmlns:a16="http://schemas.microsoft.com/office/drawing/2014/main" id="{58D915A3-96C8-D749-87C9-64AF41860C4B}"/>
              </a:ext>
            </a:extLst>
          </p:cNvPr>
          <p:cNvSpPr>
            <a:spLocks noGrp="1"/>
          </p:cNvSpPr>
          <p:nvPr>
            <p:ph type="hdr" sz="quarter"/>
          </p:nvPr>
        </p:nvSpPr>
        <p:spPr/>
        <p:txBody>
          <a:bodyPr/>
          <a:lstStyle/>
          <a:p>
            <a:r>
              <a:rPr lang="en-US"/>
              <a:t>Presentation Title Location</a:t>
            </a:r>
          </a:p>
        </p:txBody>
      </p:sp>
    </p:spTree>
    <p:extLst>
      <p:ext uri="{BB962C8B-B14F-4D97-AF65-F5344CB8AC3E}">
        <p14:creationId xmlns:p14="http://schemas.microsoft.com/office/powerpoint/2010/main" val="3378201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Presentation Title Location</a:t>
            </a:r>
          </a:p>
        </p:txBody>
      </p:sp>
      <p:sp>
        <p:nvSpPr>
          <p:cNvPr id="5" name="Slide Number Placeholder 4"/>
          <p:cNvSpPr>
            <a:spLocks noGrp="1"/>
          </p:cNvSpPr>
          <p:nvPr>
            <p:ph type="sldNum" sz="quarter" idx="5"/>
          </p:nvPr>
        </p:nvSpPr>
        <p:spPr/>
        <p:txBody>
          <a:bodyPr/>
          <a:lstStyle/>
          <a:p>
            <a:fld id="{3B0AFCB7-0146-414A-A153-40DBCFE70758}" type="slidenum">
              <a:rPr lang="en-US" smtClean="0"/>
              <a:t>10</a:t>
            </a:fld>
            <a:endParaRPr lang="en-US"/>
          </a:p>
        </p:txBody>
      </p:sp>
    </p:spTree>
    <p:extLst>
      <p:ext uri="{BB962C8B-B14F-4D97-AF65-F5344CB8AC3E}">
        <p14:creationId xmlns:p14="http://schemas.microsoft.com/office/powerpoint/2010/main" val="460396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Presentation Title Location</a:t>
            </a:r>
          </a:p>
        </p:txBody>
      </p:sp>
      <p:sp>
        <p:nvSpPr>
          <p:cNvPr id="5" name="Slide Number Placeholder 4"/>
          <p:cNvSpPr>
            <a:spLocks noGrp="1"/>
          </p:cNvSpPr>
          <p:nvPr>
            <p:ph type="sldNum" sz="quarter" idx="5"/>
          </p:nvPr>
        </p:nvSpPr>
        <p:spPr/>
        <p:txBody>
          <a:bodyPr/>
          <a:lstStyle/>
          <a:p>
            <a:fld id="{3B0AFCB7-0146-414A-A153-40DBCFE70758}" type="slidenum">
              <a:rPr lang="en-US" smtClean="0"/>
              <a:t>11</a:t>
            </a:fld>
            <a:endParaRPr lang="en-US"/>
          </a:p>
        </p:txBody>
      </p:sp>
    </p:spTree>
    <p:extLst>
      <p:ext uri="{BB962C8B-B14F-4D97-AF65-F5344CB8AC3E}">
        <p14:creationId xmlns:p14="http://schemas.microsoft.com/office/powerpoint/2010/main" val="2762379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Presentation Title Location</a:t>
            </a:r>
          </a:p>
        </p:txBody>
      </p:sp>
      <p:sp>
        <p:nvSpPr>
          <p:cNvPr id="5" name="Slide Number Placeholder 4"/>
          <p:cNvSpPr>
            <a:spLocks noGrp="1"/>
          </p:cNvSpPr>
          <p:nvPr>
            <p:ph type="sldNum" sz="quarter" idx="5"/>
          </p:nvPr>
        </p:nvSpPr>
        <p:spPr/>
        <p:txBody>
          <a:bodyPr/>
          <a:lstStyle/>
          <a:p>
            <a:fld id="{3B0AFCB7-0146-414A-A153-40DBCFE70758}" type="slidenum">
              <a:rPr lang="en-US" smtClean="0"/>
              <a:t>12</a:t>
            </a:fld>
            <a:endParaRPr lang="en-US"/>
          </a:p>
        </p:txBody>
      </p:sp>
    </p:spTree>
    <p:extLst>
      <p:ext uri="{BB962C8B-B14F-4D97-AF65-F5344CB8AC3E}">
        <p14:creationId xmlns:p14="http://schemas.microsoft.com/office/powerpoint/2010/main" val="284869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Presentation Title Location</a:t>
            </a:r>
          </a:p>
        </p:txBody>
      </p:sp>
      <p:sp>
        <p:nvSpPr>
          <p:cNvPr id="5" name="Slide Number Placeholder 4"/>
          <p:cNvSpPr>
            <a:spLocks noGrp="1"/>
          </p:cNvSpPr>
          <p:nvPr>
            <p:ph type="sldNum" sz="quarter" idx="5"/>
          </p:nvPr>
        </p:nvSpPr>
        <p:spPr/>
        <p:txBody>
          <a:bodyPr/>
          <a:lstStyle/>
          <a:p>
            <a:fld id="{3B0AFCB7-0146-414A-A153-40DBCFE70758}" type="slidenum">
              <a:rPr lang="en-US" smtClean="0"/>
              <a:t>13</a:t>
            </a:fld>
            <a:endParaRPr lang="en-US"/>
          </a:p>
        </p:txBody>
      </p:sp>
    </p:spTree>
    <p:extLst>
      <p:ext uri="{BB962C8B-B14F-4D97-AF65-F5344CB8AC3E}">
        <p14:creationId xmlns:p14="http://schemas.microsoft.com/office/powerpoint/2010/main" val="1560309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Presentation Title Location</a:t>
            </a:r>
          </a:p>
        </p:txBody>
      </p:sp>
      <p:sp>
        <p:nvSpPr>
          <p:cNvPr id="5" name="Slide Number Placeholder 4"/>
          <p:cNvSpPr>
            <a:spLocks noGrp="1"/>
          </p:cNvSpPr>
          <p:nvPr>
            <p:ph type="sldNum" sz="quarter" idx="5"/>
          </p:nvPr>
        </p:nvSpPr>
        <p:spPr/>
        <p:txBody>
          <a:bodyPr/>
          <a:lstStyle/>
          <a:p>
            <a:fld id="{3B0AFCB7-0146-414A-A153-40DBCFE70758}" type="slidenum">
              <a:rPr lang="en-US" smtClean="0"/>
              <a:t>14</a:t>
            </a:fld>
            <a:endParaRPr lang="en-US"/>
          </a:p>
        </p:txBody>
      </p:sp>
    </p:spTree>
    <p:extLst>
      <p:ext uri="{BB962C8B-B14F-4D97-AF65-F5344CB8AC3E}">
        <p14:creationId xmlns:p14="http://schemas.microsoft.com/office/powerpoint/2010/main" val="926551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Presentation Title Location</a:t>
            </a:r>
          </a:p>
        </p:txBody>
      </p:sp>
      <p:sp>
        <p:nvSpPr>
          <p:cNvPr id="5" name="Slide Number Placeholder 4"/>
          <p:cNvSpPr>
            <a:spLocks noGrp="1"/>
          </p:cNvSpPr>
          <p:nvPr>
            <p:ph type="sldNum" sz="quarter" idx="5"/>
          </p:nvPr>
        </p:nvSpPr>
        <p:spPr/>
        <p:txBody>
          <a:bodyPr/>
          <a:lstStyle/>
          <a:p>
            <a:fld id="{3B0AFCB7-0146-414A-A153-40DBCFE70758}" type="slidenum">
              <a:rPr lang="en-US" smtClean="0"/>
              <a:t>15</a:t>
            </a:fld>
            <a:endParaRPr lang="en-US"/>
          </a:p>
        </p:txBody>
      </p:sp>
    </p:spTree>
    <p:extLst>
      <p:ext uri="{BB962C8B-B14F-4D97-AF65-F5344CB8AC3E}">
        <p14:creationId xmlns:p14="http://schemas.microsoft.com/office/powerpoint/2010/main" val="3162125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Presentation Title Location</a:t>
            </a:r>
          </a:p>
        </p:txBody>
      </p:sp>
      <p:sp>
        <p:nvSpPr>
          <p:cNvPr id="5" name="Slide Number Placeholder 4"/>
          <p:cNvSpPr>
            <a:spLocks noGrp="1"/>
          </p:cNvSpPr>
          <p:nvPr>
            <p:ph type="sldNum" sz="quarter" idx="5"/>
          </p:nvPr>
        </p:nvSpPr>
        <p:spPr/>
        <p:txBody>
          <a:bodyPr/>
          <a:lstStyle/>
          <a:p>
            <a:fld id="{3B0AFCB7-0146-414A-A153-40DBCFE70758}" type="slidenum">
              <a:rPr lang="en-US" smtClean="0"/>
              <a:t>16</a:t>
            </a:fld>
            <a:endParaRPr lang="en-US"/>
          </a:p>
        </p:txBody>
      </p:sp>
    </p:spTree>
    <p:extLst>
      <p:ext uri="{BB962C8B-B14F-4D97-AF65-F5344CB8AC3E}">
        <p14:creationId xmlns:p14="http://schemas.microsoft.com/office/powerpoint/2010/main" val="4126726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Presentation Title Location</a:t>
            </a:r>
          </a:p>
        </p:txBody>
      </p:sp>
      <p:sp>
        <p:nvSpPr>
          <p:cNvPr id="5" name="Slide Number Placeholder 4"/>
          <p:cNvSpPr>
            <a:spLocks noGrp="1"/>
          </p:cNvSpPr>
          <p:nvPr>
            <p:ph type="sldNum" sz="quarter" idx="5"/>
          </p:nvPr>
        </p:nvSpPr>
        <p:spPr/>
        <p:txBody>
          <a:bodyPr/>
          <a:lstStyle/>
          <a:p>
            <a:fld id="{3B0AFCB7-0146-414A-A153-40DBCFE70758}" type="slidenum">
              <a:rPr lang="en-US" smtClean="0"/>
              <a:t>17</a:t>
            </a:fld>
            <a:endParaRPr lang="en-US"/>
          </a:p>
        </p:txBody>
      </p:sp>
    </p:spTree>
    <p:extLst>
      <p:ext uri="{BB962C8B-B14F-4D97-AF65-F5344CB8AC3E}">
        <p14:creationId xmlns:p14="http://schemas.microsoft.com/office/powerpoint/2010/main" val="17294722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Presentation Title Location</a:t>
            </a:r>
          </a:p>
        </p:txBody>
      </p:sp>
      <p:sp>
        <p:nvSpPr>
          <p:cNvPr id="5" name="Slide Number Placeholder 4"/>
          <p:cNvSpPr>
            <a:spLocks noGrp="1"/>
          </p:cNvSpPr>
          <p:nvPr>
            <p:ph type="sldNum" sz="quarter" idx="5"/>
          </p:nvPr>
        </p:nvSpPr>
        <p:spPr/>
        <p:txBody>
          <a:bodyPr/>
          <a:lstStyle/>
          <a:p>
            <a:fld id="{3B0AFCB7-0146-414A-A153-40DBCFE70758}" type="slidenum">
              <a:rPr lang="en-US" smtClean="0"/>
              <a:t>18</a:t>
            </a:fld>
            <a:endParaRPr lang="en-US"/>
          </a:p>
        </p:txBody>
      </p:sp>
    </p:spTree>
    <p:extLst>
      <p:ext uri="{BB962C8B-B14F-4D97-AF65-F5344CB8AC3E}">
        <p14:creationId xmlns:p14="http://schemas.microsoft.com/office/powerpoint/2010/main" val="3588629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Presentation Title Location</a:t>
            </a:r>
          </a:p>
        </p:txBody>
      </p:sp>
      <p:sp>
        <p:nvSpPr>
          <p:cNvPr id="5" name="Slide Number Placeholder 4"/>
          <p:cNvSpPr>
            <a:spLocks noGrp="1"/>
          </p:cNvSpPr>
          <p:nvPr>
            <p:ph type="sldNum" sz="quarter" idx="5"/>
          </p:nvPr>
        </p:nvSpPr>
        <p:spPr/>
        <p:txBody>
          <a:bodyPr/>
          <a:lstStyle/>
          <a:p>
            <a:fld id="{3B0AFCB7-0146-414A-A153-40DBCFE70758}" type="slidenum">
              <a:rPr lang="en-US" smtClean="0"/>
              <a:t>19</a:t>
            </a:fld>
            <a:endParaRPr lang="en-US"/>
          </a:p>
        </p:txBody>
      </p:sp>
    </p:spTree>
    <p:extLst>
      <p:ext uri="{BB962C8B-B14F-4D97-AF65-F5344CB8AC3E}">
        <p14:creationId xmlns:p14="http://schemas.microsoft.com/office/powerpoint/2010/main" val="2509153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Presentation Title Location</a:t>
            </a:r>
          </a:p>
        </p:txBody>
      </p:sp>
      <p:sp>
        <p:nvSpPr>
          <p:cNvPr id="5" name="Slide Number Placeholder 4"/>
          <p:cNvSpPr>
            <a:spLocks noGrp="1"/>
          </p:cNvSpPr>
          <p:nvPr>
            <p:ph type="sldNum" sz="quarter" idx="5"/>
          </p:nvPr>
        </p:nvSpPr>
        <p:spPr/>
        <p:txBody>
          <a:bodyPr/>
          <a:lstStyle/>
          <a:p>
            <a:fld id="{3B0AFCB7-0146-414A-A153-40DBCFE70758}" type="slidenum">
              <a:rPr lang="en-US" smtClean="0"/>
              <a:t>2</a:t>
            </a:fld>
            <a:endParaRPr lang="en-US"/>
          </a:p>
        </p:txBody>
      </p:sp>
    </p:spTree>
    <p:extLst>
      <p:ext uri="{BB962C8B-B14F-4D97-AF65-F5344CB8AC3E}">
        <p14:creationId xmlns:p14="http://schemas.microsoft.com/office/powerpoint/2010/main" val="12177705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Presentation Title Location</a:t>
            </a:r>
          </a:p>
        </p:txBody>
      </p:sp>
      <p:sp>
        <p:nvSpPr>
          <p:cNvPr id="5" name="Slide Number Placeholder 4"/>
          <p:cNvSpPr>
            <a:spLocks noGrp="1"/>
          </p:cNvSpPr>
          <p:nvPr>
            <p:ph type="sldNum" sz="quarter" idx="5"/>
          </p:nvPr>
        </p:nvSpPr>
        <p:spPr/>
        <p:txBody>
          <a:bodyPr/>
          <a:lstStyle/>
          <a:p>
            <a:fld id="{3B0AFCB7-0146-414A-A153-40DBCFE70758}" type="slidenum">
              <a:rPr lang="en-US" smtClean="0"/>
              <a:t>20</a:t>
            </a:fld>
            <a:endParaRPr lang="en-US"/>
          </a:p>
        </p:txBody>
      </p:sp>
    </p:spTree>
    <p:extLst>
      <p:ext uri="{BB962C8B-B14F-4D97-AF65-F5344CB8AC3E}">
        <p14:creationId xmlns:p14="http://schemas.microsoft.com/office/powerpoint/2010/main" val="35788951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Presentation Title Location</a:t>
            </a:r>
          </a:p>
        </p:txBody>
      </p:sp>
      <p:sp>
        <p:nvSpPr>
          <p:cNvPr id="5" name="Slide Number Placeholder 4"/>
          <p:cNvSpPr>
            <a:spLocks noGrp="1"/>
          </p:cNvSpPr>
          <p:nvPr>
            <p:ph type="sldNum" sz="quarter" idx="5"/>
          </p:nvPr>
        </p:nvSpPr>
        <p:spPr/>
        <p:txBody>
          <a:bodyPr/>
          <a:lstStyle/>
          <a:p>
            <a:fld id="{3B0AFCB7-0146-414A-A153-40DBCFE70758}" type="slidenum">
              <a:rPr lang="en-US" smtClean="0"/>
              <a:t>21</a:t>
            </a:fld>
            <a:endParaRPr lang="en-US"/>
          </a:p>
        </p:txBody>
      </p:sp>
    </p:spTree>
    <p:extLst>
      <p:ext uri="{BB962C8B-B14F-4D97-AF65-F5344CB8AC3E}">
        <p14:creationId xmlns:p14="http://schemas.microsoft.com/office/powerpoint/2010/main" val="34288912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Presentation Title Location</a:t>
            </a:r>
          </a:p>
        </p:txBody>
      </p:sp>
      <p:sp>
        <p:nvSpPr>
          <p:cNvPr id="5" name="Slide Number Placeholder 4"/>
          <p:cNvSpPr>
            <a:spLocks noGrp="1"/>
          </p:cNvSpPr>
          <p:nvPr>
            <p:ph type="sldNum" sz="quarter" idx="5"/>
          </p:nvPr>
        </p:nvSpPr>
        <p:spPr/>
        <p:txBody>
          <a:bodyPr/>
          <a:lstStyle/>
          <a:p>
            <a:fld id="{3B0AFCB7-0146-414A-A153-40DBCFE70758}" type="slidenum">
              <a:rPr lang="en-US" smtClean="0"/>
              <a:t>22</a:t>
            </a:fld>
            <a:endParaRPr lang="en-US"/>
          </a:p>
        </p:txBody>
      </p:sp>
    </p:spTree>
    <p:extLst>
      <p:ext uri="{BB962C8B-B14F-4D97-AF65-F5344CB8AC3E}">
        <p14:creationId xmlns:p14="http://schemas.microsoft.com/office/powerpoint/2010/main" val="18764699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Presentation Title Location</a:t>
            </a:r>
          </a:p>
        </p:txBody>
      </p:sp>
      <p:sp>
        <p:nvSpPr>
          <p:cNvPr id="5" name="Slide Number Placeholder 4"/>
          <p:cNvSpPr>
            <a:spLocks noGrp="1"/>
          </p:cNvSpPr>
          <p:nvPr>
            <p:ph type="sldNum" sz="quarter" idx="5"/>
          </p:nvPr>
        </p:nvSpPr>
        <p:spPr/>
        <p:txBody>
          <a:bodyPr/>
          <a:lstStyle/>
          <a:p>
            <a:fld id="{3B0AFCB7-0146-414A-A153-40DBCFE70758}" type="slidenum">
              <a:rPr lang="en-US" smtClean="0"/>
              <a:t>23</a:t>
            </a:fld>
            <a:endParaRPr lang="en-US"/>
          </a:p>
        </p:txBody>
      </p:sp>
    </p:spTree>
    <p:extLst>
      <p:ext uri="{BB962C8B-B14F-4D97-AF65-F5344CB8AC3E}">
        <p14:creationId xmlns:p14="http://schemas.microsoft.com/office/powerpoint/2010/main" val="35191729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Presentation Title Location</a:t>
            </a:r>
          </a:p>
        </p:txBody>
      </p:sp>
      <p:sp>
        <p:nvSpPr>
          <p:cNvPr id="5" name="Slide Number Placeholder 4"/>
          <p:cNvSpPr>
            <a:spLocks noGrp="1"/>
          </p:cNvSpPr>
          <p:nvPr>
            <p:ph type="sldNum" sz="quarter" idx="5"/>
          </p:nvPr>
        </p:nvSpPr>
        <p:spPr/>
        <p:txBody>
          <a:bodyPr/>
          <a:lstStyle/>
          <a:p>
            <a:fld id="{3B0AFCB7-0146-414A-A153-40DBCFE70758}" type="slidenum">
              <a:rPr lang="en-US" smtClean="0"/>
              <a:t>24</a:t>
            </a:fld>
            <a:endParaRPr lang="en-US"/>
          </a:p>
        </p:txBody>
      </p:sp>
    </p:spTree>
    <p:extLst>
      <p:ext uri="{BB962C8B-B14F-4D97-AF65-F5344CB8AC3E}">
        <p14:creationId xmlns:p14="http://schemas.microsoft.com/office/powerpoint/2010/main" val="14070185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Presentation Title Location</a:t>
            </a:r>
          </a:p>
        </p:txBody>
      </p:sp>
      <p:sp>
        <p:nvSpPr>
          <p:cNvPr id="5" name="Slide Number Placeholder 4"/>
          <p:cNvSpPr>
            <a:spLocks noGrp="1"/>
          </p:cNvSpPr>
          <p:nvPr>
            <p:ph type="sldNum" sz="quarter" idx="5"/>
          </p:nvPr>
        </p:nvSpPr>
        <p:spPr/>
        <p:txBody>
          <a:bodyPr/>
          <a:lstStyle/>
          <a:p>
            <a:fld id="{3B0AFCB7-0146-414A-A153-40DBCFE70758}" type="slidenum">
              <a:rPr lang="en-US" smtClean="0"/>
              <a:t>25</a:t>
            </a:fld>
            <a:endParaRPr lang="en-US"/>
          </a:p>
        </p:txBody>
      </p:sp>
    </p:spTree>
    <p:extLst>
      <p:ext uri="{BB962C8B-B14F-4D97-AF65-F5344CB8AC3E}">
        <p14:creationId xmlns:p14="http://schemas.microsoft.com/office/powerpoint/2010/main" val="20516276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Presentation Title Location</a:t>
            </a:r>
          </a:p>
        </p:txBody>
      </p:sp>
      <p:sp>
        <p:nvSpPr>
          <p:cNvPr id="5" name="Slide Number Placeholder 4"/>
          <p:cNvSpPr>
            <a:spLocks noGrp="1"/>
          </p:cNvSpPr>
          <p:nvPr>
            <p:ph type="sldNum" sz="quarter" idx="5"/>
          </p:nvPr>
        </p:nvSpPr>
        <p:spPr/>
        <p:txBody>
          <a:bodyPr/>
          <a:lstStyle/>
          <a:p>
            <a:fld id="{3B0AFCB7-0146-414A-A153-40DBCFE70758}" type="slidenum">
              <a:rPr lang="en-US" smtClean="0"/>
              <a:t>26</a:t>
            </a:fld>
            <a:endParaRPr lang="en-US"/>
          </a:p>
        </p:txBody>
      </p:sp>
    </p:spTree>
    <p:extLst>
      <p:ext uri="{BB962C8B-B14F-4D97-AF65-F5344CB8AC3E}">
        <p14:creationId xmlns:p14="http://schemas.microsoft.com/office/powerpoint/2010/main" val="39903800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Presentation Title Location</a:t>
            </a:r>
          </a:p>
        </p:txBody>
      </p:sp>
      <p:sp>
        <p:nvSpPr>
          <p:cNvPr id="5" name="Slide Number Placeholder 4"/>
          <p:cNvSpPr>
            <a:spLocks noGrp="1"/>
          </p:cNvSpPr>
          <p:nvPr>
            <p:ph type="sldNum" sz="quarter" idx="5"/>
          </p:nvPr>
        </p:nvSpPr>
        <p:spPr/>
        <p:txBody>
          <a:bodyPr/>
          <a:lstStyle/>
          <a:p>
            <a:fld id="{3B0AFCB7-0146-414A-A153-40DBCFE70758}" type="slidenum">
              <a:rPr lang="en-US" smtClean="0"/>
              <a:t>27</a:t>
            </a:fld>
            <a:endParaRPr lang="en-US"/>
          </a:p>
        </p:txBody>
      </p:sp>
    </p:spTree>
    <p:extLst>
      <p:ext uri="{BB962C8B-B14F-4D97-AF65-F5344CB8AC3E}">
        <p14:creationId xmlns:p14="http://schemas.microsoft.com/office/powerpoint/2010/main" val="11728457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Presentation Title Location</a:t>
            </a:r>
          </a:p>
        </p:txBody>
      </p:sp>
      <p:sp>
        <p:nvSpPr>
          <p:cNvPr id="5" name="Slide Number Placeholder 4"/>
          <p:cNvSpPr>
            <a:spLocks noGrp="1"/>
          </p:cNvSpPr>
          <p:nvPr>
            <p:ph type="sldNum" sz="quarter" idx="5"/>
          </p:nvPr>
        </p:nvSpPr>
        <p:spPr/>
        <p:txBody>
          <a:bodyPr/>
          <a:lstStyle/>
          <a:p>
            <a:fld id="{3B0AFCB7-0146-414A-A153-40DBCFE70758}" type="slidenum">
              <a:rPr lang="en-US" smtClean="0"/>
              <a:t>28</a:t>
            </a:fld>
            <a:endParaRPr lang="en-US"/>
          </a:p>
        </p:txBody>
      </p:sp>
    </p:spTree>
    <p:extLst>
      <p:ext uri="{BB962C8B-B14F-4D97-AF65-F5344CB8AC3E}">
        <p14:creationId xmlns:p14="http://schemas.microsoft.com/office/powerpoint/2010/main" val="42866904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Presentation Title Location</a:t>
            </a:r>
            <a:endParaRPr lang="en-US" dirty="0"/>
          </a:p>
        </p:txBody>
      </p:sp>
      <p:sp>
        <p:nvSpPr>
          <p:cNvPr id="5" name="Slide Number Placeholder 4"/>
          <p:cNvSpPr>
            <a:spLocks noGrp="1"/>
          </p:cNvSpPr>
          <p:nvPr>
            <p:ph type="sldNum" sz="quarter" idx="5"/>
          </p:nvPr>
        </p:nvSpPr>
        <p:spPr/>
        <p:txBody>
          <a:bodyPr/>
          <a:lstStyle/>
          <a:p>
            <a:fld id="{3B0AFCB7-0146-414A-A153-40DBCFE70758}" type="slidenum">
              <a:rPr lang="en-US" smtClean="0"/>
              <a:pPr/>
              <a:t>29</a:t>
            </a:fld>
            <a:endParaRPr lang="en-US" dirty="0"/>
          </a:p>
        </p:txBody>
      </p:sp>
    </p:spTree>
    <p:extLst>
      <p:ext uri="{BB962C8B-B14F-4D97-AF65-F5344CB8AC3E}">
        <p14:creationId xmlns:p14="http://schemas.microsoft.com/office/powerpoint/2010/main" val="3439740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Presentation Title Location</a:t>
            </a:r>
            <a:endParaRPr lang="en-US" dirty="0"/>
          </a:p>
        </p:txBody>
      </p:sp>
      <p:sp>
        <p:nvSpPr>
          <p:cNvPr id="5" name="Slide Number Placeholder 4"/>
          <p:cNvSpPr>
            <a:spLocks noGrp="1"/>
          </p:cNvSpPr>
          <p:nvPr>
            <p:ph type="sldNum" sz="quarter" idx="5"/>
          </p:nvPr>
        </p:nvSpPr>
        <p:spPr/>
        <p:txBody>
          <a:bodyPr/>
          <a:lstStyle/>
          <a:p>
            <a:fld id="{3B0AFCB7-0146-414A-A153-40DBCFE70758}" type="slidenum">
              <a:rPr lang="en-US" smtClean="0"/>
              <a:pPr/>
              <a:t>3</a:t>
            </a:fld>
            <a:endParaRPr lang="en-US" dirty="0"/>
          </a:p>
        </p:txBody>
      </p:sp>
    </p:spTree>
    <p:extLst>
      <p:ext uri="{BB962C8B-B14F-4D97-AF65-F5344CB8AC3E}">
        <p14:creationId xmlns:p14="http://schemas.microsoft.com/office/powerpoint/2010/main" val="672290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Presentation Title Location</a:t>
            </a:r>
          </a:p>
        </p:txBody>
      </p:sp>
      <p:sp>
        <p:nvSpPr>
          <p:cNvPr id="5" name="Slide Number Placeholder 4"/>
          <p:cNvSpPr>
            <a:spLocks noGrp="1"/>
          </p:cNvSpPr>
          <p:nvPr>
            <p:ph type="sldNum" sz="quarter" idx="5"/>
          </p:nvPr>
        </p:nvSpPr>
        <p:spPr/>
        <p:txBody>
          <a:bodyPr/>
          <a:lstStyle/>
          <a:p>
            <a:fld id="{3B0AFCB7-0146-414A-A153-40DBCFE70758}" type="slidenum">
              <a:rPr lang="en-US" smtClean="0"/>
              <a:t>30</a:t>
            </a:fld>
            <a:endParaRPr lang="en-US"/>
          </a:p>
        </p:txBody>
      </p:sp>
    </p:spTree>
    <p:extLst>
      <p:ext uri="{BB962C8B-B14F-4D97-AF65-F5344CB8AC3E}">
        <p14:creationId xmlns:p14="http://schemas.microsoft.com/office/powerpoint/2010/main" val="42617283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Presentation Title Location</a:t>
            </a:r>
          </a:p>
        </p:txBody>
      </p:sp>
      <p:sp>
        <p:nvSpPr>
          <p:cNvPr id="5" name="Slide Number Placeholder 4"/>
          <p:cNvSpPr>
            <a:spLocks noGrp="1"/>
          </p:cNvSpPr>
          <p:nvPr>
            <p:ph type="sldNum" sz="quarter" idx="5"/>
          </p:nvPr>
        </p:nvSpPr>
        <p:spPr/>
        <p:txBody>
          <a:bodyPr/>
          <a:lstStyle/>
          <a:p>
            <a:fld id="{3B0AFCB7-0146-414A-A153-40DBCFE70758}" type="slidenum">
              <a:rPr lang="en-US" smtClean="0"/>
              <a:t>31</a:t>
            </a:fld>
            <a:endParaRPr lang="en-US"/>
          </a:p>
        </p:txBody>
      </p:sp>
    </p:spTree>
    <p:extLst>
      <p:ext uri="{BB962C8B-B14F-4D97-AF65-F5344CB8AC3E}">
        <p14:creationId xmlns:p14="http://schemas.microsoft.com/office/powerpoint/2010/main" val="2677563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Presentation Title Location</a:t>
            </a:r>
          </a:p>
        </p:txBody>
      </p:sp>
      <p:sp>
        <p:nvSpPr>
          <p:cNvPr id="5" name="Slide Number Placeholder 4"/>
          <p:cNvSpPr>
            <a:spLocks noGrp="1"/>
          </p:cNvSpPr>
          <p:nvPr>
            <p:ph type="sldNum" sz="quarter" idx="5"/>
          </p:nvPr>
        </p:nvSpPr>
        <p:spPr/>
        <p:txBody>
          <a:bodyPr/>
          <a:lstStyle/>
          <a:p>
            <a:fld id="{3B0AFCB7-0146-414A-A153-40DBCFE70758}" type="slidenum">
              <a:rPr lang="en-US" smtClean="0"/>
              <a:t>4</a:t>
            </a:fld>
            <a:endParaRPr lang="en-US"/>
          </a:p>
        </p:txBody>
      </p:sp>
    </p:spTree>
    <p:extLst>
      <p:ext uri="{BB962C8B-B14F-4D97-AF65-F5344CB8AC3E}">
        <p14:creationId xmlns:p14="http://schemas.microsoft.com/office/powerpoint/2010/main" val="865429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Presentation Title Location</a:t>
            </a:r>
          </a:p>
        </p:txBody>
      </p:sp>
      <p:sp>
        <p:nvSpPr>
          <p:cNvPr id="5" name="Slide Number Placeholder 4"/>
          <p:cNvSpPr>
            <a:spLocks noGrp="1"/>
          </p:cNvSpPr>
          <p:nvPr>
            <p:ph type="sldNum" sz="quarter" idx="5"/>
          </p:nvPr>
        </p:nvSpPr>
        <p:spPr/>
        <p:txBody>
          <a:bodyPr/>
          <a:lstStyle/>
          <a:p>
            <a:fld id="{3B0AFCB7-0146-414A-A153-40DBCFE70758}" type="slidenum">
              <a:rPr lang="en-US" smtClean="0"/>
              <a:t>5</a:t>
            </a:fld>
            <a:endParaRPr lang="en-US"/>
          </a:p>
        </p:txBody>
      </p:sp>
    </p:spTree>
    <p:extLst>
      <p:ext uri="{BB962C8B-B14F-4D97-AF65-F5344CB8AC3E}">
        <p14:creationId xmlns:p14="http://schemas.microsoft.com/office/powerpoint/2010/main" val="1813200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Presentation Title Location</a:t>
            </a:r>
          </a:p>
        </p:txBody>
      </p:sp>
      <p:sp>
        <p:nvSpPr>
          <p:cNvPr id="5" name="Slide Number Placeholder 4"/>
          <p:cNvSpPr>
            <a:spLocks noGrp="1"/>
          </p:cNvSpPr>
          <p:nvPr>
            <p:ph type="sldNum" sz="quarter" idx="5"/>
          </p:nvPr>
        </p:nvSpPr>
        <p:spPr/>
        <p:txBody>
          <a:bodyPr/>
          <a:lstStyle/>
          <a:p>
            <a:fld id="{3B0AFCB7-0146-414A-A153-40DBCFE70758}" type="slidenum">
              <a:rPr lang="en-US" smtClean="0"/>
              <a:t>6</a:t>
            </a:fld>
            <a:endParaRPr lang="en-US"/>
          </a:p>
        </p:txBody>
      </p:sp>
    </p:spTree>
    <p:extLst>
      <p:ext uri="{BB962C8B-B14F-4D97-AF65-F5344CB8AC3E}">
        <p14:creationId xmlns:p14="http://schemas.microsoft.com/office/powerpoint/2010/main" val="2042066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Presentation Title Location</a:t>
            </a:r>
          </a:p>
        </p:txBody>
      </p:sp>
      <p:sp>
        <p:nvSpPr>
          <p:cNvPr id="5" name="Slide Number Placeholder 4"/>
          <p:cNvSpPr>
            <a:spLocks noGrp="1"/>
          </p:cNvSpPr>
          <p:nvPr>
            <p:ph type="sldNum" sz="quarter" idx="5"/>
          </p:nvPr>
        </p:nvSpPr>
        <p:spPr/>
        <p:txBody>
          <a:bodyPr/>
          <a:lstStyle/>
          <a:p>
            <a:fld id="{3B0AFCB7-0146-414A-A153-40DBCFE70758}" type="slidenum">
              <a:rPr lang="en-US" smtClean="0"/>
              <a:t>7</a:t>
            </a:fld>
            <a:endParaRPr lang="en-US"/>
          </a:p>
        </p:txBody>
      </p:sp>
    </p:spTree>
    <p:extLst>
      <p:ext uri="{BB962C8B-B14F-4D97-AF65-F5344CB8AC3E}">
        <p14:creationId xmlns:p14="http://schemas.microsoft.com/office/powerpoint/2010/main" val="2531983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Presentation Title Location</a:t>
            </a:r>
          </a:p>
        </p:txBody>
      </p:sp>
      <p:sp>
        <p:nvSpPr>
          <p:cNvPr id="5" name="Slide Number Placeholder 4"/>
          <p:cNvSpPr>
            <a:spLocks noGrp="1"/>
          </p:cNvSpPr>
          <p:nvPr>
            <p:ph type="sldNum" sz="quarter" idx="5"/>
          </p:nvPr>
        </p:nvSpPr>
        <p:spPr/>
        <p:txBody>
          <a:bodyPr/>
          <a:lstStyle/>
          <a:p>
            <a:fld id="{3B0AFCB7-0146-414A-A153-40DBCFE70758}" type="slidenum">
              <a:rPr lang="en-US" smtClean="0"/>
              <a:t>8</a:t>
            </a:fld>
            <a:endParaRPr lang="en-US"/>
          </a:p>
        </p:txBody>
      </p:sp>
    </p:spTree>
    <p:extLst>
      <p:ext uri="{BB962C8B-B14F-4D97-AF65-F5344CB8AC3E}">
        <p14:creationId xmlns:p14="http://schemas.microsoft.com/office/powerpoint/2010/main" val="3314471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Presentation Title Location</a:t>
            </a:r>
          </a:p>
        </p:txBody>
      </p:sp>
      <p:sp>
        <p:nvSpPr>
          <p:cNvPr id="5" name="Slide Number Placeholder 4"/>
          <p:cNvSpPr>
            <a:spLocks noGrp="1"/>
          </p:cNvSpPr>
          <p:nvPr>
            <p:ph type="sldNum" sz="quarter" idx="5"/>
          </p:nvPr>
        </p:nvSpPr>
        <p:spPr/>
        <p:txBody>
          <a:bodyPr/>
          <a:lstStyle/>
          <a:p>
            <a:fld id="{3B0AFCB7-0146-414A-A153-40DBCFE70758}" type="slidenum">
              <a:rPr lang="en-US" smtClean="0"/>
              <a:t>9</a:t>
            </a:fld>
            <a:endParaRPr lang="en-US"/>
          </a:p>
        </p:txBody>
      </p:sp>
    </p:spTree>
    <p:extLst>
      <p:ext uri="{BB962C8B-B14F-4D97-AF65-F5344CB8AC3E}">
        <p14:creationId xmlns:p14="http://schemas.microsoft.com/office/powerpoint/2010/main" val="37050195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www.kroll.com/" TargetMode="External"/><Relationship Id="rId2" Type="http://schemas.openxmlformats.org/officeDocument/2006/relationships/hyperlink" Target="http://www.duffandphelps.com/" TargetMode="External"/><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A3845D6-44B1-44AC-82C7-2803604C36D4}"/>
              </a:ext>
            </a:extLst>
          </p:cNvPr>
          <p:cNvSpPr>
            <a:spLocks noGrp="1"/>
          </p:cNvSpPr>
          <p:nvPr>
            <p:ph type="title" hasCustomPrompt="1"/>
          </p:nvPr>
        </p:nvSpPr>
        <p:spPr>
          <a:xfrm>
            <a:off x="695700" y="1156252"/>
            <a:ext cx="8950103" cy="1823135"/>
          </a:xfrm>
          <a:prstGeom prst="rect">
            <a:avLst/>
          </a:prstGeom>
        </p:spPr>
        <p:txBody>
          <a:bodyPr anchor="b" anchorCtr="0">
            <a:noAutofit/>
          </a:bodyPr>
          <a:lstStyle>
            <a:lvl1pPr>
              <a:defRPr sz="5600" kern="3000" spc="-100" baseline="0">
                <a:solidFill>
                  <a:schemeClr val="tx2"/>
                </a:solidFill>
              </a:defRPr>
            </a:lvl1pPr>
          </a:lstStyle>
          <a:p>
            <a:r>
              <a:rPr lang="en-US"/>
              <a:t>Internal Presentation Title</a:t>
            </a:r>
          </a:p>
        </p:txBody>
      </p:sp>
      <p:sp>
        <p:nvSpPr>
          <p:cNvPr id="15" name="Text Placeholder 14">
            <a:extLst>
              <a:ext uri="{FF2B5EF4-FFF2-40B4-BE49-F238E27FC236}">
                <a16:creationId xmlns:a16="http://schemas.microsoft.com/office/drawing/2014/main" id="{7735CB65-0E8B-7842-A135-4FAF920343CC}"/>
              </a:ext>
            </a:extLst>
          </p:cNvPr>
          <p:cNvSpPr>
            <a:spLocks noGrp="1"/>
          </p:cNvSpPr>
          <p:nvPr>
            <p:ph type="body" sz="quarter" idx="10" hasCustomPrompt="1"/>
          </p:nvPr>
        </p:nvSpPr>
        <p:spPr>
          <a:xfrm>
            <a:off x="728778" y="2705100"/>
            <a:ext cx="8677275" cy="682625"/>
          </a:xfrm>
          <a:prstGeom prst="rect">
            <a:avLst/>
          </a:prstGeom>
        </p:spPr>
        <p:txBody>
          <a:bodyPr anchor="ctr" anchorCtr="0"/>
          <a:lstStyle>
            <a:lvl1pPr marL="0" marR="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sz="2000"/>
            </a:lvl1pPr>
          </a:lstStyle>
          <a:p>
            <a:pPr marL="0" marR="0" lvl="0" indent="0" algn="l" defTabSz="914400" rtl="0" eaLnBrk="1" fontAlgn="auto" latinLnBrk="0" hangingPunct="1">
              <a:lnSpc>
                <a:spcPct val="130000"/>
              </a:lnSpc>
              <a:spcBef>
                <a:spcPts val="1000"/>
              </a:spcBef>
              <a:spcAft>
                <a:spcPts val="0"/>
              </a:spcAft>
              <a:buClrTx/>
              <a:buSzTx/>
              <a:buFont typeface="Arial" panose="020B0604020202020204" pitchFamily="34" charset="0"/>
              <a:buNone/>
              <a:tabLst/>
              <a:defRPr/>
            </a:pPr>
            <a:r>
              <a:rPr lang="en-US">
                <a:solidFill>
                  <a:schemeClr val="tx2"/>
                </a:solidFill>
              </a:rPr>
              <a:t>Subhead Information</a:t>
            </a:r>
          </a:p>
        </p:txBody>
      </p:sp>
      <p:sp>
        <p:nvSpPr>
          <p:cNvPr id="12" name="Freeform 11">
            <a:extLst>
              <a:ext uri="{FF2B5EF4-FFF2-40B4-BE49-F238E27FC236}">
                <a16:creationId xmlns:a16="http://schemas.microsoft.com/office/drawing/2014/main" id="{572BE6CF-35E0-D340-9175-7391F87556F2}"/>
              </a:ext>
            </a:extLst>
          </p:cNvPr>
          <p:cNvSpPr/>
          <p:nvPr userDrawn="1"/>
        </p:nvSpPr>
        <p:spPr>
          <a:xfrm>
            <a:off x="-8033" y="5367234"/>
            <a:ext cx="4908508" cy="1503466"/>
          </a:xfrm>
          <a:custGeom>
            <a:avLst/>
            <a:gdLst>
              <a:gd name="connsiteX0" fmla="*/ 11875 w 4892633"/>
              <a:gd name="connsiteY0" fmla="*/ 0 h 1484416"/>
              <a:gd name="connsiteX1" fmla="*/ 4892633 w 4892633"/>
              <a:gd name="connsiteY1" fmla="*/ 1484416 h 1484416"/>
              <a:gd name="connsiteX2" fmla="*/ 0 w 4892633"/>
              <a:gd name="connsiteY2" fmla="*/ 1484416 h 1484416"/>
              <a:gd name="connsiteX3" fmla="*/ 11875 w 4892633"/>
              <a:gd name="connsiteY3" fmla="*/ 0 h 1484416"/>
              <a:gd name="connsiteX0" fmla="*/ 668 w 4900476"/>
              <a:gd name="connsiteY0" fmla="*/ 0 h 1487591"/>
              <a:gd name="connsiteX1" fmla="*/ 4900476 w 4900476"/>
              <a:gd name="connsiteY1" fmla="*/ 1487591 h 1487591"/>
              <a:gd name="connsiteX2" fmla="*/ 7843 w 4900476"/>
              <a:gd name="connsiteY2" fmla="*/ 1487591 h 1487591"/>
              <a:gd name="connsiteX3" fmla="*/ 668 w 4900476"/>
              <a:gd name="connsiteY3" fmla="*/ 0 h 1487591"/>
              <a:gd name="connsiteX0" fmla="*/ 2350 w 4902158"/>
              <a:gd name="connsiteY0" fmla="*/ 0 h 1500291"/>
              <a:gd name="connsiteX1" fmla="*/ 4902158 w 4902158"/>
              <a:gd name="connsiteY1" fmla="*/ 1487591 h 1500291"/>
              <a:gd name="connsiteX2" fmla="*/ 0 w 4902158"/>
              <a:gd name="connsiteY2" fmla="*/ 1500291 h 1500291"/>
              <a:gd name="connsiteX3" fmla="*/ 2350 w 4902158"/>
              <a:gd name="connsiteY3" fmla="*/ 0 h 1500291"/>
              <a:gd name="connsiteX0" fmla="*/ 817 w 4906975"/>
              <a:gd name="connsiteY0" fmla="*/ 0 h 1503466"/>
              <a:gd name="connsiteX1" fmla="*/ 4906975 w 4906975"/>
              <a:gd name="connsiteY1" fmla="*/ 1490766 h 1503466"/>
              <a:gd name="connsiteX2" fmla="*/ 4817 w 4906975"/>
              <a:gd name="connsiteY2" fmla="*/ 1503466 h 1503466"/>
              <a:gd name="connsiteX3" fmla="*/ 817 w 4906975"/>
              <a:gd name="connsiteY3" fmla="*/ 0 h 1503466"/>
              <a:gd name="connsiteX0" fmla="*/ 2350 w 4908508"/>
              <a:gd name="connsiteY0" fmla="*/ 0 h 1503466"/>
              <a:gd name="connsiteX1" fmla="*/ 4908508 w 4908508"/>
              <a:gd name="connsiteY1" fmla="*/ 1490766 h 1503466"/>
              <a:gd name="connsiteX2" fmla="*/ 0 w 4908508"/>
              <a:gd name="connsiteY2" fmla="*/ 1503466 h 1503466"/>
              <a:gd name="connsiteX3" fmla="*/ 2350 w 4908508"/>
              <a:gd name="connsiteY3" fmla="*/ 0 h 1503466"/>
            </a:gdLst>
            <a:ahLst/>
            <a:cxnLst>
              <a:cxn ang="0">
                <a:pos x="connsiteX0" y="connsiteY0"/>
              </a:cxn>
              <a:cxn ang="0">
                <a:pos x="connsiteX1" y="connsiteY1"/>
              </a:cxn>
              <a:cxn ang="0">
                <a:pos x="connsiteX2" y="connsiteY2"/>
              </a:cxn>
              <a:cxn ang="0">
                <a:pos x="connsiteX3" y="connsiteY3"/>
              </a:cxn>
            </a:cxnLst>
            <a:rect l="l" t="t" r="r" b="b"/>
            <a:pathLst>
              <a:path w="4908508" h="1503466">
                <a:moveTo>
                  <a:pt x="2350" y="0"/>
                </a:moveTo>
                <a:lnTo>
                  <a:pt x="4908508" y="1490766"/>
                </a:lnTo>
                <a:lnTo>
                  <a:pt x="0" y="1503466"/>
                </a:lnTo>
                <a:cubicBezTo>
                  <a:pt x="3958" y="1008661"/>
                  <a:pt x="-1608" y="494805"/>
                  <a:pt x="235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F57979C8-F3D0-F94A-A405-EC5A3F15B749}"/>
              </a:ext>
            </a:extLst>
          </p:cNvPr>
          <p:cNvSpPr/>
          <p:nvPr userDrawn="1"/>
        </p:nvSpPr>
        <p:spPr>
          <a:xfrm>
            <a:off x="10618932" y="-3175"/>
            <a:ext cx="1579418" cy="1460665"/>
          </a:xfrm>
          <a:custGeom>
            <a:avLst/>
            <a:gdLst>
              <a:gd name="connsiteX0" fmla="*/ 0 w 1579418"/>
              <a:gd name="connsiteY0" fmla="*/ 0 h 1460665"/>
              <a:gd name="connsiteX1" fmla="*/ 1579418 w 1579418"/>
              <a:gd name="connsiteY1" fmla="*/ 0 h 1460665"/>
              <a:gd name="connsiteX2" fmla="*/ 1579418 w 1579418"/>
              <a:gd name="connsiteY2" fmla="*/ 1460665 h 1460665"/>
              <a:gd name="connsiteX3" fmla="*/ 0 w 1579418"/>
              <a:gd name="connsiteY3" fmla="*/ 0 h 1460665"/>
            </a:gdLst>
            <a:ahLst/>
            <a:cxnLst>
              <a:cxn ang="0">
                <a:pos x="connsiteX0" y="connsiteY0"/>
              </a:cxn>
              <a:cxn ang="0">
                <a:pos x="connsiteX1" y="connsiteY1"/>
              </a:cxn>
              <a:cxn ang="0">
                <a:pos x="connsiteX2" y="connsiteY2"/>
              </a:cxn>
              <a:cxn ang="0">
                <a:pos x="connsiteX3" y="connsiteY3"/>
              </a:cxn>
            </a:cxnLst>
            <a:rect l="l" t="t" r="r" b="b"/>
            <a:pathLst>
              <a:path w="1579418" h="1460665">
                <a:moveTo>
                  <a:pt x="0" y="0"/>
                </a:moveTo>
                <a:lnTo>
                  <a:pt x="1579418" y="0"/>
                </a:lnTo>
                <a:lnTo>
                  <a:pt x="1579418" y="1460665"/>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EF968827-0DE8-E449-8BDD-4ACA5A77D83C}"/>
              </a:ext>
            </a:extLst>
          </p:cNvPr>
          <p:cNvSpPr>
            <a:spLocks noGrp="1"/>
          </p:cNvSpPr>
          <p:nvPr>
            <p:ph type="body" sz="quarter" idx="12" hasCustomPrompt="1"/>
          </p:nvPr>
        </p:nvSpPr>
        <p:spPr>
          <a:xfrm>
            <a:off x="723756" y="3275445"/>
            <a:ext cx="2418455" cy="290715"/>
          </a:xfrm>
          <a:prstGeom prst="rect">
            <a:avLst/>
          </a:prstGeom>
        </p:spPr>
        <p:txBody>
          <a:bodyPr/>
          <a:lstStyle>
            <a:lvl1pPr>
              <a:defRPr sz="1600" baseline="0">
                <a:solidFill>
                  <a:schemeClr val="accent1"/>
                </a:solidFill>
              </a:defRPr>
            </a:lvl1pPr>
          </a:lstStyle>
          <a:p>
            <a:pPr lvl="0"/>
            <a:r>
              <a:rPr lang="en-US"/>
              <a:t>Date, Month, Year</a:t>
            </a:r>
          </a:p>
        </p:txBody>
      </p:sp>
      <p:pic>
        <p:nvPicPr>
          <p:cNvPr id="14" name="Picture 13">
            <a:extLst>
              <a:ext uri="{FF2B5EF4-FFF2-40B4-BE49-F238E27FC236}">
                <a16:creationId xmlns:a16="http://schemas.microsoft.com/office/drawing/2014/main" id="{0706D5EB-7CEF-4DE2-AB0C-6C6712198DF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5551" y="85929"/>
            <a:ext cx="3284540" cy="1306800"/>
          </a:xfrm>
          <a:prstGeom prst="rect">
            <a:avLst/>
          </a:prstGeom>
        </p:spPr>
      </p:pic>
    </p:spTree>
    <p:extLst>
      <p:ext uri="{BB962C8B-B14F-4D97-AF65-F5344CB8AC3E}">
        <p14:creationId xmlns:p14="http://schemas.microsoft.com/office/powerpoint/2010/main" val="4000033150"/>
      </p:ext>
    </p:extLst>
  </p:cSld>
  <p:clrMapOvr>
    <a:masterClrMapping/>
  </p:clrMapOvr>
  <p:extLst>
    <p:ext uri="{DCECCB84-F9BA-43D5-87BE-67443E8EF086}">
      <p15:sldGuideLst xmlns:p15="http://schemas.microsoft.com/office/powerpoint/2012/main">
        <p15:guide id="1" orient="horz" pos="432"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roject Timeline">
    <p:spTree>
      <p:nvGrpSpPr>
        <p:cNvPr id="1" name=""/>
        <p:cNvGrpSpPr/>
        <p:nvPr/>
      </p:nvGrpSpPr>
      <p:grpSpPr>
        <a:xfrm>
          <a:off x="0" y="0"/>
          <a:ext cx="0" cy="0"/>
          <a:chOff x="0" y="0"/>
          <a:chExt cx="0" cy="0"/>
        </a:xfrm>
      </p:grpSpPr>
      <p:sp>
        <p:nvSpPr>
          <p:cNvPr id="3" name="Pentagon 9">
            <a:extLst>
              <a:ext uri="{FF2B5EF4-FFF2-40B4-BE49-F238E27FC236}">
                <a16:creationId xmlns:a16="http://schemas.microsoft.com/office/drawing/2014/main" id="{FA57A858-E209-4545-9A5F-1171D43F19B2}"/>
              </a:ext>
            </a:extLst>
          </p:cNvPr>
          <p:cNvSpPr>
            <a:spLocks/>
          </p:cNvSpPr>
          <p:nvPr userDrawn="1"/>
        </p:nvSpPr>
        <p:spPr>
          <a:xfrm>
            <a:off x="6880302" y="20"/>
            <a:ext cx="5311698" cy="6857980"/>
          </a:xfrm>
          <a:prstGeom prst="homePlate">
            <a:avLst>
              <a:gd name="adj" fmla="val 0"/>
            </a:avLst>
          </a:prstGeom>
          <a:solidFill>
            <a:schemeClr val="accent2"/>
          </a:solidFill>
          <a:ln w="6350" cap="flat" cmpd="sng" algn="ctr">
            <a:noFill/>
            <a:prstDash val="solid"/>
            <a:miter lim="800000"/>
          </a:ln>
          <a:effectLst/>
        </p:spPr>
        <p:txBody>
          <a:bodyPr lIns="288000" rtlCol="0" anchor="ctr"/>
          <a:lstStyle/>
          <a:p>
            <a:pPr algn="ctr" defTabSz="914384">
              <a:defRPr/>
            </a:pPr>
            <a:endParaRPr lang="ko-KR" altLang="en-US" sz="1200" b="1" kern="0">
              <a:solidFill>
                <a:prstClr val="white"/>
              </a:solidFill>
              <a:ea typeface="맑은 고딕" panose="020B0503020000020004" pitchFamily="34" charset="-127"/>
              <a:cs typeface="Arial" panose="020B0604020202020204" pitchFamily="34" charset="0"/>
            </a:endParaRPr>
          </a:p>
        </p:txBody>
      </p:sp>
      <p:sp>
        <p:nvSpPr>
          <p:cNvPr id="4" name="Pentagon 9">
            <a:extLst>
              <a:ext uri="{FF2B5EF4-FFF2-40B4-BE49-F238E27FC236}">
                <a16:creationId xmlns:a16="http://schemas.microsoft.com/office/drawing/2014/main" id="{4A25CF8D-94B9-F044-B95F-2B531AC2CA20}"/>
              </a:ext>
            </a:extLst>
          </p:cNvPr>
          <p:cNvSpPr>
            <a:spLocks/>
          </p:cNvSpPr>
          <p:nvPr userDrawn="1"/>
        </p:nvSpPr>
        <p:spPr>
          <a:xfrm>
            <a:off x="2702986" y="0"/>
            <a:ext cx="6455828" cy="6870760"/>
          </a:xfrm>
          <a:custGeom>
            <a:avLst/>
            <a:gdLst>
              <a:gd name="connsiteX0" fmla="*/ 0 w 2860344"/>
              <a:gd name="connsiteY0" fmla="*/ 0 h 2764953"/>
              <a:gd name="connsiteX1" fmla="*/ 1792574 w 2860344"/>
              <a:gd name="connsiteY1" fmla="*/ 0 h 2764953"/>
              <a:gd name="connsiteX2" fmla="*/ 2860344 w 2860344"/>
              <a:gd name="connsiteY2" fmla="*/ 1382477 h 2764953"/>
              <a:gd name="connsiteX3" fmla="*/ 1792574 w 2860344"/>
              <a:gd name="connsiteY3" fmla="*/ 2764953 h 2764953"/>
              <a:gd name="connsiteX4" fmla="*/ 0 w 2860344"/>
              <a:gd name="connsiteY4" fmla="*/ 2764953 h 2764953"/>
              <a:gd name="connsiteX5" fmla="*/ 0 w 2860344"/>
              <a:gd name="connsiteY5" fmla="*/ 0 h 2764953"/>
              <a:gd name="connsiteX0" fmla="*/ 0 w 2551586"/>
              <a:gd name="connsiteY0" fmla="*/ 0 h 2764953"/>
              <a:gd name="connsiteX1" fmla="*/ 1792574 w 2551586"/>
              <a:gd name="connsiteY1" fmla="*/ 0 h 2764953"/>
              <a:gd name="connsiteX2" fmla="*/ 2551586 w 2551586"/>
              <a:gd name="connsiteY2" fmla="*/ 1394352 h 2764953"/>
              <a:gd name="connsiteX3" fmla="*/ 1792574 w 2551586"/>
              <a:gd name="connsiteY3" fmla="*/ 2764953 h 2764953"/>
              <a:gd name="connsiteX4" fmla="*/ 0 w 2551586"/>
              <a:gd name="connsiteY4" fmla="*/ 2764953 h 2764953"/>
              <a:gd name="connsiteX5" fmla="*/ 0 w 2551586"/>
              <a:gd name="connsiteY5" fmla="*/ 0 h 2764953"/>
              <a:gd name="connsiteX0" fmla="*/ 0 w 3551523"/>
              <a:gd name="connsiteY0" fmla="*/ 0 h 2769449"/>
              <a:gd name="connsiteX1" fmla="*/ 2792511 w 3551523"/>
              <a:gd name="connsiteY1" fmla="*/ 4496 h 2769449"/>
              <a:gd name="connsiteX2" fmla="*/ 3551523 w 3551523"/>
              <a:gd name="connsiteY2" fmla="*/ 1398848 h 2769449"/>
              <a:gd name="connsiteX3" fmla="*/ 2792511 w 3551523"/>
              <a:gd name="connsiteY3" fmla="*/ 2769449 h 2769449"/>
              <a:gd name="connsiteX4" fmla="*/ 999937 w 3551523"/>
              <a:gd name="connsiteY4" fmla="*/ 2769449 h 2769449"/>
              <a:gd name="connsiteX5" fmla="*/ 0 w 3551523"/>
              <a:gd name="connsiteY5" fmla="*/ 0 h 2769449"/>
              <a:gd name="connsiteX0" fmla="*/ 1 w 3551524"/>
              <a:gd name="connsiteY0" fmla="*/ 0 h 2773945"/>
              <a:gd name="connsiteX1" fmla="*/ 2792512 w 3551524"/>
              <a:gd name="connsiteY1" fmla="*/ 4496 h 2773945"/>
              <a:gd name="connsiteX2" fmla="*/ 3551524 w 3551524"/>
              <a:gd name="connsiteY2" fmla="*/ 1398848 h 2773945"/>
              <a:gd name="connsiteX3" fmla="*/ 2792512 w 3551524"/>
              <a:gd name="connsiteY3" fmla="*/ 2769449 h 2773945"/>
              <a:gd name="connsiteX4" fmla="*/ 0 w 3551524"/>
              <a:gd name="connsiteY4" fmla="*/ 2773945 h 2773945"/>
              <a:gd name="connsiteX5" fmla="*/ 1 w 3551524"/>
              <a:gd name="connsiteY5" fmla="*/ 0 h 2773945"/>
              <a:gd name="connsiteX0" fmla="*/ 1 w 3551524"/>
              <a:gd name="connsiteY0" fmla="*/ 0 h 2770105"/>
              <a:gd name="connsiteX1" fmla="*/ 2792512 w 3551524"/>
              <a:gd name="connsiteY1" fmla="*/ 656 h 2770105"/>
              <a:gd name="connsiteX2" fmla="*/ 3551524 w 3551524"/>
              <a:gd name="connsiteY2" fmla="*/ 1395008 h 2770105"/>
              <a:gd name="connsiteX3" fmla="*/ 2792512 w 3551524"/>
              <a:gd name="connsiteY3" fmla="*/ 2765609 h 2770105"/>
              <a:gd name="connsiteX4" fmla="*/ 0 w 3551524"/>
              <a:gd name="connsiteY4" fmla="*/ 2770105 h 2770105"/>
              <a:gd name="connsiteX5" fmla="*/ 1 w 3551524"/>
              <a:gd name="connsiteY5" fmla="*/ 0 h 277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1524" h="2770105">
                <a:moveTo>
                  <a:pt x="1" y="0"/>
                </a:moveTo>
                <a:lnTo>
                  <a:pt x="2792512" y="656"/>
                </a:lnTo>
                <a:lnTo>
                  <a:pt x="3551524" y="1395008"/>
                </a:lnTo>
                <a:lnTo>
                  <a:pt x="2792512" y="2765609"/>
                </a:lnTo>
                <a:lnTo>
                  <a:pt x="0" y="2770105"/>
                </a:lnTo>
                <a:cubicBezTo>
                  <a:pt x="0" y="1845457"/>
                  <a:pt x="1" y="924648"/>
                  <a:pt x="1" y="0"/>
                </a:cubicBezTo>
                <a:close/>
              </a:path>
            </a:pathLst>
          </a:custGeom>
          <a:solidFill>
            <a:schemeClr val="tx2">
              <a:lumMod val="60000"/>
              <a:lumOff val="40000"/>
            </a:schemeClr>
          </a:solidFill>
          <a:ln w="6350" cap="flat" cmpd="sng" algn="ctr">
            <a:noFill/>
            <a:prstDash val="solid"/>
            <a:miter lim="800000"/>
          </a:ln>
          <a:effectLst/>
        </p:spPr>
        <p:txBody>
          <a:bodyPr rtlCol="0" anchor="ctr"/>
          <a:lstStyle/>
          <a:p>
            <a:pPr algn="ctr" defTabSz="914384">
              <a:defRPr/>
            </a:pPr>
            <a:endParaRPr lang="ko-KR" altLang="en-US" sz="1200" b="1" kern="0">
              <a:solidFill>
                <a:prstClr val="white"/>
              </a:solidFill>
              <a:ea typeface="맑은 고딕" panose="020B0503020000020004" pitchFamily="34" charset="-127"/>
              <a:cs typeface="Arial" panose="020B0604020202020204" pitchFamily="34" charset="0"/>
            </a:endParaRPr>
          </a:p>
        </p:txBody>
      </p:sp>
      <p:sp>
        <p:nvSpPr>
          <p:cNvPr id="5" name="Pentagon 9">
            <a:extLst>
              <a:ext uri="{FF2B5EF4-FFF2-40B4-BE49-F238E27FC236}">
                <a16:creationId xmlns:a16="http://schemas.microsoft.com/office/drawing/2014/main" id="{98CD580D-F8A5-8E44-9307-F884DD153BCC}"/>
              </a:ext>
            </a:extLst>
          </p:cNvPr>
          <p:cNvSpPr>
            <a:spLocks/>
          </p:cNvSpPr>
          <p:nvPr userDrawn="1"/>
        </p:nvSpPr>
        <p:spPr>
          <a:xfrm>
            <a:off x="805064" y="-4802"/>
            <a:ext cx="5307251" cy="6873933"/>
          </a:xfrm>
          <a:custGeom>
            <a:avLst/>
            <a:gdLst>
              <a:gd name="connsiteX0" fmla="*/ 0 w 2860344"/>
              <a:gd name="connsiteY0" fmla="*/ 0 h 2764953"/>
              <a:gd name="connsiteX1" fmla="*/ 1792574 w 2860344"/>
              <a:gd name="connsiteY1" fmla="*/ 0 h 2764953"/>
              <a:gd name="connsiteX2" fmla="*/ 2860344 w 2860344"/>
              <a:gd name="connsiteY2" fmla="*/ 1382477 h 2764953"/>
              <a:gd name="connsiteX3" fmla="*/ 1792574 w 2860344"/>
              <a:gd name="connsiteY3" fmla="*/ 2764953 h 2764953"/>
              <a:gd name="connsiteX4" fmla="*/ 0 w 2860344"/>
              <a:gd name="connsiteY4" fmla="*/ 2764953 h 2764953"/>
              <a:gd name="connsiteX5" fmla="*/ 0 w 2860344"/>
              <a:gd name="connsiteY5" fmla="*/ 0 h 2764953"/>
              <a:gd name="connsiteX0" fmla="*/ 0 w 2551586"/>
              <a:gd name="connsiteY0" fmla="*/ 0 h 2764953"/>
              <a:gd name="connsiteX1" fmla="*/ 1792574 w 2551586"/>
              <a:gd name="connsiteY1" fmla="*/ 0 h 2764953"/>
              <a:gd name="connsiteX2" fmla="*/ 2551586 w 2551586"/>
              <a:gd name="connsiteY2" fmla="*/ 1394352 h 2764953"/>
              <a:gd name="connsiteX3" fmla="*/ 1792574 w 2551586"/>
              <a:gd name="connsiteY3" fmla="*/ 2764953 h 2764953"/>
              <a:gd name="connsiteX4" fmla="*/ 0 w 2551586"/>
              <a:gd name="connsiteY4" fmla="*/ 2764953 h 2764953"/>
              <a:gd name="connsiteX5" fmla="*/ 0 w 2551586"/>
              <a:gd name="connsiteY5" fmla="*/ 0 h 2764953"/>
              <a:gd name="connsiteX0" fmla="*/ 0 w 3735561"/>
              <a:gd name="connsiteY0" fmla="*/ 0 h 2764953"/>
              <a:gd name="connsiteX1" fmla="*/ 2976549 w 3735561"/>
              <a:gd name="connsiteY1" fmla="*/ 0 h 2764953"/>
              <a:gd name="connsiteX2" fmla="*/ 3735561 w 3735561"/>
              <a:gd name="connsiteY2" fmla="*/ 1394352 h 2764953"/>
              <a:gd name="connsiteX3" fmla="*/ 2976549 w 3735561"/>
              <a:gd name="connsiteY3" fmla="*/ 2764953 h 2764953"/>
              <a:gd name="connsiteX4" fmla="*/ 1183975 w 3735561"/>
              <a:gd name="connsiteY4" fmla="*/ 2764953 h 2764953"/>
              <a:gd name="connsiteX5" fmla="*/ 0 w 3735561"/>
              <a:gd name="connsiteY5" fmla="*/ 0 h 2764953"/>
              <a:gd name="connsiteX0" fmla="*/ 30673 w 3766234"/>
              <a:gd name="connsiteY0" fmla="*/ 0 h 2773945"/>
              <a:gd name="connsiteX1" fmla="*/ 3007222 w 3766234"/>
              <a:gd name="connsiteY1" fmla="*/ 0 h 2773945"/>
              <a:gd name="connsiteX2" fmla="*/ 3766234 w 3766234"/>
              <a:gd name="connsiteY2" fmla="*/ 1394352 h 2773945"/>
              <a:gd name="connsiteX3" fmla="*/ 3007222 w 3766234"/>
              <a:gd name="connsiteY3" fmla="*/ 2764953 h 2773945"/>
              <a:gd name="connsiteX4" fmla="*/ 0 w 3766234"/>
              <a:gd name="connsiteY4" fmla="*/ 2773945 h 2773945"/>
              <a:gd name="connsiteX5" fmla="*/ 30673 w 3766234"/>
              <a:gd name="connsiteY5" fmla="*/ 0 h 2773945"/>
              <a:gd name="connsiteX0" fmla="*/ 846573 w 3766234"/>
              <a:gd name="connsiteY0" fmla="*/ 0 h 2778441"/>
              <a:gd name="connsiteX1" fmla="*/ 3007222 w 3766234"/>
              <a:gd name="connsiteY1" fmla="*/ 4496 h 2778441"/>
              <a:gd name="connsiteX2" fmla="*/ 3766234 w 3766234"/>
              <a:gd name="connsiteY2" fmla="*/ 1398848 h 2778441"/>
              <a:gd name="connsiteX3" fmla="*/ 3007222 w 3766234"/>
              <a:gd name="connsiteY3" fmla="*/ 2769449 h 2778441"/>
              <a:gd name="connsiteX4" fmla="*/ 0 w 3766234"/>
              <a:gd name="connsiteY4" fmla="*/ 2778441 h 2778441"/>
              <a:gd name="connsiteX5" fmla="*/ 846573 w 3766234"/>
              <a:gd name="connsiteY5" fmla="*/ 0 h 2778441"/>
              <a:gd name="connsiteX0" fmla="*/ 0 w 2919661"/>
              <a:gd name="connsiteY0" fmla="*/ 0 h 2773945"/>
              <a:gd name="connsiteX1" fmla="*/ 2160649 w 2919661"/>
              <a:gd name="connsiteY1" fmla="*/ 4496 h 2773945"/>
              <a:gd name="connsiteX2" fmla="*/ 2919661 w 2919661"/>
              <a:gd name="connsiteY2" fmla="*/ 1398848 h 2773945"/>
              <a:gd name="connsiteX3" fmla="*/ 2160649 w 2919661"/>
              <a:gd name="connsiteY3" fmla="*/ 2769449 h 2773945"/>
              <a:gd name="connsiteX4" fmla="*/ 0 w 2919661"/>
              <a:gd name="connsiteY4" fmla="*/ 2773945 h 2773945"/>
              <a:gd name="connsiteX5" fmla="*/ 0 w 2919661"/>
              <a:gd name="connsiteY5" fmla="*/ 0 h 2773945"/>
              <a:gd name="connsiteX0" fmla="*/ 0 w 2919661"/>
              <a:gd name="connsiteY0" fmla="*/ 0 h 2771385"/>
              <a:gd name="connsiteX1" fmla="*/ 2160649 w 2919661"/>
              <a:gd name="connsiteY1" fmla="*/ 1936 h 2771385"/>
              <a:gd name="connsiteX2" fmla="*/ 2919661 w 2919661"/>
              <a:gd name="connsiteY2" fmla="*/ 1396288 h 2771385"/>
              <a:gd name="connsiteX3" fmla="*/ 2160649 w 2919661"/>
              <a:gd name="connsiteY3" fmla="*/ 2766889 h 2771385"/>
              <a:gd name="connsiteX4" fmla="*/ 0 w 2919661"/>
              <a:gd name="connsiteY4" fmla="*/ 2771385 h 2771385"/>
              <a:gd name="connsiteX5" fmla="*/ 0 w 2919661"/>
              <a:gd name="connsiteY5" fmla="*/ 0 h 2771385"/>
              <a:gd name="connsiteX0" fmla="*/ 0 w 2919661"/>
              <a:gd name="connsiteY0" fmla="*/ 0 h 2771385"/>
              <a:gd name="connsiteX1" fmla="*/ 2160649 w 2919661"/>
              <a:gd name="connsiteY1" fmla="*/ 1936 h 2771385"/>
              <a:gd name="connsiteX2" fmla="*/ 2919661 w 2919661"/>
              <a:gd name="connsiteY2" fmla="*/ 1396288 h 2771385"/>
              <a:gd name="connsiteX3" fmla="*/ 2158902 w 2919661"/>
              <a:gd name="connsiteY3" fmla="*/ 2770729 h 2771385"/>
              <a:gd name="connsiteX4" fmla="*/ 0 w 2919661"/>
              <a:gd name="connsiteY4" fmla="*/ 2771385 h 2771385"/>
              <a:gd name="connsiteX5" fmla="*/ 0 w 2919661"/>
              <a:gd name="connsiteY5" fmla="*/ 0 h 2771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9661" h="2771385">
                <a:moveTo>
                  <a:pt x="0" y="0"/>
                </a:moveTo>
                <a:lnTo>
                  <a:pt x="2160649" y="1936"/>
                </a:lnTo>
                <a:lnTo>
                  <a:pt x="2919661" y="1396288"/>
                </a:lnTo>
                <a:lnTo>
                  <a:pt x="2158902" y="2770729"/>
                </a:lnTo>
                <a:lnTo>
                  <a:pt x="0" y="2771385"/>
                </a:lnTo>
                <a:lnTo>
                  <a:pt x="0" y="0"/>
                </a:lnTo>
                <a:close/>
              </a:path>
            </a:pathLst>
          </a:custGeom>
          <a:solidFill>
            <a:schemeClr val="tx2">
              <a:lumMod val="75000"/>
            </a:schemeClr>
          </a:solidFill>
          <a:ln w="6350" cap="flat" cmpd="sng" algn="ctr">
            <a:noFill/>
            <a:prstDash val="solid"/>
            <a:miter lim="800000"/>
          </a:ln>
          <a:effectLst/>
        </p:spPr>
        <p:txBody>
          <a:bodyPr rtlCol="0" anchor="ctr"/>
          <a:lstStyle/>
          <a:p>
            <a:pPr algn="ctr" defTabSz="914384">
              <a:defRPr/>
            </a:pPr>
            <a:endParaRPr lang="ko-KR" altLang="en-US" sz="1200" b="1" kern="0">
              <a:solidFill>
                <a:prstClr val="white"/>
              </a:solidFill>
              <a:ea typeface="맑은 고딕" panose="020B0503020000020004" pitchFamily="34" charset="-127"/>
              <a:cs typeface="Arial" panose="020B0604020202020204" pitchFamily="34" charset="0"/>
            </a:endParaRPr>
          </a:p>
        </p:txBody>
      </p:sp>
      <p:sp>
        <p:nvSpPr>
          <p:cNvPr id="6" name="Pentagon 9">
            <a:extLst>
              <a:ext uri="{FF2B5EF4-FFF2-40B4-BE49-F238E27FC236}">
                <a16:creationId xmlns:a16="http://schemas.microsoft.com/office/drawing/2014/main" id="{900E0813-7AE3-314A-93A8-6DAE9DB5DCB2}"/>
              </a:ext>
            </a:extLst>
          </p:cNvPr>
          <p:cNvSpPr>
            <a:spLocks/>
          </p:cNvSpPr>
          <p:nvPr userDrawn="1"/>
        </p:nvSpPr>
        <p:spPr>
          <a:xfrm>
            <a:off x="-7012" y="-3175"/>
            <a:ext cx="3052328" cy="6873853"/>
          </a:xfrm>
          <a:custGeom>
            <a:avLst/>
            <a:gdLst>
              <a:gd name="connsiteX0" fmla="*/ 0 w 2860344"/>
              <a:gd name="connsiteY0" fmla="*/ 0 h 2764953"/>
              <a:gd name="connsiteX1" fmla="*/ 1792574 w 2860344"/>
              <a:gd name="connsiteY1" fmla="*/ 0 h 2764953"/>
              <a:gd name="connsiteX2" fmla="*/ 2860344 w 2860344"/>
              <a:gd name="connsiteY2" fmla="*/ 1382477 h 2764953"/>
              <a:gd name="connsiteX3" fmla="*/ 1792574 w 2860344"/>
              <a:gd name="connsiteY3" fmla="*/ 2764953 h 2764953"/>
              <a:gd name="connsiteX4" fmla="*/ 0 w 2860344"/>
              <a:gd name="connsiteY4" fmla="*/ 2764953 h 2764953"/>
              <a:gd name="connsiteX5" fmla="*/ 0 w 2860344"/>
              <a:gd name="connsiteY5" fmla="*/ 0 h 2764953"/>
              <a:gd name="connsiteX0" fmla="*/ 0 w 2551586"/>
              <a:gd name="connsiteY0" fmla="*/ 0 h 2764953"/>
              <a:gd name="connsiteX1" fmla="*/ 1792574 w 2551586"/>
              <a:gd name="connsiteY1" fmla="*/ 0 h 2764953"/>
              <a:gd name="connsiteX2" fmla="*/ 2551586 w 2551586"/>
              <a:gd name="connsiteY2" fmla="*/ 1394352 h 2764953"/>
              <a:gd name="connsiteX3" fmla="*/ 1792574 w 2551586"/>
              <a:gd name="connsiteY3" fmla="*/ 2764953 h 2764953"/>
              <a:gd name="connsiteX4" fmla="*/ 0 w 2551586"/>
              <a:gd name="connsiteY4" fmla="*/ 2764953 h 2764953"/>
              <a:gd name="connsiteX5" fmla="*/ 0 w 2551586"/>
              <a:gd name="connsiteY5" fmla="*/ 0 h 2764953"/>
              <a:gd name="connsiteX0" fmla="*/ 226164 w 2551586"/>
              <a:gd name="connsiteY0" fmla="*/ 0 h 2770073"/>
              <a:gd name="connsiteX1" fmla="*/ 1792574 w 2551586"/>
              <a:gd name="connsiteY1" fmla="*/ 5120 h 2770073"/>
              <a:gd name="connsiteX2" fmla="*/ 2551586 w 2551586"/>
              <a:gd name="connsiteY2" fmla="*/ 1399472 h 2770073"/>
              <a:gd name="connsiteX3" fmla="*/ 1792574 w 2551586"/>
              <a:gd name="connsiteY3" fmla="*/ 2770073 h 2770073"/>
              <a:gd name="connsiteX4" fmla="*/ 0 w 2551586"/>
              <a:gd name="connsiteY4" fmla="*/ 2770073 h 2770073"/>
              <a:gd name="connsiteX5" fmla="*/ 226164 w 2551586"/>
              <a:gd name="connsiteY5" fmla="*/ 0 h 2770073"/>
              <a:gd name="connsiteX0" fmla="*/ 24232 w 2349654"/>
              <a:gd name="connsiteY0" fmla="*/ 0 h 2770073"/>
              <a:gd name="connsiteX1" fmla="*/ 1590642 w 2349654"/>
              <a:gd name="connsiteY1" fmla="*/ 5120 h 2770073"/>
              <a:gd name="connsiteX2" fmla="*/ 2349654 w 2349654"/>
              <a:gd name="connsiteY2" fmla="*/ 1399472 h 2770073"/>
              <a:gd name="connsiteX3" fmla="*/ 1590642 w 2349654"/>
              <a:gd name="connsiteY3" fmla="*/ 2770073 h 2770073"/>
              <a:gd name="connsiteX4" fmla="*/ 0 w 2349654"/>
              <a:gd name="connsiteY4" fmla="*/ 2770073 h 2770073"/>
              <a:gd name="connsiteX5" fmla="*/ 24232 w 2349654"/>
              <a:gd name="connsiteY5" fmla="*/ 0 h 2770073"/>
              <a:gd name="connsiteX0" fmla="*/ 286645 w 2349654"/>
              <a:gd name="connsiteY0" fmla="*/ 0 h 2770073"/>
              <a:gd name="connsiteX1" fmla="*/ 1590642 w 2349654"/>
              <a:gd name="connsiteY1" fmla="*/ 5120 h 2770073"/>
              <a:gd name="connsiteX2" fmla="*/ 2349654 w 2349654"/>
              <a:gd name="connsiteY2" fmla="*/ 1399472 h 2770073"/>
              <a:gd name="connsiteX3" fmla="*/ 1590642 w 2349654"/>
              <a:gd name="connsiteY3" fmla="*/ 2770073 h 2770073"/>
              <a:gd name="connsiteX4" fmla="*/ 0 w 2349654"/>
              <a:gd name="connsiteY4" fmla="*/ 2770073 h 2770073"/>
              <a:gd name="connsiteX5" fmla="*/ 286645 w 2349654"/>
              <a:gd name="connsiteY5" fmla="*/ 0 h 2770073"/>
              <a:gd name="connsiteX0" fmla="*/ 166077 w 2349654"/>
              <a:gd name="connsiteY0" fmla="*/ 0 h 2765577"/>
              <a:gd name="connsiteX1" fmla="*/ 1590642 w 2349654"/>
              <a:gd name="connsiteY1" fmla="*/ 624 h 2765577"/>
              <a:gd name="connsiteX2" fmla="*/ 2349654 w 2349654"/>
              <a:gd name="connsiteY2" fmla="*/ 1394976 h 2765577"/>
              <a:gd name="connsiteX3" fmla="*/ 1590642 w 2349654"/>
              <a:gd name="connsiteY3" fmla="*/ 2765577 h 2765577"/>
              <a:gd name="connsiteX4" fmla="*/ 0 w 2349654"/>
              <a:gd name="connsiteY4" fmla="*/ 2765577 h 2765577"/>
              <a:gd name="connsiteX5" fmla="*/ 166077 w 2349654"/>
              <a:gd name="connsiteY5" fmla="*/ 0 h 2765577"/>
              <a:gd name="connsiteX0" fmla="*/ 10047 w 2193624"/>
              <a:gd name="connsiteY0" fmla="*/ 0 h 2774569"/>
              <a:gd name="connsiteX1" fmla="*/ 1434612 w 2193624"/>
              <a:gd name="connsiteY1" fmla="*/ 624 h 2774569"/>
              <a:gd name="connsiteX2" fmla="*/ 2193624 w 2193624"/>
              <a:gd name="connsiteY2" fmla="*/ 1394976 h 2774569"/>
              <a:gd name="connsiteX3" fmla="*/ 1434612 w 2193624"/>
              <a:gd name="connsiteY3" fmla="*/ 2765577 h 2774569"/>
              <a:gd name="connsiteX4" fmla="*/ 0 w 2193624"/>
              <a:gd name="connsiteY4" fmla="*/ 2774569 h 2774569"/>
              <a:gd name="connsiteX5" fmla="*/ 10047 w 2193624"/>
              <a:gd name="connsiteY5" fmla="*/ 0 h 2774569"/>
              <a:gd name="connsiteX0" fmla="*/ 10047 w 2193624"/>
              <a:gd name="connsiteY0" fmla="*/ 656 h 2775225"/>
              <a:gd name="connsiteX1" fmla="*/ 1430573 w 2193624"/>
              <a:gd name="connsiteY1" fmla="*/ 0 h 2775225"/>
              <a:gd name="connsiteX2" fmla="*/ 2193624 w 2193624"/>
              <a:gd name="connsiteY2" fmla="*/ 1395632 h 2775225"/>
              <a:gd name="connsiteX3" fmla="*/ 1434612 w 2193624"/>
              <a:gd name="connsiteY3" fmla="*/ 2766233 h 2775225"/>
              <a:gd name="connsiteX4" fmla="*/ 0 w 2193624"/>
              <a:gd name="connsiteY4" fmla="*/ 2775225 h 2775225"/>
              <a:gd name="connsiteX5" fmla="*/ 10047 w 2193624"/>
              <a:gd name="connsiteY5" fmla="*/ 656 h 2775225"/>
              <a:gd name="connsiteX0" fmla="*/ 0 w 2195693"/>
              <a:gd name="connsiteY0" fmla="*/ 0 h 2775849"/>
              <a:gd name="connsiteX1" fmla="*/ 1432642 w 2195693"/>
              <a:gd name="connsiteY1" fmla="*/ 624 h 2775849"/>
              <a:gd name="connsiteX2" fmla="*/ 2195693 w 2195693"/>
              <a:gd name="connsiteY2" fmla="*/ 1396256 h 2775849"/>
              <a:gd name="connsiteX3" fmla="*/ 1436681 w 2195693"/>
              <a:gd name="connsiteY3" fmla="*/ 2766857 h 2775849"/>
              <a:gd name="connsiteX4" fmla="*/ 2069 w 2195693"/>
              <a:gd name="connsiteY4" fmla="*/ 2775849 h 2775849"/>
              <a:gd name="connsiteX5" fmla="*/ 0 w 2195693"/>
              <a:gd name="connsiteY5" fmla="*/ 0 h 2775849"/>
              <a:gd name="connsiteX0" fmla="*/ 155 w 2195848"/>
              <a:gd name="connsiteY0" fmla="*/ 0 h 2770729"/>
              <a:gd name="connsiteX1" fmla="*/ 1432797 w 2195848"/>
              <a:gd name="connsiteY1" fmla="*/ 624 h 2770729"/>
              <a:gd name="connsiteX2" fmla="*/ 2195848 w 2195848"/>
              <a:gd name="connsiteY2" fmla="*/ 1396256 h 2770729"/>
              <a:gd name="connsiteX3" fmla="*/ 1436836 w 2195848"/>
              <a:gd name="connsiteY3" fmla="*/ 2766857 h 2770729"/>
              <a:gd name="connsiteX4" fmla="*/ 205 w 2195848"/>
              <a:gd name="connsiteY4" fmla="*/ 2770729 h 2770729"/>
              <a:gd name="connsiteX5" fmla="*/ 155 w 2195848"/>
              <a:gd name="connsiteY5" fmla="*/ 0 h 2770729"/>
              <a:gd name="connsiteX0" fmla="*/ 155 w 2195848"/>
              <a:gd name="connsiteY0" fmla="*/ 0 h 2771977"/>
              <a:gd name="connsiteX1" fmla="*/ 1432797 w 2195848"/>
              <a:gd name="connsiteY1" fmla="*/ 624 h 2771977"/>
              <a:gd name="connsiteX2" fmla="*/ 2195848 w 2195848"/>
              <a:gd name="connsiteY2" fmla="*/ 1396256 h 2771977"/>
              <a:gd name="connsiteX3" fmla="*/ 1430778 w 2195848"/>
              <a:gd name="connsiteY3" fmla="*/ 2771977 h 2771977"/>
              <a:gd name="connsiteX4" fmla="*/ 205 w 2195848"/>
              <a:gd name="connsiteY4" fmla="*/ 2770729 h 2771977"/>
              <a:gd name="connsiteX5" fmla="*/ 155 w 2195848"/>
              <a:gd name="connsiteY5" fmla="*/ 0 h 2771977"/>
              <a:gd name="connsiteX0" fmla="*/ 395738 w 2195644"/>
              <a:gd name="connsiteY0" fmla="*/ 45459 h 2771353"/>
              <a:gd name="connsiteX1" fmla="*/ 1432593 w 2195644"/>
              <a:gd name="connsiteY1" fmla="*/ 0 h 2771353"/>
              <a:gd name="connsiteX2" fmla="*/ 2195644 w 2195644"/>
              <a:gd name="connsiteY2" fmla="*/ 1395632 h 2771353"/>
              <a:gd name="connsiteX3" fmla="*/ 1430574 w 2195644"/>
              <a:gd name="connsiteY3" fmla="*/ 2771353 h 2771353"/>
              <a:gd name="connsiteX4" fmla="*/ 1 w 2195644"/>
              <a:gd name="connsiteY4" fmla="*/ 2770105 h 2771353"/>
              <a:gd name="connsiteX5" fmla="*/ 395738 w 2195644"/>
              <a:gd name="connsiteY5" fmla="*/ 45459 h 2771353"/>
              <a:gd name="connsiteX0" fmla="*/ 256405 w 2195644"/>
              <a:gd name="connsiteY0" fmla="*/ 656 h 2771353"/>
              <a:gd name="connsiteX1" fmla="*/ 1432593 w 2195644"/>
              <a:gd name="connsiteY1" fmla="*/ 0 h 2771353"/>
              <a:gd name="connsiteX2" fmla="*/ 2195644 w 2195644"/>
              <a:gd name="connsiteY2" fmla="*/ 1395632 h 2771353"/>
              <a:gd name="connsiteX3" fmla="*/ 1430574 w 2195644"/>
              <a:gd name="connsiteY3" fmla="*/ 2771353 h 2771353"/>
              <a:gd name="connsiteX4" fmla="*/ 1 w 2195644"/>
              <a:gd name="connsiteY4" fmla="*/ 2770105 h 2771353"/>
              <a:gd name="connsiteX5" fmla="*/ 256405 w 2195644"/>
              <a:gd name="connsiteY5" fmla="*/ 656 h 2771353"/>
              <a:gd name="connsiteX0" fmla="*/ 20160 w 1959399"/>
              <a:gd name="connsiteY0" fmla="*/ 656 h 2771353"/>
              <a:gd name="connsiteX1" fmla="*/ 1196348 w 1959399"/>
              <a:gd name="connsiteY1" fmla="*/ 0 h 2771353"/>
              <a:gd name="connsiteX2" fmla="*/ 1959399 w 1959399"/>
              <a:gd name="connsiteY2" fmla="*/ 1395632 h 2771353"/>
              <a:gd name="connsiteX3" fmla="*/ 1194329 w 1959399"/>
              <a:gd name="connsiteY3" fmla="*/ 2771353 h 2771353"/>
              <a:gd name="connsiteX4" fmla="*/ 17 w 1959399"/>
              <a:gd name="connsiteY4" fmla="*/ 2754744 h 2771353"/>
              <a:gd name="connsiteX5" fmla="*/ 20160 w 1959399"/>
              <a:gd name="connsiteY5" fmla="*/ 656 h 2771353"/>
              <a:gd name="connsiteX0" fmla="*/ 0 w 1939239"/>
              <a:gd name="connsiteY0" fmla="*/ 656 h 2771353"/>
              <a:gd name="connsiteX1" fmla="*/ 1176188 w 1939239"/>
              <a:gd name="connsiteY1" fmla="*/ 0 h 2771353"/>
              <a:gd name="connsiteX2" fmla="*/ 1939239 w 1939239"/>
              <a:gd name="connsiteY2" fmla="*/ 1395632 h 2771353"/>
              <a:gd name="connsiteX3" fmla="*/ 1174169 w 1939239"/>
              <a:gd name="connsiteY3" fmla="*/ 2771353 h 2771353"/>
              <a:gd name="connsiteX4" fmla="*/ 129287 w 1939239"/>
              <a:gd name="connsiteY4" fmla="*/ 2738103 h 2771353"/>
              <a:gd name="connsiteX5" fmla="*/ 0 w 1939239"/>
              <a:gd name="connsiteY5" fmla="*/ 656 h 2771353"/>
              <a:gd name="connsiteX0" fmla="*/ 2063 w 1941302"/>
              <a:gd name="connsiteY0" fmla="*/ 656 h 2771353"/>
              <a:gd name="connsiteX1" fmla="*/ 1178251 w 1941302"/>
              <a:gd name="connsiteY1" fmla="*/ 0 h 2771353"/>
              <a:gd name="connsiteX2" fmla="*/ 1941302 w 1941302"/>
              <a:gd name="connsiteY2" fmla="*/ 1395632 h 2771353"/>
              <a:gd name="connsiteX3" fmla="*/ 1176232 w 1941302"/>
              <a:gd name="connsiteY3" fmla="*/ 2771353 h 2771353"/>
              <a:gd name="connsiteX4" fmla="*/ 94 w 1941302"/>
              <a:gd name="connsiteY4" fmla="*/ 2770105 h 2771353"/>
              <a:gd name="connsiteX5" fmla="*/ 2063 w 1941302"/>
              <a:gd name="connsiteY5" fmla="*/ 656 h 277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1302" h="2771353">
                <a:moveTo>
                  <a:pt x="2063" y="656"/>
                </a:moveTo>
                <a:lnTo>
                  <a:pt x="1178251" y="0"/>
                </a:lnTo>
                <a:lnTo>
                  <a:pt x="1941302" y="1395632"/>
                </a:lnTo>
                <a:lnTo>
                  <a:pt x="1176232" y="2771353"/>
                </a:lnTo>
                <a:lnTo>
                  <a:pt x="94" y="2770105"/>
                </a:lnTo>
                <a:cubicBezTo>
                  <a:pt x="-596" y="1844822"/>
                  <a:pt x="2753" y="925939"/>
                  <a:pt x="2063" y="656"/>
                </a:cubicBezTo>
                <a:close/>
              </a:path>
            </a:pathLst>
          </a:custGeom>
          <a:solidFill>
            <a:schemeClr val="tx2">
              <a:lumMod val="50000"/>
            </a:schemeClr>
          </a:solidFill>
          <a:ln w="6350" cap="flat" cmpd="sng" algn="ctr">
            <a:noFill/>
            <a:prstDash val="solid"/>
            <a:miter lim="800000"/>
          </a:ln>
          <a:effectLst/>
        </p:spPr>
        <p:txBody>
          <a:bodyPr rtlCol="0" anchor="ctr"/>
          <a:lstStyle/>
          <a:p>
            <a:pPr algn="ctr" defTabSz="914384">
              <a:defRPr/>
            </a:pPr>
            <a:endParaRPr lang="ko-KR" altLang="en-US" sz="1200" b="1" kern="0">
              <a:solidFill>
                <a:prstClr val="white"/>
              </a:solidFill>
              <a:ea typeface="맑은 고딕" panose="020B0503020000020004" pitchFamily="34" charset="-127"/>
              <a:cs typeface="Arial" panose="020B0604020202020204" pitchFamily="34" charset="0"/>
            </a:endParaRPr>
          </a:p>
        </p:txBody>
      </p:sp>
      <p:sp>
        <p:nvSpPr>
          <p:cNvPr id="9" name="Slide Number Placeholder 4">
            <a:extLst>
              <a:ext uri="{FF2B5EF4-FFF2-40B4-BE49-F238E27FC236}">
                <a16:creationId xmlns:a16="http://schemas.microsoft.com/office/drawing/2014/main" id="{ED15002B-A04D-9F4E-AAC4-653F6A725496}"/>
              </a:ext>
            </a:extLst>
          </p:cNvPr>
          <p:cNvSpPr>
            <a:spLocks noGrp="1"/>
          </p:cNvSpPr>
          <p:nvPr>
            <p:ph type="sldNum" sz="quarter" idx="12"/>
          </p:nvPr>
        </p:nvSpPr>
        <p:spPr>
          <a:xfrm>
            <a:off x="11766550" y="6454775"/>
            <a:ext cx="425450" cy="174625"/>
          </a:xfrm>
          <a:prstGeom prst="rect">
            <a:avLst/>
          </a:prstGeom>
        </p:spPr>
        <p:txBody>
          <a:bodyPr lIns="0" tIns="0" rIns="0" bIns="0" anchor="b" anchorCtr="0"/>
          <a:lstStyle>
            <a:lvl1pPr algn="l">
              <a:defRPr sz="900">
                <a:solidFill>
                  <a:schemeClr val="bg1"/>
                </a:solidFill>
              </a:defRPr>
            </a:lvl1pPr>
          </a:lstStyle>
          <a:p>
            <a:fld id="{CB7FE98A-78B1-495F-8A5C-53E48422F91F}" type="slidenum">
              <a:rPr lang="en-US" smtClean="0"/>
              <a:pPr/>
              <a:t>‹#›</a:t>
            </a:fld>
            <a:endParaRPr lang="en-US"/>
          </a:p>
        </p:txBody>
      </p:sp>
      <p:sp>
        <p:nvSpPr>
          <p:cNvPr id="48" name="Text Placeholder 27">
            <a:extLst>
              <a:ext uri="{FF2B5EF4-FFF2-40B4-BE49-F238E27FC236}">
                <a16:creationId xmlns:a16="http://schemas.microsoft.com/office/drawing/2014/main" id="{589FEF69-2612-9944-AE13-29D16ACAB932}"/>
              </a:ext>
            </a:extLst>
          </p:cNvPr>
          <p:cNvSpPr>
            <a:spLocks noGrp="1"/>
          </p:cNvSpPr>
          <p:nvPr>
            <p:ph type="body" sz="quarter" idx="13"/>
          </p:nvPr>
        </p:nvSpPr>
        <p:spPr>
          <a:xfrm>
            <a:off x="1026543" y="2806456"/>
            <a:ext cx="1865235" cy="466572"/>
          </a:xfrm>
          <a:prstGeom prst="rect">
            <a:avLst/>
          </a:prstGeom>
        </p:spPr>
        <p:txBody>
          <a:bodyPr numCol="1"/>
          <a:lstStyle>
            <a:lvl1pPr marL="0" indent="0">
              <a:lnSpc>
                <a:spcPct val="100000"/>
              </a:lnSpc>
              <a:spcAft>
                <a:spcPts val="600"/>
              </a:spcAft>
              <a:buFontTx/>
              <a:buNone/>
              <a:tabLst/>
              <a:defRPr sz="1600" b="1" i="0">
                <a:solidFill>
                  <a:schemeClr val="bg1"/>
                </a:solidFill>
                <a:latin typeface="Nunito Sans" pitchFamily="2" charset="77"/>
              </a:defRPr>
            </a:lvl1pPr>
            <a:lvl2pPr marL="350838" indent="-117475">
              <a:lnSpc>
                <a:spcPct val="100000"/>
              </a:lnSpc>
              <a:buFont typeface="Arial" panose="020B0604020202020204" pitchFamily="34" charset="0"/>
              <a:buChar char="•"/>
              <a:tabLst/>
              <a:defRPr sz="1100">
                <a:solidFill>
                  <a:schemeClr val="bg1"/>
                </a:solidFill>
              </a:defRPr>
            </a:lvl2pPr>
            <a:lvl3pPr marL="350838" indent="-117475">
              <a:lnSpc>
                <a:spcPct val="100000"/>
              </a:lnSpc>
              <a:buFont typeface="Arial" panose="020B0604020202020204" pitchFamily="34" charset="0"/>
              <a:buChar char="•"/>
              <a:tabLst/>
              <a:defRPr sz="1100">
                <a:solidFill>
                  <a:schemeClr val="bg1"/>
                </a:solidFill>
              </a:defRPr>
            </a:lvl3pPr>
            <a:lvl4pPr marL="350838" indent="-117475">
              <a:lnSpc>
                <a:spcPct val="100000"/>
              </a:lnSpc>
              <a:buFont typeface="Arial" panose="020B0604020202020204" pitchFamily="34" charset="0"/>
              <a:buChar char="•"/>
              <a:tabLst/>
              <a:defRPr sz="1100">
                <a:solidFill>
                  <a:schemeClr val="bg1"/>
                </a:solidFill>
              </a:defRPr>
            </a:lvl4pPr>
            <a:lvl5pPr marL="350838" indent="-117475">
              <a:lnSpc>
                <a:spcPct val="100000"/>
              </a:lnSpc>
              <a:buFont typeface="Arial" panose="020B0604020202020204" pitchFamily="34" charset="0"/>
              <a:buChar char="•"/>
              <a:tabLst/>
              <a:defRPr sz="1100">
                <a:solidFill>
                  <a:schemeClr val="bg1"/>
                </a:solidFill>
              </a:defRPr>
            </a:lvl5pPr>
          </a:lstStyle>
          <a:p>
            <a:pPr lvl="0"/>
            <a:r>
              <a:rPr lang="en-US"/>
              <a:t>Click to edit Master text styles</a:t>
            </a:r>
          </a:p>
        </p:txBody>
      </p:sp>
      <p:sp>
        <p:nvSpPr>
          <p:cNvPr id="50" name="Text Placeholder 34">
            <a:extLst>
              <a:ext uri="{FF2B5EF4-FFF2-40B4-BE49-F238E27FC236}">
                <a16:creationId xmlns:a16="http://schemas.microsoft.com/office/drawing/2014/main" id="{9EB1A855-F396-F94B-8A9C-7E3AB4868B2D}"/>
              </a:ext>
            </a:extLst>
          </p:cNvPr>
          <p:cNvSpPr>
            <a:spLocks noGrp="1"/>
          </p:cNvSpPr>
          <p:nvPr>
            <p:ph type="body" sz="quarter" idx="15"/>
          </p:nvPr>
        </p:nvSpPr>
        <p:spPr>
          <a:xfrm>
            <a:off x="374035" y="3394508"/>
            <a:ext cx="2063750" cy="1496669"/>
          </a:xfrm>
          <a:prstGeom prst="rect">
            <a:avLst/>
          </a:prstGeom>
        </p:spPr>
        <p:txBody>
          <a:bodyPr numCol="1"/>
          <a:lstStyle>
            <a:lvl1pPr marL="171450" indent="-171450">
              <a:lnSpc>
                <a:spcPct val="100000"/>
              </a:lnSpc>
              <a:buClr>
                <a:schemeClr val="bg1"/>
              </a:buClr>
              <a:buFont typeface="Arial" panose="020B0604020202020204" pitchFamily="34" charset="0"/>
              <a:buChar char="•"/>
              <a:defRPr sz="1100">
                <a:solidFill>
                  <a:schemeClr val="bg1"/>
                </a:solidFill>
              </a:defRPr>
            </a:lvl1pPr>
            <a:lvl2pPr marL="287338" indent="-171450">
              <a:lnSpc>
                <a:spcPct val="100000"/>
              </a:lnSpc>
              <a:buClr>
                <a:schemeClr val="bg1"/>
              </a:buClr>
              <a:buFont typeface="Arial" panose="020B0604020202020204" pitchFamily="34" charset="0"/>
              <a:buChar char="•"/>
              <a:defRPr sz="1100">
                <a:solidFill>
                  <a:schemeClr val="bg1"/>
                </a:solidFill>
              </a:defRPr>
            </a:lvl2pPr>
            <a:lvl3pPr marL="403225" indent="-171450">
              <a:lnSpc>
                <a:spcPct val="100000"/>
              </a:lnSpc>
              <a:buClr>
                <a:schemeClr val="bg1"/>
              </a:buClr>
              <a:buFont typeface="Arial" panose="020B0604020202020204" pitchFamily="34" charset="0"/>
              <a:buChar char="•"/>
              <a:defRPr sz="1100">
                <a:solidFill>
                  <a:schemeClr val="bg1"/>
                </a:solidFill>
              </a:defRPr>
            </a:lvl3pPr>
            <a:lvl4pPr marL="520700" indent="-171450">
              <a:lnSpc>
                <a:spcPct val="100000"/>
              </a:lnSpc>
              <a:buClr>
                <a:schemeClr val="bg1"/>
              </a:buClr>
              <a:buFont typeface="Arial" panose="020B0604020202020204" pitchFamily="34" charset="0"/>
              <a:buChar char="•"/>
              <a:defRPr sz="1100">
                <a:solidFill>
                  <a:schemeClr val="bg1"/>
                </a:solidFill>
              </a:defRPr>
            </a:lvl4pPr>
            <a:lvl5pPr marL="636588" indent="-171450">
              <a:lnSpc>
                <a:spcPct val="100000"/>
              </a:lnSpc>
              <a:buClr>
                <a:schemeClr val="bg1"/>
              </a:buClr>
              <a:buFont typeface="Arial" panose="020B0604020202020204" pitchFamily="34" charset="0"/>
              <a:buChar cha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 name="Text Placeholder 27">
            <a:extLst>
              <a:ext uri="{FF2B5EF4-FFF2-40B4-BE49-F238E27FC236}">
                <a16:creationId xmlns:a16="http://schemas.microsoft.com/office/drawing/2014/main" id="{625EF7AD-3605-AE4A-BEE1-B0957C92B54D}"/>
              </a:ext>
            </a:extLst>
          </p:cNvPr>
          <p:cNvSpPr>
            <a:spLocks noGrp="1"/>
          </p:cNvSpPr>
          <p:nvPr>
            <p:ph type="body" sz="quarter" idx="16"/>
          </p:nvPr>
        </p:nvSpPr>
        <p:spPr>
          <a:xfrm>
            <a:off x="3826484" y="2806456"/>
            <a:ext cx="1865235" cy="466572"/>
          </a:xfrm>
          <a:prstGeom prst="rect">
            <a:avLst/>
          </a:prstGeom>
        </p:spPr>
        <p:txBody>
          <a:bodyPr numCol="1"/>
          <a:lstStyle>
            <a:lvl1pPr marL="0" indent="0">
              <a:lnSpc>
                <a:spcPct val="100000"/>
              </a:lnSpc>
              <a:spcAft>
                <a:spcPts val="600"/>
              </a:spcAft>
              <a:buFontTx/>
              <a:buNone/>
              <a:tabLst/>
              <a:defRPr sz="1600" b="1" i="0">
                <a:solidFill>
                  <a:schemeClr val="bg1"/>
                </a:solidFill>
                <a:latin typeface="Nunito Sans" pitchFamily="2" charset="77"/>
              </a:defRPr>
            </a:lvl1pPr>
            <a:lvl2pPr marL="350838" indent="-117475">
              <a:lnSpc>
                <a:spcPct val="100000"/>
              </a:lnSpc>
              <a:buFont typeface="Arial" panose="020B0604020202020204" pitchFamily="34" charset="0"/>
              <a:buChar char="•"/>
              <a:tabLst/>
              <a:defRPr sz="1100">
                <a:solidFill>
                  <a:schemeClr val="bg1"/>
                </a:solidFill>
              </a:defRPr>
            </a:lvl2pPr>
            <a:lvl3pPr marL="350838" indent="-117475">
              <a:lnSpc>
                <a:spcPct val="100000"/>
              </a:lnSpc>
              <a:buFont typeface="Arial" panose="020B0604020202020204" pitchFamily="34" charset="0"/>
              <a:buChar char="•"/>
              <a:tabLst/>
              <a:defRPr sz="1100">
                <a:solidFill>
                  <a:schemeClr val="bg1"/>
                </a:solidFill>
              </a:defRPr>
            </a:lvl3pPr>
            <a:lvl4pPr marL="350838" indent="-117475">
              <a:lnSpc>
                <a:spcPct val="100000"/>
              </a:lnSpc>
              <a:buFont typeface="Arial" panose="020B0604020202020204" pitchFamily="34" charset="0"/>
              <a:buChar char="•"/>
              <a:tabLst/>
              <a:defRPr sz="1100">
                <a:solidFill>
                  <a:schemeClr val="bg1"/>
                </a:solidFill>
              </a:defRPr>
            </a:lvl4pPr>
            <a:lvl5pPr marL="350838" indent="-117475">
              <a:lnSpc>
                <a:spcPct val="100000"/>
              </a:lnSpc>
              <a:buFont typeface="Arial" panose="020B0604020202020204" pitchFamily="34" charset="0"/>
              <a:buChar char="•"/>
              <a:tabLst/>
              <a:defRPr sz="1100">
                <a:solidFill>
                  <a:schemeClr val="bg1"/>
                </a:solidFill>
              </a:defRPr>
            </a:lvl5pPr>
          </a:lstStyle>
          <a:p>
            <a:pPr lvl="0"/>
            <a:r>
              <a:rPr lang="en-US"/>
              <a:t>Click to edit Master text styles</a:t>
            </a:r>
          </a:p>
        </p:txBody>
      </p:sp>
      <p:sp>
        <p:nvSpPr>
          <p:cNvPr id="53" name="Text Placeholder 34">
            <a:extLst>
              <a:ext uri="{FF2B5EF4-FFF2-40B4-BE49-F238E27FC236}">
                <a16:creationId xmlns:a16="http://schemas.microsoft.com/office/drawing/2014/main" id="{79827C06-D977-5949-8B95-43445E45261A}"/>
              </a:ext>
            </a:extLst>
          </p:cNvPr>
          <p:cNvSpPr>
            <a:spLocks noGrp="1"/>
          </p:cNvSpPr>
          <p:nvPr>
            <p:ph type="body" sz="quarter" idx="18"/>
          </p:nvPr>
        </p:nvSpPr>
        <p:spPr>
          <a:xfrm>
            <a:off x="3173976" y="3394508"/>
            <a:ext cx="2063750" cy="1496669"/>
          </a:xfrm>
          <a:prstGeom prst="rect">
            <a:avLst/>
          </a:prstGeom>
        </p:spPr>
        <p:txBody>
          <a:bodyPr numCol="1"/>
          <a:lstStyle>
            <a:lvl1pPr marL="171450" indent="-171450">
              <a:lnSpc>
                <a:spcPct val="100000"/>
              </a:lnSpc>
              <a:buClr>
                <a:schemeClr val="bg1"/>
              </a:buClr>
              <a:buFont typeface="Arial" panose="020B0604020202020204" pitchFamily="34" charset="0"/>
              <a:buChar char="•"/>
              <a:defRPr sz="1100">
                <a:solidFill>
                  <a:schemeClr val="bg1"/>
                </a:solidFill>
              </a:defRPr>
            </a:lvl1pPr>
            <a:lvl2pPr marL="287338" indent="-171450">
              <a:lnSpc>
                <a:spcPct val="100000"/>
              </a:lnSpc>
              <a:buClr>
                <a:schemeClr val="bg1"/>
              </a:buClr>
              <a:buFont typeface="Arial" panose="020B0604020202020204" pitchFamily="34" charset="0"/>
              <a:buChar char="•"/>
              <a:defRPr sz="1100">
                <a:solidFill>
                  <a:schemeClr val="bg1"/>
                </a:solidFill>
              </a:defRPr>
            </a:lvl2pPr>
            <a:lvl3pPr marL="403225" indent="-171450">
              <a:lnSpc>
                <a:spcPct val="100000"/>
              </a:lnSpc>
              <a:buClr>
                <a:schemeClr val="bg1"/>
              </a:buClr>
              <a:buFont typeface="Arial" panose="020B0604020202020204" pitchFamily="34" charset="0"/>
              <a:buChar char="•"/>
              <a:defRPr sz="1100">
                <a:solidFill>
                  <a:schemeClr val="bg1"/>
                </a:solidFill>
              </a:defRPr>
            </a:lvl3pPr>
            <a:lvl4pPr marL="520700" indent="-171450">
              <a:lnSpc>
                <a:spcPct val="100000"/>
              </a:lnSpc>
              <a:buClr>
                <a:schemeClr val="bg1"/>
              </a:buClr>
              <a:buFont typeface="Arial" panose="020B0604020202020204" pitchFamily="34" charset="0"/>
              <a:buChar char="•"/>
              <a:defRPr sz="1100">
                <a:solidFill>
                  <a:schemeClr val="bg1"/>
                </a:solidFill>
              </a:defRPr>
            </a:lvl4pPr>
            <a:lvl5pPr marL="636588" indent="-171450">
              <a:lnSpc>
                <a:spcPct val="100000"/>
              </a:lnSpc>
              <a:buClr>
                <a:schemeClr val="bg1"/>
              </a:buClr>
              <a:buFont typeface="Arial" panose="020B0604020202020204" pitchFamily="34" charset="0"/>
              <a:buChar cha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 name="Text Placeholder 27">
            <a:extLst>
              <a:ext uri="{FF2B5EF4-FFF2-40B4-BE49-F238E27FC236}">
                <a16:creationId xmlns:a16="http://schemas.microsoft.com/office/drawing/2014/main" id="{85C70908-0275-264E-B5E9-7B2DD7C236A0}"/>
              </a:ext>
            </a:extLst>
          </p:cNvPr>
          <p:cNvSpPr>
            <a:spLocks noGrp="1"/>
          </p:cNvSpPr>
          <p:nvPr>
            <p:ph type="body" sz="quarter" idx="19"/>
          </p:nvPr>
        </p:nvSpPr>
        <p:spPr>
          <a:xfrm>
            <a:off x="6955472" y="2804828"/>
            <a:ext cx="1865235" cy="466572"/>
          </a:xfrm>
          <a:prstGeom prst="rect">
            <a:avLst/>
          </a:prstGeom>
        </p:spPr>
        <p:txBody>
          <a:bodyPr numCol="1"/>
          <a:lstStyle>
            <a:lvl1pPr marL="0" indent="0">
              <a:lnSpc>
                <a:spcPct val="100000"/>
              </a:lnSpc>
              <a:spcAft>
                <a:spcPts val="600"/>
              </a:spcAft>
              <a:buFontTx/>
              <a:buNone/>
              <a:tabLst/>
              <a:defRPr sz="1600" b="1" i="0">
                <a:solidFill>
                  <a:schemeClr val="bg1"/>
                </a:solidFill>
                <a:latin typeface="Nunito Sans" pitchFamily="2" charset="77"/>
              </a:defRPr>
            </a:lvl1pPr>
            <a:lvl2pPr marL="350838" indent="-117475">
              <a:lnSpc>
                <a:spcPct val="100000"/>
              </a:lnSpc>
              <a:buFont typeface="Arial" panose="020B0604020202020204" pitchFamily="34" charset="0"/>
              <a:buChar char="•"/>
              <a:tabLst/>
              <a:defRPr sz="1100">
                <a:solidFill>
                  <a:schemeClr val="bg1"/>
                </a:solidFill>
              </a:defRPr>
            </a:lvl2pPr>
            <a:lvl3pPr marL="350838" indent="-117475">
              <a:lnSpc>
                <a:spcPct val="100000"/>
              </a:lnSpc>
              <a:buFont typeface="Arial" panose="020B0604020202020204" pitchFamily="34" charset="0"/>
              <a:buChar char="•"/>
              <a:tabLst/>
              <a:defRPr sz="1100">
                <a:solidFill>
                  <a:schemeClr val="bg1"/>
                </a:solidFill>
              </a:defRPr>
            </a:lvl3pPr>
            <a:lvl4pPr marL="350838" indent="-117475">
              <a:lnSpc>
                <a:spcPct val="100000"/>
              </a:lnSpc>
              <a:buFont typeface="Arial" panose="020B0604020202020204" pitchFamily="34" charset="0"/>
              <a:buChar char="•"/>
              <a:tabLst/>
              <a:defRPr sz="1100">
                <a:solidFill>
                  <a:schemeClr val="bg1"/>
                </a:solidFill>
              </a:defRPr>
            </a:lvl4pPr>
            <a:lvl5pPr marL="350838" indent="-117475">
              <a:lnSpc>
                <a:spcPct val="100000"/>
              </a:lnSpc>
              <a:buFont typeface="Arial" panose="020B0604020202020204" pitchFamily="34" charset="0"/>
              <a:buChar char="•"/>
              <a:tabLst/>
              <a:defRPr sz="1100">
                <a:solidFill>
                  <a:schemeClr val="bg1"/>
                </a:solidFill>
              </a:defRPr>
            </a:lvl5pPr>
          </a:lstStyle>
          <a:p>
            <a:pPr lvl="0"/>
            <a:r>
              <a:rPr lang="en-US"/>
              <a:t>Click to edit Master text styles</a:t>
            </a:r>
          </a:p>
        </p:txBody>
      </p:sp>
      <p:sp>
        <p:nvSpPr>
          <p:cNvPr id="56" name="Text Placeholder 34">
            <a:extLst>
              <a:ext uri="{FF2B5EF4-FFF2-40B4-BE49-F238E27FC236}">
                <a16:creationId xmlns:a16="http://schemas.microsoft.com/office/drawing/2014/main" id="{5296064C-CA46-E849-9CD1-CD44BE874B2B}"/>
              </a:ext>
            </a:extLst>
          </p:cNvPr>
          <p:cNvSpPr>
            <a:spLocks noGrp="1"/>
          </p:cNvSpPr>
          <p:nvPr>
            <p:ph type="body" sz="quarter" idx="21"/>
          </p:nvPr>
        </p:nvSpPr>
        <p:spPr>
          <a:xfrm>
            <a:off x="6302964" y="3394508"/>
            <a:ext cx="2063750" cy="1496669"/>
          </a:xfrm>
          <a:prstGeom prst="rect">
            <a:avLst/>
          </a:prstGeom>
        </p:spPr>
        <p:txBody>
          <a:bodyPr numCol="1"/>
          <a:lstStyle>
            <a:lvl1pPr marL="171450" indent="-171450">
              <a:lnSpc>
                <a:spcPct val="100000"/>
              </a:lnSpc>
              <a:buClr>
                <a:schemeClr val="bg1"/>
              </a:buClr>
              <a:buFont typeface="Arial" panose="020B0604020202020204" pitchFamily="34" charset="0"/>
              <a:buChar char="•"/>
              <a:defRPr sz="1100">
                <a:solidFill>
                  <a:schemeClr val="bg1"/>
                </a:solidFill>
              </a:defRPr>
            </a:lvl1pPr>
            <a:lvl2pPr marL="287338" indent="-171450">
              <a:lnSpc>
                <a:spcPct val="100000"/>
              </a:lnSpc>
              <a:buClr>
                <a:schemeClr val="bg1"/>
              </a:buClr>
              <a:buFont typeface="Arial" panose="020B0604020202020204" pitchFamily="34" charset="0"/>
              <a:buChar char="•"/>
              <a:defRPr sz="1100">
                <a:solidFill>
                  <a:schemeClr val="bg1"/>
                </a:solidFill>
              </a:defRPr>
            </a:lvl2pPr>
            <a:lvl3pPr marL="403225" indent="-171450">
              <a:lnSpc>
                <a:spcPct val="100000"/>
              </a:lnSpc>
              <a:buClr>
                <a:schemeClr val="bg1"/>
              </a:buClr>
              <a:buFont typeface="Arial" panose="020B0604020202020204" pitchFamily="34" charset="0"/>
              <a:buChar char="•"/>
              <a:defRPr sz="1100">
                <a:solidFill>
                  <a:schemeClr val="bg1"/>
                </a:solidFill>
              </a:defRPr>
            </a:lvl3pPr>
            <a:lvl4pPr marL="520700" indent="-171450">
              <a:lnSpc>
                <a:spcPct val="100000"/>
              </a:lnSpc>
              <a:buClr>
                <a:schemeClr val="bg1"/>
              </a:buClr>
              <a:buFont typeface="Arial" panose="020B0604020202020204" pitchFamily="34" charset="0"/>
              <a:buChar char="•"/>
              <a:defRPr sz="1100">
                <a:solidFill>
                  <a:schemeClr val="bg1"/>
                </a:solidFill>
              </a:defRPr>
            </a:lvl4pPr>
            <a:lvl5pPr marL="636588" indent="-171450">
              <a:lnSpc>
                <a:spcPct val="100000"/>
              </a:lnSpc>
              <a:buClr>
                <a:schemeClr val="bg1"/>
              </a:buClr>
              <a:buFont typeface="Arial" panose="020B0604020202020204" pitchFamily="34" charset="0"/>
              <a:buChar cha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 name="Text Placeholder 27">
            <a:extLst>
              <a:ext uri="{FF2B5EF4-FFF2-40B4-BE49-F238E27FC236}">
                <a16:creationId xmlns:a16="http://schemas.microsoft.com/office/drawing/2014/main" id="{B8E8D66F-D37D-4C40-AD73-2D58B1BEC0E1}"/>
              </a:ext>
            </a:extLst>
          </p:cNvPr>
          <p:cNvSpPr>
            <a:spLocks noGrp="1"/>
          </p:cNvSpPr>
          <p:nvPr>
            <p:ph type="body" sz="quarter" idx="22"/>
          </p:nvPr>
        </p:nvSpPr>
        <p:spPr>
          <a:xfrm>
            <a:off x="10047844" y="2804828"/>
            <a:ext cx="1865235" cy="466572"/>
          </a:xfrm>
          <a:prstGeom prst="rect">
            <a:avLst/>
          </a:prstGeom>
        </p:spPr>
        <p:txBody>
          <a:bodyPr numCol="1"/>
          <a:lstStyle>
            <a:lvl1pPr marL="0" indent="0">
              <a:lnSpc>
                <a:spcPct val="100000"/>
              </a:lnSpc>
              <a:spcAft>
                <a:spcPts val="600"/>
              </a:spcAft>
              <a:buFontTx/>
              <a:buNone/>
              <a:tabLst/>
              <a:defRPr sz="1600" b="1" i="0">
                <a:solidFill>
                  <a:schemeClr val="bg1"/>
                </a:solidFill>
                <a:latin typeface="Nunito Sans" pitchFamily="2" charset="77"/>
              </a:defRPr>
            </a:lvl1pPr>
            <a:lvl2pPr marL="350838" indent="-117475">
              <a:lnSpc>
                <a:spcPct val="100000"/>
              </a:lnSpc>
              <a:buFont typeface="Arial" panose="020B0604020202020204" pitchFamily="34" charset="0"/>
              <a:buChar char="•"/>
              <a:tabLst/>
              <a:defRPr sz="1100">
                <a:solidFill>
                  <a:schemeClr val="bg1"/>
                </a:solidFill>
              </a:defRPr>
            </a:lvl2pPr>
            <a:lvl3pPr marL="350838" indent="-117475">
              <a:lnSpc>
                <a:spcPct val="100000"/>
              </a:lnSpc>
              <a:buFont typeface="Arial" panose="020B0604020202020204" pitchFamily="34" charset="0"/>
              <a:buChar char="•"/>
              <a:tabLst/>
              <a:defRPr sz="1100">
                <a:solidFill>
                  <a:schemeClr val="bg1"/>
                </a:solidFill>
              </a:defRPr>
            </a:lvl3pPr>
            <a:lvl4pPr marL="350838" indent="-117475">
              <a:lnSpc>
                <a:spcPct val="100000"/>
              </a:lnSpc>
              <a:buFont typeface="Arial" panose="020B0604020202020204" pitchFamily="34" charset="0"/>
              <a:buChar char="•"/>
              <a:tabLst/>
              <a:defRPr sz="1100">
                <a:solidFill>
                  <a:schemeClr val="bg1"/>
                </a:solidFill>
              </a:defRPr>
            </a:lvl4pPr>
            <a:lvl5pPr marL="350838" indent="-117475">
              <a:lnSpc>
                <a:spcPct val="100000"/>
              </a:lnSpc>
              <a:buFont typeface="Arial" panose="020B0604020202020204" pitchFamily="34" charset="0"/>
              <a:buChar char="•"/>
              <a:tabLst/>
              <a:defRPr sz="1100">
                <a:solidFill>
                  <a:schemeClr val="bg1"/>
                </a:solidFill>
              </a:defRPr>
            </a:lvl5pPr>
          </a:lstStyle>
          <a:p>
            <a:pPr lvl="0"/>
            <a:r>
              <a:rPr lang="en-US"/>
              <a:t>Click to edit Master text styles</a:t>
            </a:r>
          </a:p>
        </p:txBody>
      </p:sp>
      <p:sp>
        <p:nvSpPr>
          <p:cNvPr id="59" name="Text Placeholder 34">
            <a:extLst>
              <a:ext uri="{FF2B5EF4-FFF2-40B4-BE49-F238E27FC236}">
                <a16:creationId xmlns:a16="http://schemas.microsoft.com/office/drawing/2014/main" id="{ED8DB1E2-7FB3-E34A-A2B3-19F1BDECD97C}"/>
              </a:ext>
            </a:extLst>
          </p:cNvPr>
          <p:cNvSpPr>
            <a:spLocks noGrp="1"/>
          </p:cNvSpPr>
          <p:nvPr>
            <p:ph type="body" sz="quarter" idx="24"/>
          </p:nvPr>
        </p:nvSpPr>
        <p:spPr>
          <a:xfrm>
            <a:off x="9395336" y="3394508"/>
            <a:ext cx="2063750" cy="1496669"/>
          </a:xfrm>
          <a:prstGeom prst="rect">
            <a:avLst/>
          </a:prstGeom>
        </p:spPr>
        <p:txBody>
          <a:bodyPr numCol="1"/>
          <a:lstStyle>
            <a:lvl1pPr marL="171450" indent="-171450">
              <a:lnSpc>
                <a:spcPct val="100000"/>
              </a:lnSpc>
              <a:buClr>
                <a:schemeClr val="bg1"/>
              </a:buClr>
              <a:buFont typeface="Arial" panose="020B0604020202020204" pitchFamily="34" charset="0"/>
              <a:buChar char="•"/>
              <a:defRPr sz="1100">
                <a:solidFill>
                  <a:schemeClr val="bg1"/>
                </a:solidFill>
              </a:defRPr>
            </a:lvl1pPr>
            <a:lvl2pPr marL="287338" indent="-171450">
              <a:lnSpc>
                <a:spcPct val="100000"/>
              </a:lnSpc>
              <a:buClr>
                <a:schemeClr val="bg1"/>
              </a:buClr>
              <a:buFont typeface="Arial" panose="020B0604020202020204" pitchFamily="34" charset="0"/>
              <a:buChar char="•"/>
              <a:defRPr sz="1100">
                <a:solidFill>
                  <a:schemeClr val="bg1"/>
                </a:solidFill>
              </a:defRPr>
            </a:lvl2pPr>
            <a:lvl3pPr marL="403225" indent="-171450">
              <a:lnSpc>
                <a:spcPct val="100000"/>
              </a:lnSpc>
              <a:buClr>
                <a:schemeClr val="bg1"/>
              </a:buClr>
              <a:buFont typeface="Arial" panose="020B0604020202020204" pitchFamily="34" charset="0"/>
              <a:buChar char="•"/>
              <a:defRPr sz="1100">
                <a:solidFill>
                  <a:schemeClr val="bg1"/>
                </a:solidFill>
              </a:defRPr>
            </a:lvl3pPr>
            <a:lvl4pPr marL="520700" indent="-171450">
              <a:lnSpc>
                <a:spcPct val="100000"/>
              </a:lnSpc>
              <a:buClr>
                <a:schemeClr val="bg1"/>
              </a:buClr>
              <a:buFont typeface="Arial" panose="020B0604020202020204" pitchFamily="34" charset="0"/>
              <a:buChar char="•"/>
              <a:defRPr sz="1100">
                <a:solidFill>
                  <a:schemeClr val="bg1"/>
                </a:solidFill>
              </a:defRPr>
            </a:lvl4pPr>
            <a:lvl5pPr marL="636588" indent="-171450">
              <a:lnSpc>
                <a:spcPct val="100000"/>
              </a:lnSpc>
              <a:buClr>
                <a:schemeClr val="bg1"/>
              </a:buClr>
              <a:buFont typeface="Arial" panose="020B0604020202020204" pitchFamily="34" charset="0"/>
              <a:buChar cha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27">
            <a:extLst>
              <a:ext uri="{FF2B5EF4-FFF2-40B4-BE49-F238E27FC236}">
                <a16:creationId xmlns:a16="http://schemas.microsoft.com/office/drawing/2014/main" id="{E0BC5935-CC2B-2943-B595-D1C13684ED2A}"/>
              </a:ext>
            </a:extLst>
          </p:cNvPr>
          <p:cNvSpPr>
            <a:spLocks noGrp="1"/>
          </p:cNvSpPr>
          <p:nvPr>
            <p:ph type="body" sz="quarter" idx="25" hasCustomPrompt="1"/>
          </p:nvPr>
        </p:nvSpPr>
        <p:spPr>
          <a:xfrm>
            <a:off x="369144" y="2809526"/>
            <a:ext cx="754219" cy="466572"/>
          </a:xfrm>
          <a:prstGeom prst="rect">
            <a:avLst/>
          </a:prstGeom>
        </p:spPr>
        <p:txBody>
          <a:bodyPr numCol="1"/>
          <a:lstStyle>
            <a:lvl1pPr marL="0" indent="0">
              <a:lnSpc>
                <a:spcPct val="100000"/>
              </a:lnSpc>
              <a:spcAft>
                <a:spcPts val="600"/>
              </a:spcAft>
              <a:buFontTx/>
              <a:buNone/>
              <a:tabLst/>
              <a:defRPr sz="3600" b="1" i="0">
                <a:solidFill>
                  <a:schemeClr val="bg1"/>
                </a:solidFill>
                <a:latin typeface="+mj-lt"/>
              </a:defRPr>
            </a:lvl1pPr>
            <a:lvl2pPr marL="350838" indent="-117475">
              <a:lnSpc>
                <a:spcPct val="100000"/>
              </a:lnSpc>
              <a:buFont typeface="Arial" panose="020B0604020202020204" pitchFamily="34" charset="0"/>
              <a:buChar char="•"/>
              <a:tabLst/>
              <a:defRPr sz="1100">
                <a:solidFill>
                  <a:schemeClr val="bg1"/>
                </a:solidFill>
              </a:defRPr>
            </a:lvl2pPr>
            <a:lvl3pPr marL="350838" indent="-117475">
              <a:lnSpc>
                <a:spcPct val="100000"/>
              </a:lnSpc>
              <a:buFont typeface="Arial" panose="020B0604020202020204" pitchFamily="34" charset="0"/>
              <a:buChar char="•"/>
              <a:tabLst/>
              <a:defRPr sz="1100">
                <a:solidFill>
                  <a:schemeClr val="bg1"/>
                </a:solidFill>
              </a:defRPr>
            </a:lvl3pPr>
            <a:lvl4pPr marL="350838" indent="-117475">
              <a:lnSpc>
                <a:spcPct val="100000"/>
              </a:lnSpc>
              <a:buFont typeface="Arial" panose="020B0604020202020204" pitchFamily="34" charset="0"/>
              <a:buChar char="•"/>
              <a:tabLst/>
              <a:defRPr sz="1100">
                <a:solidFill>
                  <a:schemeClr val="bg1"/>
                </a:solidFill>
              </a:defRPr>
            </a:lvl4pPr>
            <a:lvl5pPr marL="350838" indent="-117475">
              <a:lnSpc>
                <a:spcPct val="100000"/>
              </a:lnSpc>
              <a:buFont typeface="Arial" panose="020B0604020202020204" pitchFamily="34" charset="0"/>
              <a:buChar char="•"/>
              <a:tabLst/>
              <a:defRPr sz="1100">
                <a:solidFill>
                  <a:schemeClr val="bg1"/>
                </a:solidFill>
              </a:defRPr>
            </a:lvl5pPr>
          </a:lstStyle>
          <a:p>
            <a:pPr lvl="0"/>
            <a:r>
              <a:rPr lang="en-US"/>
              <a:t>01</a:t>
            </a:r>
          </a:p>
        </p:txBody>
      </p:sp>
      <p:sp>
        <p:nvSpPr>
          <p:cNvPr id="22" name="Text Placeholder 27">
            <a:extLst>
              <a:ext uri="{FF2B5EF4-FFF2-40B4-BE49-F238E27FC236}">
                <a16:creationId xmlns:a16="http://schemas.microsoft.com/office/drawing/2014/main" id="{22D512E4-4FA2-5A4D-AB43-7D6D1C729791}"/>
              </a:ext>
            </a:extLst>
          </p:cNvPr>
          <p:cNvSpPr>
            <a:spLocks noGrp="1"/>
          </p:cNvSpPr>
          <p:nvPr>
            <p:ph type="body" sz="quarter" idx="26" hasCustomPrompt="1"/>
          </p:nvPr>
        </p:nvSpPr>
        <p:spPr>
          <a:xfrm>
            <a:off x="3169085" y="2809526"/>
            <a:ext cx="754219" cy="466572"/>
          </a:xfrm>
          <a:prstGeom prst="rect">
            <a:avLst/>
          </a:prstGeom>
        </p:spPr>
        <p:txBody>
          <a:bodyPr numCol="1"/>
          <a:lstStyle>
            <a:lvl1pPr marL="0" indent="0">
              <a:lnSpc>
                <a:spcPct val="100000"/>
              </a:lnSpc>
              <a:spcAft>
                <a:spcPts val="600"/>
              </a:spcAft>
              <a:buFontTx/>
              <a:buNone/>
              <a:tabLst/>
              <a:defRPr sz="3600" b="1" i="0">
                <a:solidFill>
                  <a:schemeClr val="bg1"/>
                </a:solidFill>
                <a:latin typeface="+mj-lt"/>
              </a:defRPr>
            </a:lvl1pPr>
            <a:lvl2pPr marL="350838" indent="-117475">
              <a:lnSpc>
                <a:spcPct val="100000"/>
              </a:lnSpc>
              <a:buFont typeface="Arial" panose="020B0604020202020204" pitchFamily="34" charset="0"/>
              <a:buChar char="•"/>
              <a:tabLst/>
              <a:defRPr sz="1100">
                <a:solidFill>
                  <a:schemeClr val="bg1"/>
                </a:solidFill>
              </a:defRPr>
            </a:lvl2pPr>
            <a:lvl3pPr marL="350838" indent="-117475">
              <a:lnSpc>
                <a:spcPct val="100000"/>
              </a:lnSpc>
              <a:buFont typeface="Arial" panose="020B0604020202020204" pitchFamily="34" charset="0"/>
              <a:buChar char="•"/>
              <a:tabLst/>
              <a:defRPr sz="1100">
                <a:solidFill>
                  <a:schemeClr val="bg1"/>
                </a:solidFill>
              </a:defRPr>
            </a:lvl3pPr>
            <a:lvl4pPr marL="350838" indent="-117475">
              <a:lnSpc>
                <a:spcPct val="100000"/>
              </a:lnSpc>
              <a:buFont typeface="Arial" panose="020B0604020202020204" pitchFamily="34" charset="0"/>
              <a:buChar char="•"/>
              <a:tabLst/>
              <a:defRPr sz="1100">
                <a:solidFill>
                  <a:schemeClr val="bg1"/>
                </a:solidFill>
              </a:defRPr>
            </a:lvl4pPr>
            <a:lvl5pPr marL="350838" indent="-117475">
              <a:lnSpc>
                <a:spcPct val="100000"/>
              </a:lnSpc>
              <a:buFont typeface="Arial" panose="020B0604020202020204" pitchFamily="34" charset="0"/>
              <a:buChar char="•"/>
              <a:tabLst/>
              <a:defRPr sz="1100">
                <a:solidFill>
                  <a:schemeClr val="bg1"/>
                </a:solidFill>
              </a:defRPr>
            </a:lvl5pPr>
          </a:lstStyle>
          <a:p>
            <a:pPr lvl="0"/>
            <a:r>
              <a:rPr lang="en-US"/>
              <a:t>02</a:t>
            </a:r>
          </a:p>
        </p:txBody>
      </p:sp>
      <p:sp>
        <p:nvSpPr>
          <p:cNvPr id="23" name="Text Placeholder 27">
            <a:extLst>
              <a:ext uri="{FF2B5EF4-FFF2-40B4-BE49-F238E27FC236}">
                <a16:creationId xmlns:a16="http://schemas.microsoft.com/office/drawing/2014/main" id="{1BC12817-F62A-D342-B0BF-9CC7EFFA6E35}"/>
              </a:ext>
            </a:extLst>
          </p:cNvPr>
          <p:cNvSpPr>
            <a:spLocks noGrp="1"/>
          </p:cNvSpPr>
          <p:nvPr>
            <p:ph type="body" sz="quarter" idx="27" hasCustomPrompt="1"/>
          </p:nvPr>
        </p:nvSpPr>
        <p:spPr>
          <a:xfrm>
            <a:off x="6298073" y="2807898"/>
            <a:ext cx="754219" cy="466572"/>
          </a:xfrm>
          <a:prstGeom prst="rect">
            <a:avLst/>
          </a:prstGeom>
        </p:spPr>
        <p:txBody>
          <a:bodyPr numCol="1"/>
          <a:lstStyle>
            <a:lvl1pPr marL="0" indent="0">
              <a:lnSpc>
                <a:spcPct val="100000"/>
              </a:lnSpc>
              <a:spcAft>
                <a:spcPts val="600"/>
              </a:spcAft>
              <a:buFontTx/>
              <a:buNone/>
              <a:tabLst/>
              <a:defRPr sz="3600" b="1" i="0">
                <a:solidFill>
                  <a:schemeClr val="bg1"/>
                </a:solidFill>
                <a:latin typeface="+mj-lt"/>
              </a:defRPr>
            </a:lvl1pPr>
            <a:lvl2pPr marL="350838" indent="-117475">
              <a:lnSpc>
                <a:spcPct val="100000"/>
              </a:lnSpc>
              <a:buFont typeface="Arial" panose="020B0604020202020204" pitchFamily="34" charset="0"/>
              <a:buChar char="•"/>
              <a:tabLst/>
              <a:defRPr sz="1100">
                <a:solidFill>
                  <a:schemeClr val="bg1"/>
                </a:solidFill>
              </a:defRPr>
            </a:lvl2pPr>
            <a:lvl3pPr marL="350838" indent="-117475">
              <a:lnSpc>
                <a:spcPct val="100000"/>
              </a:lnSpc>
              <a:buFont typeface="Arial" panose="020B0604020202020204" pitchFamily="34" charset="0"/>
              <a:buChar char="•"/>
              <a:tabLst/>
              <a:defRPr sz="1100">
                <a:solidFill>
                  <a:schemeClr val="bg1"/>
                </a:solidFill>
              </a:defRPr>
            </a:lvl3pPr>
            <a:lvl4pPr marL="350838" indent="-117475">
              <a:lnSpc>
                <a:spcPct val="100000"/>
              </a:lnSpc>
              <a:buFont typeface="Arial" panose="020B0604020202020204" pitchFamily="34" charset="0"/>
              <a:buChar char="•"/>
              <a:tabLst/>
              <a:defRPr sz="1100">
                <a:solidFill>
                  <a:schemeClr val="bg1"/>
                </a:solidFill>
              </a:defRPr>
            </a:lvl4pPr>
            <a:lvl5pPr marL="350838" indent="-117475">
              <a:lnSpc>
                <a:spcPct val="100000"/>
              </a:lnSpc>
              <a:buFont typeface="Arial" panose="020B0604020202020204" pitchFamily="34" charset="0"/>
              <a:buChar char="•"/>
              <a:tabLst/>
              <a:defRPr sz="1100">
                <a:solidFill>
                  <a:schemeClr val="bg1"/>
                </a:solidFill>
              </a:defRPr>
            </a:lvl5pPr>
          </a:lstStyle>
          <a:p>
            <a:pPr lvl="0"/>
            <a:r>
              <a:rPr lang="en-US"/>
              <a:t>03</a:t>
            </a:r>
          </a:p>
        </p:txBody>
      </p:sp>
      <p:sp>
        <p:nvSpPr>
          <p:cNvPr id="24" name="Text Placeholder 27">
            <a:extLst>
              <a:ext uri="{FF2B5EF4-FFF2-40B4-BE49-F238E27FC236}">
                <a16:creationId xmlns:a16="http://schemas.microsoft.com/office/drawing/2014/main" id="{6DF3CB29-88E5-E44B-B212-F4922618505A}"/>
              </a:ext>
            </a:extLst>
          </p:cNvPr>
          <p:cNvSpPr>
            <a:spLocks noGrp="1"/>
          </p:cNvSpPr>
          <p:nvPr>
            <p:ph type="body" sz="quarter" idx="28" hasCustomPrompt="1"/>
          </p:nvPr>
        </p:nvSpPr>
        <p:spPr>
          <a:xfrm>
            <a:off x="9390445" y="2807898"/>
            <a:ext cx="754219" cy="466572"/>
          </a:xfrm>
          <a:prstGeom prst="rect">
            <a:avLst/>
          </a:prstGeom>
        </p:spPr>
        <p:txBody>
          <a:bodyPr numCol="1"/>
          <a:lstStyle>
            <a:lvl1pPr marL="0" indent="0">
              <a:lnSpc>
                <a:spcPct val="100000"/>
              </a:lnSpc>
              <a:spcAft>
                <a:spcPts val="600"/>
              </a:spcAft>
              <a:buFontTx/>
              <a:buNone/>
              <a:tabLst/>
              <a:defRPr sz="3600" b="1" i="0">
                <a:solidFill>
                  <a:schemeClr val="bg1"/>
                </a:solidFill>
                <a:latin typeface="+mj-lt"/>
              </a:defRPr>
            </a:lvl1pPr>
            <a:lvl2pPr marL="350838" indent="-117475">
              <a:lnSpc>
                <a:spcPct val="100000"/>
              </a:lnSpc>
              <a:buFont typeface="Arial" panose="020B0604020202020204" pitchFamily="34" charset="0"/>
              <a:buChar char="•"/>
              <a:tabLst/>
              <a:defRPr sz="1100">
                <a:solidFill>
                  <a:schemeClr val="bg1"/>
                </a:solidFill>
              </a:defRPr>
            </a:lvl2pPr>
            <a:lvl3pPr marL="350838" indent="-117475">
              <a:lnSpc>
                <a:spcPct val="100000"/>
              </a:lnSpc>
              <a:buFont typeface="Arial" panose="020B0604020202020204" pitchFamily="34" charset="0"/>
              <a:buChar char="•"/>
              <a:tabLst/>
              <a:defRPr sz="1100">
                <a:solidFill>
                  <a:schemeClr val="bg1"/>
                </a:solidFill>
              </a:defRPr>
            </a:lvl3pPr>
            <a:lvl4pPr marL="350838" indent="-117475">
              <a:lnSpc>
                <a:spcPct val="100000"/>
              </a:lnSpc>
              <a:buFont typeface="Arial" panose="020B0604020202020204" pitchFamily="34" charset="0"/>
              <a:buChar char="•"/>
              <a:tabLst/>
              <a:defRPr sz="1100">
                <a:solidFill>
                  <a:schemeClr val="bg1"/>
                </a:solidFill>
              </a:defRPr>
            </a:lvl4pPr>
            <a:lvl5pPr marL="350838" indent="-117475">
              <a:lnSpc>
                <a:spcPct val="100000"/>
              </a:lnSpc>
              <a:buFont typeface="Arial" panose="020B0604020202020204" pitchFamily="34" charset="0"/>
              <a:buChar char="•"/>
              <a:tabLst/>
              <a:defRPr sz="1100">
                <a:solidFill>
                  <a:schemeClr val="bg1"/>
                </a:solidFill>
              </a:defRPr>
            </a:lvl5pPr>
          </a:lstStyle>
          <a:p>
            <a:pPr lvl="0"/>
            <a:r>
              <a:rPr lang="en-US"/>
              <a:t>04</a:t>
            </a:r>
          </a:p>
        </p:txBody>
      </p:sp>
      <p:sp>
        <p:nvSpPr>
          <p:cNvPr id="25" name="Footer Placeholder 6">
            <a:extLst>
              <a:ext uri="{FF2B5EF4-FFF2-40B4-BE49-F238E27FC236}">
                <a16:creationId xmlns:a16="http://schemas.microsoft.com/office/drawing/2014/main" id="{0F3D19E0-1CBC-7A43-A7C0-325887125BA6}"/>
              </a:ext>
            </a:extLst>
          </p:cNvPr>
          <p:cNvSpPr>
            <a:spLocks noGrp="1"/>
          </p:cNvSpPr>
          <p:nvPr>
            <p:ph type="ftr" sz="quarter" idx="3"/>
          </p:nvPr>
        </p:nvSpPr>
        <p:spPr>
          <a:xfrm>
            <a:off x="181495" y="179994"/>
            <a:ext cx="2072755" cy="177453"/>
          </a:xfrm>
          <a:prstGeom prst="rect">
            <a:avLst/>
          </a:prstGeom>
        </p:spPr>
        <p:txBody>
          <a:bodyPr vert="horz" lIns="91440" tIns="45720" rIns="91440" bIns="45720" rtlCol="0" anchor="ctr"/>
          <a:lstStyle>
            <a:lvl1pPr algn="l">
              <a:defRPr sz="800">
                <a:solidFill>
                  <a:schemeClr val="bg1"/>
                </a:solidFill>
              </a:defRPr>
            </a:lvl1pPr>
          </a:lstStyle>
          <a:p>
            <a:endParaRPr lang="en-US"/>
          </a:p>
        </p:txBody>
      </p:sp>
      <p:pic>
        <p:nvPicPr>
          <p:cNvPr id="28" name="Picture 27" descr="Text&#10;&#10;Description automatically generated">
            <a:extLst>
              <a:ext uri="{FF2B5EF4-FFF2-40B4-BE49-F238E27FC236}">
                <a16:creationId xmlns:a16="http://schemas.microsoft.com/office/drawing/2014/main" id="{CD941531-E268-4EC6-B645-85A76D2201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4766" y="6338321"/>
            <a:ext cx="1101946" cy="403200"/>
          </a:xfrm>
          <a:prstGeom prst="rect">
            <a:avLst/>
          </a:prstGeom>
        </p:spPr>
      </p:pic>
    </p:spTree>
    <p:extLst>
      <p:ext uri="{BB962C8B-B14F-4D97-AF65-F5344CB8AC3E}">
        <p14:creationId xmlns:p14="http://schemas.microsoft.com/office/powerpoint/2010/main" val="666075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Main Point">
    <p:bg>
      <p:bgRef idx="1001">
        <a:schemeClr val="bg2"/>
      </p:bgRef>
    </p:bg>
    <p:spTree>
      <p:nvGrpSpPr>
        <p:cNvPr id="1" name=""/>
        <p:cNvGrpSpPr/>
        <p:nvPr/>
      </p:nvGrpSpPr>
      <p:grpSpPr>
        <a:xfrm>
          <a:off x="0" y="0"/>
          <a:ext cx="0" cy="0"/>
          <a:chOff x="0" y="0"/>
          <a:chExt cx="0" cy="0"/>
        </a:xfrm>
      </p:grpSpPr>
      <p:sp>
        <p:nvSpPr>
          <p:cNvPr id="88" name="SmartArt Placeholder 87">
            <a:extLst>
              <a:ext uri="{FF2B5EF4-FFF2-40B4-BE49-F238E27FC236}">
                <a16:creationId xmlns:a16="http://schemas.microsoft.com/office/drawing/2014/main" id="{D5A09A20-B8A2-BB4F-88ED-9FC203F7DD50}"/>
              </a:ext>
            </a:extLst>
          </p:cNvPr>
          <p:cNvSpPr>
            <a:spLocks noGrp="1"/>
          </p:cNvSpPr>
          <p:nvPr>
            <p:ph type="dgm" sz="quarter" idx="48"/>
          </p:nvPr>
        </p:nvSpPr>
        <p:spPr>
          <a:xfrm>
            <a:off x="1503044" y="2895600"/>
            <a:ext cx="5125787" cy="1308101"/>
          </a:xfrm>
          <a:custGeom>
            <a:avLst/>
            <a:gdLst>
              <a:gd name="connsiteX0" fmla="*/ 0 w 5125787"/>
              <a:gd name="connsiteY0" fmla="*/ 0 h 1308101"/>
              <a:gd name="connsiteX1" fmla="*/ 5113533 w 5125787"/>
              <a:gd name="connsiteY1" fmla="*/ 0 h 1308101"/>
              <a:gd name="connsiteX2" fmla="*/ 5092087 w 5125787"/>
              <a:gd name="connsiteY2" fmla="*/ 11115 h 1308101"/>
              <a:gd name="connsiteX3" fmla="*/ 4735830 w 5125787"/>
              <a:gd name="connsiteY3" fmla="*/ 650875 h 1308101"/>
              <a:gd name="connsiteX4" fmla="*/ 5092087 w 5125787"/>
              <a:gd name="connsiteY4" fmla="*/ 1290636 h 1308101"/>
              <a:gd name="connsiteX5" fmla="*/ 5125787 w 5125787"/>
              <a:gd name="connsiteY5" fmla="*/ 1308101 h 1308101"/>
              <a:gd name="connsiteX6" fmla="*/ 0 w 5125787"/>
              <a:gd name="connsiteY6" fmla="*/ 1308101 h 130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25787" h="1308101">
                <a:moveTo>
                  <a:pt x="0" y="0"/>
                </a:moveTo>
                <a:lnTo>
                  <a:pt x="5113533" y="0"/>
                </a:lnTo>
                <a:lnTo>
                  <a:pt x="5092087" y="11115"/>
                </a:lnTo>
                <a:cubicBezTo>
                  <a:pt x="4877147" y="149763"/>
                  <a:pt x="4735830" y="384562"/>
                  <a:pt x="4735830" y="650875"/>
                </a:cubicBezTo>
                <a:cubicBezTo>
                  <a:pt x="4735830" y="917188"/>
                  <a:pt x="4877147" y="1151987"/>
                  <a:pt x="5092087" y="1290636"/>
                </a:cubicBezTo>
                <a:lnTo>
                  <a:pt x="5125787" y="1308101"/>
                </a:lnTo>
                <a:lnTo>
                  <a:pt x="0" y="1308101"/>
                </a:lnTo>
                <a:close/>
              </a:path>
            </a:pathLst>
          </a:custGeom>
          <a:solidFill>
            <a:schemeClr val="bg1"/>
          </a:solidFill>
          <a:ln>
            <a:noFill/>
          </a:ln>
        </p:spPr>
        <p:txBody>
          <a:bodyPr wrap="square">
            <a:noAutofit/>
          </a:bodyPr>
          <a:lstStyle/>
          <a:p>
            <a:endParaRPr lang="en-US"/>
          </a:p>
        </p:txBody>
      </p:sp>
      <p:sp>
        <p:nvSpPr>
          <p:cNvPr id="89" name="SmartArt Placeholder 88">
            <a:extLst>
              <a:ext uri="{FF2B5EF4-FFF2-40B4-BE49-F238E27FC236}">
                <a16:creationId xmlns:a16="http://schemas.microsoft.com/office/drawing/2014/main" id="{BB74FA97-97E4-484E-8FA8-053C87D75C44}"/>
              </a:ext>
            </a:extLst>
          </p:cNvPr>
          <p:cNvSpPr>
            <a:spLocks noGrp="1"/>
          </p:cNvSpPr>
          <p:nvPr>
            <p:ph type="dgm" sz="quarter" idx="49"/>
          </p:nvPr>
        </p:nvSpPr>
        <p:spPr>
          <a:xfrm>
            <a:off x="1503044" y="4495800"/>
            <a:ext cx="5125787" cy="1308101"/>
          </a:xfrm>
          <a:custGeom>
            <a:avLst/>
            <a:gdLst>
              <a:gd name="connsiteX0" fmla="*/ 0 w 5125787"/>
              <a:gd name="connsiteY0" fmla="*/ 0 h 1308101"/>
              <a:gd name="connsiteX1" fmla="*/ 5113533 w 5125787"/>
              <a:gd name="connsiteY1" fmla="*/ 0 h 1308101"/>
              <a:gd name="connsiteX2" fmla="*/ 5092087 w 5125787"/>
              <a:gd name="connsiteY2" fmla="*/ 11115 h 1308101"/>
              <a:gd name="connsiteX3" fmla="*/ 4735830 w 5125787"/>
              <a:gd name="connsiteY3" fmla="*/ 650875 h 1308101"/>
              <a:gd name="connsiteX4" fmla="*/ 5092087 w 5125787"/>
              <a:gd name="connsiteY4" fmla="*/ 1290636 h 1308101"/>
              <a:gd name="connsiteX5" fmla="*/ 5125787 w 5125787"/>
              <a:gd name="connsiteY5" fmla="*/ 1308101 h 1308101"/>
              <a:gd name="connsiteX6" fmla="*/ 0 w 5125787"/>
              <a:gd name="connsiteY6" fmla="*/ 1308101 h 130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25787" h="1308101">
                <a:moveTo>
                  <a:pt x="0" y="0"/>
                </a:moveTo>
                <a:lnTo>
                  <a:pt x="5113533" y="0"/>
                </a:lnTo>
                <a:lnTo>
                  <a:pt x="5092087" y="11115"/>
                </a:lnTo>
                <a:cubicBezTo>
                  <a:pt x="4877147" y="149763"/>
                  <a:pt x="4735830" y="384562"/>
                  <a:pt x="4735830" y="650875"/>
                </a:cubicBezTo>
                <a:cubicBezTo>
                  <a:pt x="4735830" y="917188"/>
                  <a:pt x="4877147" y="1151987"/>
                  <a:pt x="5092087" y="1290636"/>
                </a:cubicBezTo>
                <a:lnTo>
                  <a:pt x="5125787" y="1308101"/>
                </a:lnTo>
                <a:lnTo>
                  <a:pt x="0" y="1308101"/>
                </a:lnTo>
                <a:close/>
              </a:path>
            </a:pathLst>
          </a:custGeom>
          <a:solidFill>
            <a:schemeClr val="bg1">
              <a:lumMod val="60000"/>
              <a:lumOff val="40000"/>
            </a:schemeClr>
          </a:solidFill>
          <a:ln>
            <a:noFill/>
          </a:ln>
        </p:spPr>
        <p:txBody>
          <a:bodyPr wrap="square">
            <a:noAutofit/>
          </a:bodyPr>
          <a:lstStyle/>
          <a:p>
            <a:endParaRPr lang="en-US"/>
          </a:p>
        </p:txBody>
      </p:sp>
      <p:sp>
        <p:nvSpPr>
          <p:cNvPr id="94" name="SmartArt Placeholder 90">
            <a:extLst>
              <a:ext uri="{FF2B5EF4-FFF2-40B4-BE49-F238E27FC236}">
                <a16:creationId xmlns:a16="http://schemas.microsoft.com/office/drawing/2014/main" id="{52F1745A-4207-5048-BE93-3271FA9868DF}"/>
              </a:ext>
            </a:extLst>
          </p:cNvPr>
          <p:cNvSpPr>
            <a:spLocks noGrp="1"/>
          </p:cNvSpPr>
          <p:nvPr>
            <p:ph type="dgm" sz="quarter" idx="50"/>
          </p:nvPr>
        </p:nvSpPr>
        <p:spPr>
          <a:xfrm>
            <a:off x="6985001" y="1336675"/>
            <a:ext cx="5207000" cy="1298575"/>
          </a:xfrm>
          <a:prstGeom prst="rect">
            <a:avLst/>
          </a:prstGeom>
          <a:solidFill>
            <a:schemeClr val="bg2">
              <a:lumMod val="50000"/>
            </a:schemeClr>
          </a:solidFill>
        </p:spPr>
        <p:txBody>
          <a:bodyPr/>
          <a:lstStyle/>
          <a:p>
            <a:endParaRPr lang="en-US"/>
          </a:p>
        </p:txBody>
      </p:sp>
      <p:sp>
        <p:nvSpPr>
          <p:cNvPr id="95" name="SmartArt Placeholder 90">
            <a:extLst>
              <a:ext uri="{FF2B5EF4-FFF2-40B4-BE49-F238E27FC236}">
                <a16:creationId xmlns:a16="http://schemas.microsoft.com/office/drawing/2014/main" id="{0CFCFEC0-76FD-4848-9C1F-588A7B44FF55}"/>
              </a:ext>
            </a:extLst>
          </p:cNvPr>
          <p:cNvSpPr>
            <a:spLocks noGrp="1"/>
          </p:cNvSpPr>
          <p:nvPr>
            <p:ph type="dgm" sz="quarter" idx="51"/>
          </p:nvPr>
        </p:nvSpPr>
        <p:spPr>
          <a:xfrm>
            <a:off x="6985001" y="2895600"/>
            <a:ext cx="5207000" cy="1298575"/>
          </a:xfrm>
          <a:prstGeom prst="rect">
            <a:avLst/>
          </a:prstGeom>
          <a:solidFill>
            <a:schemeClr val="bg2">
              <a:lumMod val="50000"/>
            </a:schemeClr>
          </a:solidFill>
        </p:spPr>
        <p:txBody>
          <a:bodyPr/>
          <a:lstStyle/>
          <a:p>
            <a:endParaRPr lang="en-US"/>
          </a:p>
        </p:txBody>
      </p:sp>
      <p:sp>
        <p:nvSpPr>
          <p:cNvPr id="96" name="SmartArt Placeholder 90">
            <a:extLst>
              <a:ext uri="{FF2B5EF4-FFF2-40B4-BE49-F238E27FC236}">
                <a16:creationId xmlns:a16="http://schemas.microsoft.com/office/drawing/2014/main" id="{950069DE-284D-DF46-9AC6-BC93CF1DF8C9}"/>
              </a:ext>
            </a:extLst>
          </p:cNvPr>
          <p:cNvSpPr>
            <a:spLocks noGrp="1"/>
          </p:cNvSpPr>
          <p:nvPr>
            <p:ph type="dgm" sz="quarter" idx="52"/>
          </p:nvPr>
        </p:nvSpPr>
        <p:spPr>
          <a:xfrm>
            <a:off x="6985001" y="4495800"/>
            <a:ext cx="5207000" cy="1298575"/>
          </a:xfrm>
          <a:prstGeom prst="rect">
            <a:avLst/>
          </a:prstGeom>
          <a:solidFill>
            <a:schemeClr val="bg1">
              <a:lumMod val="60000"/>
              <a:lumOff val="40000"/>
            </a:schemeClr>
          </a:solidFill>
        </p:spPr>
        <p:txBody>
          <a:bodyPr/>
          <a:lstStyle/>
          <a:p>
            <a:endParaRPr lang="en-US"/>
          </a:p>
        </p:txBody>
      </p:sp>
      <p:sp>
        <p:nvSpPr>
          <p:cNvPr id="87" name="SmartArt Placeholder 86">
            <a:extLst>
              <a:ext uri="{FF2B5EF4-FFF2-40B4-BE49-F238E27FC236}">
                <a16:creationId xmlns:a16="http://schemas.microsoft.com/office/drawing/2014/main" id="{3893D273-0766-CA44-AF91-EB9CAEDEE188}"/>
              </a:ext>
            </a:extLst>
          </p:cNvPr>
          <p:cNvSpPr>
            <a:spLocks noGrp="1"/>
          </p:cNvSpPr>
          <p:nvPr>
            <p:ph type="dgm" sz="quarter" idx="47"/>
          </p:nvPr>
        </p:nvSpPr>
        <p:spPr>
          <a:xfrm>
            <a:off x="1503044" y="1330325"/>
            <a:ext cx="5125787" cy="1308101"/>
          </a:xfrm>
          <a:custGeom>
            <a:avLst/>
            <a:gdLst>
              <a:gd name="connsiteX0" fmla="*/ 0 w 5125787"/>
              <a:gd name="connsiteY0" fmla="*/ 0 h 1308101"/>
              <a:gd name="connsiteX1" fmla="*/ 5113533 w 5125787"/>
              <a:gd name="connsiteY1" fmla="*/ 0 h 1308101"/>
              <a:gd name="connsiteX2" fmla="*/ 5092087 w 5125787"/>
              <a:gd name="connsiteY2" fmla="*/ 11115 h 1308101"/>
              <a:gd name="connsiteX3" fmla="*/ 4735830 w 5125787"/>
              <a:gd name="connsiteY3" fmla="*/ 650875 h 1308101"/>
              <a:gd name="connsiteX4" fmla="*/ 5092087 w 5125787"/>
              <a:gd name="connsiteY4" fmla="*/ 1290636 h 1308101"/>
              <a:gd name="connsiteX5" fmla="*/ 5125787 w 5125787"/>
              <a:gd name="connsiteY5" fmla="*/ 1308101 h 1308101"/>
              <a:gd name="connsiteX6" fmla="*/ 0 w 5125787"/>
              <a:gd name="connsiteY6" fmla="*/ 1308101 h 130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25787" h="1308101">
                <a:moveTo>
                  <a:pt x="0" y="0"/>
                </a:moveTo>
                <a:lnTo>
                  <a:pt x="5113533" y="0"/>
                </a:lnTo>
                <a:lnTo>
                  <a:pt x="5092087" y="11115"/>
                </a:lnTo>
                <a:cubicBezTo>
                  <a:pt x="4877147" y="149763"/>
                  <a:pt x="4735830" y="384562"/>
                  <a:pt x="4735830" y="650875"/>
                </a:cubicBezTo>
                <a:cubicBezTo>
                  <a:pt x="4735830" y="917188"/>
                  <a:pt x="4877147" y="1151987"/>
                  <a:pt x="5092087" y="1290636"/>
                </a:cubicBezTo>
                <a:lnTo>
                  <a:pt x="5125787" y="1308101"/>
                </a:lnTo>
                <a:lnTo>
                  <a:pt x="0" y="1308101"/>
                </a:lnTo>
                <a:close/>
              </a:path>
            </a:pathLst>
          </a:custGeom>
          <a:solidFill>
            <a:schemeClr val="accent2"/>
          </a:solidFill>
          <a:ln>
            <a:noFill/>
          </a:ln>
        </p:spPr>
        <p:txBody>
          <a:bodyPr wrap="square">
            <a:noAutofit/>
          </a:bodyPr>
          <a:lstStyle/>
          <a:p>
            <a:endParaRPr lang="en-US"/>
          </a:p>
        </p:txBody>
      </p:sp>
      <p:sp>
        <p:nvSpPr>
          <p:cNvPr id="18" name="Slide Number Placeholder 4">
            <a:extLst>
              <a:ext uri="{FF2B5EF4-FFF2-40B4-BE49-F238E27FC236}">
                <a16:creationId xmlns:a16="http://schemas.microsoft.com/office/drawing/2014/main" id="{BAA7C75E-F4D7-2145-9AB9-7F45EDF0EDAA}"/>
              </a:ext>
            </a:extLst>
          </p:cNvPr>
          <p:cNvSpPr>
            <a:spLocks noGrp="1"/>
          </p:cNvSpPr>
          <p:nvPr>
            <p:ph type="sldNum" sz="quarter" idx="12"/>
          </p:nvPr>
        </p:nvSpPr>
        <p:spPr>
          <a:xfrm>
            <a:off x="11766550" y="6454775"/>
            <a:ext cx="425450" cy="174625"/>
          </a:xfrm>
          <a:prstGeom prst="rect">
            <a:avLst/>
          </a:prstGeom>
        </p:spPr>
        <p:txBody>
          <a:bodyPr lIns="0" tIns="0" rIns="0" bIns="0" anchor="b" anchorCtr="0"/>
          <a:lstStyle>
            <a:lvl1pPr algn="l">
              <a:defRPr sz="900">
                <a:solidFill>
                  <a:schemeClr val="tx1"/>
                </a:solidFill>
              </a:defRPr>
            </a:lvl1pPr>
          </a:lstStyle>
          <a:p>
            <a:fld id="{CB7FE98A-78B1-495F-8A5C-53E48422F91F}" type="slidenum">
              <a:rPr lang="en-US" smtClean="0"/>
              <a:pPr/>
              <a:t>‹#›</a:t>
            </a:fld>
            <a:endParaRPr lang="en-US"/>
          </a:p>
        </p:txBody>
      </p:sp>
      <p:sp>
        <p:nvSpPr>
          <p:cNvPr id="38" name="Text Placeholder 48">
            <a:extLst>
              <a:ext uri="{FF2B5EF4-FFF2-40B4-BE49-F238E27FC236}">
                <a16:creationId xmlns:a16="http://schemas.microsoft.com/office/drawing/2014/main" id="{AED35761-2814-1348-BCD2-560223B31E3E}"/>
              </a:ext>
            </a:extLst>
          </p:cNvPr>
          <p:cNvSpPr>
            <a:spLocks noGrp="1"/>
          </p:cNvSpPr>
          <p:nvPr>
            <p:ph type="body" sz="quarter" idx="27" hasCustomPrompt="1"/>
          </p:nvPr>
        </p:nvSpPr>
        <p:spPr>
          <a:xfrm>
            <a:off x="748020" y="551222"/>
            <a:ext cx="7678737" cy="361950"/>
          </a:xfrm>
          <a:prstGeom prst="rect">
            <a:avLst/>
          </a:prstGeom>
        </p:spPr>
        <p:txBody>
          <a:bodyPr/>
          <a:lstStyle>
            <a:lvl1pPr>
              <a:defRPr sz="2800" b="1" i="0">
                <a:solidFill>
                  <a:schemeClr val="tx1"/>
                </a:solidFill>
                <a:latin typeface="Nunito Sans ExtraBold" pitchFamily="2" charset="77"/>
              </a:defRPr>
            </a:lvl1pPr>
          </a:lstStyle>
          <a:p>
            <a:pPr lvl="0"/>
            <a:r>
              <a:rPr lang="en-US"/>
              <a:t>Text Only</a:t>
            </a:r>
          </a:p>
        </p:txBody>
      </p:sp>
      <p:sp>
        <p:nvSpPr>
          <p:cNvPr id="48" name="Picture Placeholder 45">
            <a:extLst>
              <a:ext uri="{FF2B5EF4-FFF2-40B4-BE49-F238E27FC236}">
                <a16:creationId xmlns:a16="http://schemas.microsoft.com/office/drawing/2014/main" id="{B3F0A6BB-378A-414C-960C-A87B0D2E6A73}"/>
              </a:ext>
            </a:extLst>
          </p:cNvPr>
          <p:cNvSpPr>
            <a:spLocks noGrp="1"/>
          </p:cNvSpPr>
          <p:nvPr>
            <p:ph type="pic" sz="quarter" idx="28"/>
          </p:nvPr>
        </p:nvSpPr>
        <p:spPr>
          <a:xfrm>
            <a:off x="806188" y="1331019"/>
            <a:ext cx="1332725" cy="1308993"/>
          </a:xfrm>
          <a:prstGeom prst="ellipse">
            <a:avLst/>
          </a:prstGeom>
        </p:spPr>
        <p:txBody>
          <a:bodyPr/>
          <a:lstStyle/>
          <a:p>
            <a:endParaRPr lang="en-US"/>
          </a:p>
        </p:txBody>
      </p:sp>
      <p:sp>
        <p:nvSpPr>
          <p:cNvPr id="49" name="Picture Placeholder 45">
            <a:extLst>
              <a:ext uri="{FF2B5EF4-FFF2-40B4-BE49-F238E27FC236}">
                <a16:creationId xmlns:a16="http://schemas.microsoft.com/office/drawing/2014/main" id="{FA2D8C46-F59E-344C-BD66-335964B3F96F}"/>
              </a:ext>
            </a:extLst>
          </p:cNvPr>
          <p:cNvSpPr>
            <a:spLocks noGrp="1"/>
          </p:cNvSpPr>
          <p:nvPr>
            <p:ph type="pic" sz="quarter" idx="29"/>
          </p:nvPr>
        </p:nvSpPr>
        <p:spPr>
          <a:xfrm>
            <a:off x="6324600" y="1331019"/>
            <a:ext cx="1332725" cy="1308993"/>
          </a:xfrm>
          <a:prstGeom prst="ellipse">
            <a:avLst/>
          </a:prstGeom>
        </p:spPr>
        <p:txBody>
          <a:bodyPr/>
          <a:lstStyle/>
          <a:p>
            <a:endParaRPr lang="en-US"/>
          </a:p>
        </p:txBody>
      </p:sp>
      <p:sp>
        <p:nvSpPr>
          <p:cNvPr id="55" name="Text Placeholder 50">
            <a:extLst>
              <a:ext uri="{FF2B5EF4-FFF2-40B4-BE49-F238E27FC236}">
                <a16:creationId xmlns:a16="http://schemas.microsoft.com/office/drawing/2014/main" id="{8CC173A5-4B38-384A-9C4B-FBEE27555EDE}"/>
              </a:ext>
            </a:extLst>
          </p:cNvPr>
          <p:cNvSpPr>
            <a:spLocks noGrp="1"/>
          </p:cNvSpPr>
          <p:nvPr>
            <p:ph type="body" sz="quarter" idx="30" hasCustomPrompt="1"/>
          </p:nvPr>
        </p:nvSpPr>
        <p:spPr>
          <a:xfrm>
            <a:off x="2271623" y="1394102"/>
            <a:ext cx="3733800" cy="1185195"/>
          </a:xfrm>
          <a:prstGeom prst="rect">
            <a:avLst/>
          </a:prstGeom>
        </p:spPr>
        <p:txBody>
          <a:bodyPr numCol="1" anchor="ctr" anchorCtr="0"/>
          <a:lstStyle>
            <a:lvl1pPr>
              <a:lnSpc>
                <a:spcPct val="100000"/>
              </a:lnSpc>
              <a:defRPr sz="2000" b="1" i="0" spc="0">
                <a:latin typeface="Nunito Sans ExtraBold" pitchFamily="2" charset="77"/>
              </a:defRPr>
            </a:lvl1pPr>
            <a:lvl2pPr marL="0" indent="0">
              <a:tabLst/>
              <a:defRPr sz="1600"/>
            </a:lvl2pPr>
          </a:lstStyle>
          <a:p>
            <a:pPr lvl="0"/>
            <a:r>
              <a:rPr lang="en-US"/>
              <a:t>Name</a:t>
            </a:r>
          </a:p>
          <a:p>
            <a:pPr lvl="1"/>
            <a:r>
              <a:rPr lang="en-US"/>
              <a:t>Title</a:t>
            </a:r>
            <a:br>
              <a:rPr lang="en-US"/>
            </a:br>
            <a:r>
              <a:rPr lang="en-US"/>
              <a:t>Business Unit or Service Line</a:t>
            </a:r>
          </a:p>
        </p:txBody>
      </p:sp>
      <p:sp>
        <p:nvSpPr>
          <p:cNvPr id="57" name="Text Placeholder 50">
            <a:extLst>
              <a:ext uri="{FF2B5EF4-FFF2-40B4-BE49-F238E27FC236}">
                <a16:creationId xmlns:a16="http://schemas.microsoft.com/office/drawing/2014/main" id="{B4FD7677-84CA-114D-94D8-46555945C341}"/>
              </a:ext>
            </a:extLst>
          </p:cNvPr>
          <p:cNvSpPr>
            <a:spLocks noGrp="1"/>
          </p:cNvSpPr>
          <p:nvPr>
            <p:ph type="body" sz="quarter" idx="32" hasCustomPrompt="1"/>
          </p:nvPr>
        </p:nvSpPr>
        <p:spPr>
          <a:xfrm>
            <a:off x="7834223" y="1394102"/>
            <a:ext cx="3733800" cy="1176569"/>
          </a:xfrm>
          <a:prstGeom prst="rect">
            <a:avLst/>
          </a:prstGeom>
        </p:spPr>
        <p:txBody>
          <a:bodyPr numCol="1" anchor="ctr" anchorCtr="0"/>
          <a:lstStyle>
            <a:lvl1pPr>
              <a:lnSpc>
                <a:spcPct val="100000"/>
              </a:lnSpc>
              <a:defRPr sz="2000" b="1" i="0" spc="0">
                <a:latin typeface="Nunito Sans ExtraBold" pitchFamily="2" charset="77"/>
              </a:defRPr>
            </a:lvl1pPr>
            <a:lvl2pPr marL="0" indent="0">
              <a:tabLst/>
              <a:defRPr sz="1600"/>
            </a:lvl2pPr>
          </a:lstStyle>
          <a:p>
            <a:pPr lvl="0"/>
            <a:r>
              <a:rPr lang="en-US"/>
              <a:t>Name</a:t>
            </a:r>
          </a:p>
          <a:p>
            <a:pPr lvl="1"/>
            <a:r>
              <a:rPr lang="en-US"/>
              <a:t>Title</a:t>
            </a:r>
            <a:br>
              <a:rPr lang="en-US"/>
            </a:br>
            <a:r>
              <a:rPr lang="en-US"/>
              <a:t>Business Unit or Service Line</a:t>
            </a:r>
          </a:p>
        </p:txBody>
      </p:sp>
      <p:sp>
        <p:nvSpPr>
          <p:cNvPr id="59" name="Freeform 58">
            <a:extLst>
              <a:ext uri="{FF2B5EF4-FFF2-40B4-BE49-F238E27FC236}">
                <a16:creationId xmlns:a16="http://schemas.microsoft.com/office/drawing/2014/main" id="{2B809D9B-BFC2-AB45-8D44-E6D8171FFFEA}"/>
              </a:ext>
            </a:extLst>
          </p:cNvPr>
          <p:cNvSpPr/>
          <p:nvPr userDrawn="1"/>
        </p:nvSpPr>
        <p:spPr>
          <a:xfrm>
            <a:off x="1481559" y="2889164"/>
            <a:ext cx="5143350" cy="1311315"/>
          </a:xfrm>
          <a:custGeom>
            <a:avLst/>
            <a:gdLst>
              <a:gd name="connsiteX0" fmla="*/ 0 w 5143350"/>
              <a:gd name="connsiteY0" fmla="*/ 0 h 1311315"/>
              <a:gd name="connsiteX1" fmla="*/ 5143350 w 5143350"/>
              <a:gd name="connsiteY1" fmla="*/ 0 h 1311315"/>
              <a:gd name="connsiteX2" fmla="*/ 5084295 w 5143350"/>
              <a:gd name="connsiteY2" fmla="*/ 32054 h 1311315"/>
              <a:gd name="connsiteX3" fmla="*/ 4752400 w 5143350"/>
              <a:gd name="connsiteY3" fmla="*/ 656273 h 1311315"/>
              <a:gd name="connsiteX4" fmla="*/ 5084295 w 5143350"/>
              <a:gd name="connsiteY4" fmla="*/ 1280492 h 1311315"/>
              <a:gd name="connsiteX5" fmla="*/ 5141082 w 5143350"/>
              <a:gd name="connsiteY5" fmla="*/ 1311315 h 1311315"/>
              <a:gd name="connsiteX6" fmla="*/ 0 w 5143350"/>
              <a:gd name="connsiteY6" fmla="*/ 1311315 h 1311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3350" h="1311315">
                <a:moveTo>
                  <a:pt x="0" y="0"/>
                </a:moveTo>
                <a:lnTo>
                  <a:pt x="5143350" y="0"/>
                </a:lnTo>
                <a:lnTo>
                  <a:pt x="5084295" y="32054"/>
                </a:lnTo>
                <a:cubicBezTo>
                  <a:pt x="4884053" y="167335"/>
                  <a:pt x="4752400" y="396429"/>
                  <a:pt x="4752400" y="656273"/>
                </a:cubicBezTo>
                <a:cubicBezTo>
                  <a:pt x="4752400" y="916117"/>
                  <a:pt x="4884053" y="1145211"/>
                  <a:pt x="5084295" y="1280492"/>
                </a:cubicBezTo>
                <a:lnTo>
                  <a:pt x="5141082" y="1311315"/>
                </a:lnTo>
                <a:lnTo>
                  <a:pt x="0" y="131131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Picture Placeholder 45">
            <a:extLst>
              <a:ext uri="{FF2B5EF4-FFF2-40B4-BE49-F238E27FC236}">
                <a16:creationId xmlns:a16="http://schemas.microsoft.com/office/drawing/2014/main" id="{11545D1A-AF5E-0040-BB33-C995825EF8A3}"/>
              </a:ext>
            </a:extLst>
          </p:cNvPr>
          <p:cNvSpPr>
            <a:spLocks noGrp="1"/>
          </p:cNvSpPr>
          <p:nvPr>
            <p:ph type="pic" sz="quarter" idx="34"/>
          </p:nvPr>
        </p:nvSpPr>
        <p:spPr>
          <a:xfrm>
            <a:off x="806188" y="2894641"/>
            <a:ext cx="1332725" cy="1308993"/>
          </a:xfrm>
          <a:prstGeom prst="ellipse">
            <a:avLst/>
          </a:prstGeom>
        </p:spPr>
        <p:txBody>
          <a:bodyPr/>
          <a:lstStyle/>
          <a:p>
            <a:endParaRPr lang="en-US"/>
          </a:p>
        </p:txBody>
      </p:sp>
      <p:sp>
        <p:nvSpPr>
          <p:cNvPr id="62" name="Picture Placeholder 45">
            <a:extLst>
              <a:ext uri="{FF2B5EF4-FFF2-40B4-BE49-F238E27FC236}">
                <a16:creationId xmlns:a16="http://schemas.microsoft.com/office/drawing/2014/main" id="{653F17FC-1326-D64D-BB99-5C13E1EE1633}"/>
              </a:ext>
            </a:extLst>
          </p:cNvPr>
          <p:cNvSpPr>
            <a:spLocks noGrp="1"/>
          </p:cNvSpPr>
          <p:nvPr>
            <p:ph type="pic" sz="quarter" idx="35"/>
          </p:nvPr>
        </p:nvSpPr>
        <p:spPr>
          <a:xfrm>
            <a:off x="6324600" y="2894641"/>
            <a:ext cx="1332725" cy="1308993"/>
          </a:xfrm>
          <a:prstGeom prst="ellipse">
            <a:avLst/>
          </a:prstGeom>
        </p:spPr>
        <p:txBody>
          <a:bodyPr/>
          <a:lstStyle/>
          <a:p>
            <a:endParaRPr lang="en-US"/>
          </a:p>
        </p:txBody>
      </p:sp>
      <p:sp>
        <p:nvSpPr>
          <p:cNvPr id="63" name="Text Placeholder 50">
            <a:extLst>
              <a:ext uri="{FF2B5EF4-FFF2-40B4-BE49-F238E27FC236}">
                <a16:creationId xmlns:a16="http://schemas.microsoft.com/office/drawing/2014/main" id="{645DE34D-FACD-4446-9824-DDD6DB9BCBF0}"/>
              </a:ext>
            </a:extLst>
          </p:cNvPr>
          <p:cNvSpPr>
            <a:spLocks noGrp="1"/>
          </p:cNvSpPr>
          <p:nvPr>
            <p:ph type="body" sz="quarter" idx="36" hasCustomPrompt="1"/>
          </p:nvPr>
        </p:nvSpPr>
        <p:spPr>
          <a:xfrm>
            <a:off x="2271623" y="2957725"/>
            <a:ext cx="3733800" cy="1174328"/>
          </a:xfrm>
          <a:prstGeom prst="rect">
            <a:avLst/>
          </a:prstGeom>
        </p:spPr>
        <p:txBody>
          <a:bodyPr numCol="1" anchor="ctr" anchorCtr="0"/>
          <a:lstStyle>
            <a:lvl1pPr>
              <a:lnSpc>
                <a:spcPct val="100000"/>
              </a:lnSpc>
              <a:defRPr sz="2000" b="1" i="0" spc="0">
                <a:latin typeface="Nunito Sans ExtraBold" pitchFamily="2" charset="77"/>
              </a:defRPr>
            </a:lvl1pPr>
            <a:lvl2pPr marL="0" indent="0">
              <a:tabLst/>
              <a:defRPr sz="1600"/>
            </a:lvl2pPr>
          </a:lstStyle>
          <a:p>
            <a:pPr lvl="0"/>
            <a:r>
              <a:rPr lang="en-US"/>
              <a:t>Name</a:t>
            </a:r>
          </a:p>
          <a:p>
            <a:pPr lvl="1"/>
            <a:r>
              <a:rPr lang="en-US"/>
              <a:t>Title</a:t>
            </a:r>
            <a:br>
              <a:rPr lang="en-US"/>
            </a:br>
            <a:r>
              <a:rPr lang="en-US"/>
              <a:t>Business Unit or Service Line</a:t>
            </a:r>
          </a:p>
        </p:txBody>
      </p:sp>
      <p:sp>
        <p:nvSpPr>
          <p:cNvPr id="65" name="Text Placeholder 50">
            <a:extLst>
              <a:ext uri="{FF2B5EF4-FFF2-40B4-BE49-F238E27FC236}">
                <a16:creationId xmlns:a16="http://schemas.microsoft.com/office/drawing/2014/main" id="{8F2B5720-0A1A-B443-BD01-A5B334CF5D00}"/>
              </a:ext>
            </a:extLst>
          </p:cNvPr>
          <p:cNvSpPr>
            <a:spLocks noGrp="1"/>
          </p:cNvSpPr>
          <p:nvPr>
            <p:ph type="body" sz="quarter" idx="38" hasCustomPrompt="1"/>
          </p:nvPr>
        </p:nvSpPr>
        <p:spPr>
          <a:xfrm>
            <a:off x="7834223" y="2957725"/>
            <a:ext cx="3733800" cy="1174328"/>
          </a:xfrm>
          <a:prstGeom prst="rect">
            <a:avLst/>
          </a:prstGeom>
        </p:spPr>
        <p:txBody>
          <a:bodyPr numCol="1" anchor="ctr" anchorCtr="0"/>
          <a:lstStyle>
            <a:lvl1pPr>
              <a:lnSpc>
                <a:spcPct val="100000"/>
              </a:lnSpc>
              <a:defRPr sz="2000" b="1" i="0" spc="0">
                <a:latin typeface="Nunito Sans ExtraBold" pitchFamily="2" charset="77"/>
              </a:defRPr>
            </a:lvl1pPr>
            <a:lvl2pPr marL="0" indent="0">
              <a:tabLst/>
              <a:defRPr sz="1600"/>
            </a:lvl2pPr>
          </a:lstStyle>
          <a:p>
            <a:pPr lvl="0"/>
            <a:r>
              <a:rPr lang="en-US"/>
              <a:t>Name</a:t>
            </a:r>
          </a:p>
          <a:p>
            <a:pPr lvl="1"/>
            <a:r>
              <a:rPr lang="en-US"/>
              <a:t>Title</a:t>
            </a:r>
            <a:br>
              <a:rPr lang="en-US"/>
            </a:br>
            <a:r>
              <a:rPr lang="en-US"/>
              <a:t>Business Unit or Service Line</a:t>
            </a:r>
          </a:p>
        </p:txBody>
      </p:sp>
      <p:sp>
        <p:nvSpPr>
          <p:cNvPr id="67" name="Freeform 66">
            <a:extLst>
              <a:ext uri="{FF2B5EF4-FFF2-40B4-BE49-F238E27FC236}">
                <a16:creationId xmlns:a16="http://schemas.microsoft.com/office/drawing/2014/main" id="{123B927F-05E9-634B-A242-DB00F3948B14}"/>
              </a:ext>
            </a:extLst>
          </p:cNvPr>
          <p:cNvSpPr/>
          <p:nvPr userDrawn="1"/>
        </p:nvSpPr>
        <p:spPr>
          <a:xfrm>
            <a:off x="1481559" y="4489364"/>
            <a:ext cx="5143350" cy="1311315"/>
          </a:xfrm>
          <a:custGeom>
            <a:avLst/>
            <a:gdLst>
              <a:gd name="connsiteX0" fmla="*/ 0 w 5143350"/>
              <a:gd name="connsiteY0" fmla="*/ 0 h 1311315"/>
              <a:gd name="connsiteX1" fmla="*/ 5143350 w 5143350"/>
              <a:gd name="connsiteY1" fmla="*/ 0 h 1311315"/>
              <a:gd name="connsiteX2" fmla="*/ 5084295 w 5143350"/>
              <a:gd name="connsiteY2" fmla="*/ 32054 h 1311315"/>
              <a:gd name="connsiteX3" fmla="*/ 4752400 w 5143350"/>
              <a:gd name="connsiteY3" fmla="*/ 656273 h 1311315"/>
              <a:gd name="connsiteX4" fmla="*/ 5084295 w 5143350"/>
              <a:gd name="connsiteY4" fmla="*/ 1280492 h 1311315"/>
              <a:gd name="connsiteX5" fmla="*/ 5141082 w 5143350"/>
              <a:gd name="connsiteY5" fmla="*/ 1311315 h 1311315"/>
              <a:gd name="connsiteX6" fmla="*/ 0 w 5143350"/>
              <a:gd name="connsiteY6" fmla="*/ 1311315 h 1311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43350" h="1311315">
                <a:moveTo>
                  <a:pt x="0" y="0"/>
                </a:moveTo>
                <a:lnTo>
                  <a:pt x="5143350" y="0"/>
                </a:lnTo>
                <a:lnTo>
                  <a:pt x="5084295" y="32054"/>
                </a:lnTo>
                <a:cubicBezTo>
                  <a:pt x="4884053" y="167335"/>
                  <a:pt x="4752400" y="396429"/>
                  <a:pt x="4752400" y="656273"/>
                </a:cubicBezTo>
                <a:cubicBezTo>
                  <a:pt x="4752400" y="916117"/>
                  <a:pt x="4884053" y="1145211"/>
                  <a:pt x="5084295" y="1280492"/>
                </a:cubicBezTo>
                <a:lnTo>
                  <a:pt x="5141082" y="1311315"/>
                </a:lnTo>
                <a:lnTo>
                  <a:pt x="0" y="1311315"/>
                </a:lnTo>
                <a:close/>
              </a:path>
            </a:pathLst>
          </a:custGeom>
          <a:solidFill>
            <a:schemeClr val="bg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Picture Placeholder 45">
            <a:extLst>
              <a:ext uri="{FF2B5EF4-FFF2-40B4-BE49-F238E27FC236}">
                <a16:creationId xmlns:a16="http://schemas.microsoft.com/office/drawing/2014/main" id="{1439BC8F-1165-ED4F-8749-33D2643DB9B7}"/>
              </a:ext>
            </a:extLst>
          </p:cNvPr>
          <p:cNvSpPr>
            <a:spLocks noGrp="1"/>
          </p:cNvSpPr>
          <p:nvPr>
            <p:ph type="pic" sz="quarter" idx="40"/>
          </p:nvPr>
        </p:nvSpPr>
        <p:spPr>
          <a:xfrm>
            <a:off x="806188" y="4494841"/>
            <a:ext cx="1332725" cy="1308993"/>
          </a:xfrm>
          <a:prstGeom prst="ellipse">
            <a:avLst/>
          </a:prstGeom>
        </p:spPr>
        <p:txBody>
          <a:bodyPr/>
          <a:lstStyle/>
          <a:p>
            <a:endParaRPr lang="en-US"/>
          </a:p>
        </p:txBody>
      </p:sp>
      <p:sp>
        <p:nvSpPr>
          <p:cNvPr id="70" name="Picture Placeholder 45">
            <a:extLst>
              <a:ext uri="{FF2B5EF4-FFF2-40B4-BE49-F238E27FC236}">
                <a16:creationId xmlns:a16="http://schemas.microsoft.com/office/drawing/2014/main" id="{A013A6CE-8426-D74B-A3E2-72127984B793}"/>
              </a:ext>
            </a:extLst>
          </p:cNvPr>
          <p:cNvSpPr>
            <a:spLocks noGrp="1"/>
          </p:cNvSpPr>
          <p:nvPr>
            <p:ph type="pic" sz="quarter" idx="41"/>
          </p:nvPr>
        </p:nvSpPr>
        <p:spPr>
          <a:xfrm>
            <a:off x="6324600" y="4494841"/>
            <a:ext cx="1332725" cy="1308993"/>
          </a:xfrm>
          <a:prstGeom prst="ellipse">
            <a:avLst/>
          </a:prstGeom>
        </p:spPr>
        <p:txBody>
          <a:bodyPr/>
          <a:lstStyle/>
          <a:p>
            <a:endParaRPr lang="en-US"/>
          </a:p>
        </p:txBody>
      </p:sp>
      <p:sp>
        <p:nvSpPr>
          <p:cNvPr id="71" name="Text Placeholder 50">
            <a:extLst>
              <a:ext uri="{FF2B5EF4-FFF2-40B4-BE49-F238E27FC236}">
                <a16:creationId xmlns:a16="http://schemas.microsoft.com/office/drawing/2014/main" id="{E7AD3DD9-53B8-AA41-B9B8-C690B6BC40C0}"/>
              </a:ext>
            </a:extLst>
          </p:cNvPr>
          <p:cNvSpPr>
            <a:spLocks noGrp="1"/>
          </p:cNvSpPr>
          <p:nvPr>
            <p:ph type="body" sz="quarter" idx="42" hasCustomPrompt="1"/>
          </p:nvPr>
        </p:nvSpPr>
        <p:spPr>
          <a:xfrm>
            <a:off x="2271623" y="4557924"/>
            <a:ext cx="3733800" cy="1187267"/>
          </a:xfrm>
          <a:prstGeom prst="rect">
            <a:avLst/>
          </a:prstGeom>
        </p:spPr>
        <p:txBody>
          <a:bodyPr numCol="1" anchor="ctr" anchorCtr="0"/>
          <a:lstStyle>
            <a:lvl1pPr>
              <a:lnSpc>
                <a:spcPct val="100000"/>
              </a:lnSpc>
              <a:defRPr sz="2000" b="1" i="0" spc="0">
                <a:latin typeface="Nunito Sans ExtraBold" pitchFamily="2" charset="77"/>
              </a:defRPr>
            </a:lvl1pPr>
            <a:lvl2pPr marL="0" indent="0">
              <a:tabLst/>
              <a:defRPr sz="1600"/>
            </a:lvl2pPr>
          </a:lstStyle>
          <a:p>
            <a:pPr lvl="0"/>
            <a:r>
              <a:rPr lang="en-US"/>
              <a:t>Name</a:t>
            </a:r>
          </a:p>
          <a:p>
            <a:pPr lvl="1"/>
            <a:r>
              <a:rPr lang="en-US"/>
              <a:t>Title</a:t>
            </a:r>
            <a:br>
              <a:rPr lang="en-US"/>
            </a:br>
            <a:r>
              <a:rPr lang="en-US"/>
              <a:t>Business Unit or Service Line</a:t>
            </a:r>
          </a:p>
        </p:txBody>
      </p:sp>
      <p:sp>
        <p:nvSpPr>
          <p:cNvPr id="73" name="Text Placeholder 50">
            <a:extLst>
              <a:ext uri="{FF2B5EF4-FFF2-40B4-BE49-F238E27FC236}">
                <a16:creationId xmlns:a16="http://schemas.microsoft.com/office/drawing/2014/main" id="{21687F0A-76EF-7341-99F7-A5C4B92CC672}"/>
              </a:ext>
            </a:extLst>
          </p:cNvPr>
          <p:cNvSpPr>
            <a:spLocks noGrp="1"/>
          </p:cNvSpPr>
          <p:nvPr>
            <p:ph type="body" sz="quarter" idx="44" hasCustomPrompt="1"/>
          </p:nvPr>
        </p:nvSpPr>
        <p:spPr>
          <a:xfrm>
            <a:off x="7834223" y="4557924"/>
            <a:ext cx="3733800" cy="1187267"/>
          </a:xfrm>
          <a:prstGeom prst="rect">
            <a:avLst/>
          </a:prstGeom>
        </p:spPr>
        <p:txBody>
          <a:bodyPr numCol="1" anchor="ctr" anchorCtr="0"/>
          <a:lstStyle>
            <a:lvl1pPr>
              <a:lnSpc>
                <a:spcPct val="100000"/>
              </a:lnSpc>
              <a:defRPr sz="2000" b="1" i="0" spc="0">
                <a:latin typeface="Nunito Sans ExtraBold" pitchFamily="2" charset="77"/>
              </a:defRPr>
            </a:lvl1pPr>
            <a:lvl2pPr marL="0" indent="0">
              <a:tabLst/>
              <a:defRPr sz="1600"/>
            </a:lvl2pPr>
          </a:lstStyle>
          <a:p>
            <a:pPr lvl="0"/>
            <a:r>
              <a:rPr lang="en-US"/>
              <a:t>Name</a:t>
            </a:r>
          </a:p>
          <a:p>
            <a:pPr lvl="1"/>
            <a:r>
              <a:rPr lang="en-US"/>
              <a:t>Title</a:t>
            </a:r>
            <a:br>
              <a:rPr lang="en-US"/>
            </a:br>
            <a:r>
              <a:rPr lang="en-US"/>
              <a:t>Business Unit or Service Line</a:t>
            </a:r>
          </a:p>
        </p:txBody>
      </p:sp>
      <p:sp>
        <p:nvSpPr>
          <p:cNvPr id="27" name="Footer Placeholder 6">
            <a:extLst>
              <a:ext uri="{FF2B5EF4-FFF2-40B4-BE49-F238E27FC236}">
                <a16:creationId xmlns:a16="http://schemas.microsoft.com/office/drawing/2014/main" id="{1EFD1CA1-1BF3-404B-97E7-FBC2149C8363}"/>
              </a:ext>
            </a:extLst>
          </p:cNvPr>
          <p:cNvSpPr>
            <a:spLocks noGrp="1"/>
          </p:cNvSpPr>
          <p:nvPr>
            <p:ph type="ftr" sz="quarter" idx="3"/>
          </p:nvPr>
        </p:nvSpPr>
        <p:spPr>
          <a:xfrm>
            <a:off x="181495" y="179994"/>
            <a:ext cx="2072755" cy="177453"/>
          </a:xfrm>
          <a:prstGeom prst="rect">
            <a:avLst/>
          </a:prstGeom>
        </p:spPr>
        <p:txBody>
          <a:bodyPr vert="horz" lIns="91440" tIns="45720" rIns="91440" bIns="45720" rtlCol="0" anchor="ctr"/>
          <a:lstStyle>
            <a:lvl1pPr algn="l">
              <a:defRPr sz="800">
                <a:solidFill>
                  <a:schemeClr val="tx1"/>
                </a:solidFill>
              </a:defRPr>
            </a:lvl1pPr>
          </a:lstStyle>
          <a:p>
            <a:endParaRPr lang="en-US"/>
          </a:p>
        </p:txBody>
      </p:sp>
      <p:pic>
        <p:nvPicPr>
          <p:cNvPr id="28" name="Picture 27" descr="Text&#10;&#10;Description automatically generated">
            <a:extLst>
              <a:ext uri="{FF2B5EF4-FFF2-40B4-BE49-F238E27FC236}">
                <a16:creationId xmlns:a16="http://schemas.microsoft.com/office/drawing/2014/main" id="{F96540B7-75FD-498F-A6A6-8870218B3A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4766" y="6338321"/>
            <a:ext cx="1101946" cy="403200"/>
          </a:xfrm>
          <a:prstGeom prst="rect">
            <a:avLst/>
          </a:prstGeom>
        </p:spPr>
      </p:pic>
    </p:spTree>
    <p:extLst>
      <p:ext uri="{BB962C8B-B14F-4D97-AF65-F5344CB8AC3E}">
        <p14:creationId xmlns:p14="http://schemas.microsoft.com/office/powerpoint/2010/main" val="1144738214"/>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mployee Profile">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54FB0E6-B86D-8948-9776-CECE66917FF4}"/>
              </a:ext>
            </a:extLst>
          </p:cNvPr>
          <p:cNvSpPr/>
          <p:nvPr userDrawn="1"/>
        </p:nvSpPr>
        <p:spPr>
          <a:xfrm>
            <a:off x="0" y="601884"/>
            <a:ext cx="3183038" cy="3703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B3CA579E-F83E-0F41-8BFB-36019723BDA7}"/>
              </a:ext>
            </a:extLst>
          </p:cNvPr>
          <p:cNvCxnSpPr/>
          <p:nvPr userDrawn="1"/>
        </p:nvCxnSpPr>
        <p:spPr>
          <a:xfrm>
            <a:off x="821803" y="3703899"/>
            <a:ext cx="2326511" cy="0"/>
          </a:xfrm>
          <a:prstGeom prst="line">
            <a:avLst/>
          </a:prstGeom>
          <a:ln w="28575"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E787EDF4-7E0D-F043-9B1B-13C2366A0103}"/>
              </a:ext>
            </a:extLst>
          </p:cNvPr>
          <p:cNvSpPr>
            <a:spLocks noGrp="1"/>
          </p:cNvSpPr>
          <p:nvPr>
            <p:ph type="body" sz="quarter" idx="13" hasCustomPrompt="1"/>
          </p:nvPr>
        </p:nvSpPr>
        <p:spPr>
          <a:xfrm>
            <a:off x="737112" y="551117"/>
            <a:ext cx="2352675" cy="460375"/>
          </a:xfrm>
          <a:prstGeom prst="rect">
            <a:avLst/>
          </a:prstGeom>
        </p:spPr>
        <p:txBody>
          <a:bodyPr numCol="1" anchor="ctr" anchorCtr="0"/>
          <a:lstStyle>
            <a:lvl1pPr>
              <a:defRPr sz="2000" b="1" i="0">
                <a:solidFill>
                  <a:schemeClr val="bg1"/>
                </a:solidFill>
                <a:latin typeface="Nunito Sans ExtraBold" pitchFamily="2" charset="77"/>
              </a:defRPr>
            </a:lvl1pPr>
            <a:lvl2pPr>
              <a:defRPr b="1" i="0">
                <a:solidFill>
                  <a:schemeClr val="bg1"/>
                </a:solidFill>
                <a:latin typeface="Nunito Sans ExtraBold" pitchFamily="2" charset="77"/>
              </a:defRPr>
            </a:lvl2pPr>
            <a:lvl3pPr>
              <a:defRPr b="1" i="0">
                <a:solidFill>
                  <a:schemeClr val="bg1"/>
                </a:solidFill>
                <a:latin typeface="Nunito Sans ExtraBold" pitchFamily="2" charset="77"/>
              </a:defRPr>
            </a:lvl3pPr>
            <a:lvl4pPr>
              <a:defRPr b="1" i="0">
                <a:solidFill>
                  <a:schemeClr val="bg1"/>
                </a:solidFill>
                <a:latin typeface="Nunito Sans ExtraBold" pitchFamily="2" charset="77"/>
              </a:defRPr>
            </a:lvl4pPr>
            <a:lvl5pPr>
              <a:defRPr b="1" i="0">
                <a:solidFill>
                  <a:schemeClr val="bg1"/>
                </a:solidFill>
                <a:latin typeface="Nunito Sans ExtraBold" pitchFamily="2" charset="77"/>
              </a:defRPr>
            </a:lvl5pPr>
          </a:lstStyle>
          <a:p>
            <a:pPr lvl="0"/>
            <a:r>
              <a:rPr lang="en-US"/>
              <a:t>Name First Last</a:t>
            </a:r>
          </a:p>
        </p:txBody>
      </p:sp>
      <p:sp>
        <p:nvSpPr>
          <p:cNvPr id="17" name="Text Placeholder 15">
            <a:extLst>
              <a:ext uri="{FF2B5EF4-FFF2-40B4-BE49-F238E27FC236}">
                <a16:creationId xmlns:a16="http://schemas.microsoft.com/office/drawing/2014/main" id="{8A48CDCF-7E05-BC47-827C-33BD6F0953E4}"/>
              </a:ext>
            </a:extLst>
          </p:cNvPr>
          <p:cNvSpPr>
            <a:spLocks noGrp="1"/>
          </p:cNvSpPr>
          <p:nvPr>
            <p:ph type="body" sz="quarter" idx="14"/>
          </p:nvPr>
        </p:nvSpPr>
        <p:spPr>
          <a:xfrm>
            <a:off x="3322638" y="1140542"/>
            <a:ext cx="8031162" cy="5031658"/>
          </a:xfrm>
          <a:prstGeom prst="rect">
            <a:avLst/>
          </a:prstGeom>
        </p:spPr>
        <p:txBody>
          <a:bodyPr spcCol="457200"/>
          <a:lstStyle>
            <a:lvl1pPr>
              <a:lnSpc>
                <a:spcPct val="100000"/>
              </a:lnSpc>
              <a:defRPr sz="1400"/>
            </a:lvl1pPr>
            <a:lvl2pPr marL="287338" indent="-171450">
              <a:lnSpc>
                <a:spcPct val="100000"/>
              </a:lnSpc>
              <a:buClr>
                <a:schemeClr val="accent2"/>
              </a:buClr>
              <a:buFont typeface="Arial" panose="020B0604020202020204" pitchFamily="34" charset="0"/>
              <a:buChar char="•"/>
              <a:defRPr sz="1400"/>
            </a:lvl2pPr>
            <a:lvl3pPr marL="403225" indent="-171450">
              <a:lnSpc>
                <a:spcPct val="100000"/>
              </a:lnSpc>
              <a:buClr>
                <a:schemeClr val="accent2"/>
              </a:buClr>
              <a:buSzPct val="100000"/>
              <a:buFont typeface="System Font Regular"/>
              <a:buChar char="–"/>
              <a:defRPr sz="1400"/>
            </a:lvl3pPr>
            <a:lvl4pPr marL="520700" indent="-171450">
              <a:lnSpc>
                <a:spcPct val="100000"/>
              </a:lnSpc>
              <a:buClr>
                <a:schemeClr val="accent2"/>
              </a:buClr>
              <a:buSzPct val="75000"/>
              <a:buFont typeface="Courier New" panose="02070309020205020404" pitchFamily="49" charset="0"/>
              <a:buChar char="o"/>
              <a:defRPr sz="1400"/>
            </a:lvl4pPr>
            <a:lvl5pPr marL="636588" indent="-171450">
              <a:lnSpc>
                <a:spcPct val="100000"/>
              </a:lnSpc>
              <a:buClr>
                <a:schemeClr val="accent2"/>
              </a:buClr>
              <a:buFont typeface="System Font Regular"/>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8">
            <a:extLst>
              <a:ext uri="{FF2B5EF4-FFF2-40B4-BE49-F238E27FC236}">
                <a16:creationId xmlns:a16="http://schemas.microsoft.com/office/drawing/2014/main" id="{89D24559-E4EA-C543-9DD6-A7A5C21600EF}"/>
              </a:ext>
            </a:extLst>
          </p:cNvPr>
          <p:cNvSpPr>
            <a:spLocks noGrp="1"/>
          </p:cNvSpPr>
          <p:nvPr>
            <p:ph type="body" sz="quarter" idx="15" hasCustomPrompt="1"/>
          </p:nvPr>
        </p:nvSpPr>
        <p:spPr>
          <a:xfrm>
            <a:off x="749712" y="3186215"/>
            <a:ext cx="2396612" cy="422223"/>
          </a:xfrm>
          <a:prstGeom prst="rect">
            <a:avLst/>
          </a:prstGeom>
        </p:spPr>
        <p:txBody>
          <a:bodyPr numCol="1"/>
          <a:lstStyle>
            <a:lvl1pPr>
              <a:defRPr sz="1600" b="1" i="0">
                <a:latin typeface="Nunito Sans" pitchFamily="2" charset="77"/>
              </a:defRPr>
            </a:lvl1pPr>
          </a:lstStyle>
          <a:p>
            <a:pPr lvl="0"/>
            <a:r>
              <a:rPr lang="en-US"/>
              <a:t>Title</a:t>
            </a:r>
          </a:p>
        </p:txBody>
      </p:sp>
      <p:sp>
        <p:nvSpPr>
          <p:cNvPr id="23" name="Picture Placeholder 21">
            <a:extLst>
              <a:ext uri="{FF2B5EF4-FFF2-40B4-BE49-F238E27FC236}">
                <a16:creationId xmlns:a16="http://schemas.microsoft.com/office/drawing/2014/main" id="{F90DC469-9B11-DB47-9E45-41032318D32C}"/>
              </a:ext>
            </a:extLst>
          </p:cNvPr>
          <p:cNvSpPr>
            <a:spLocks noGrp="1"/>
          </p:cNvSpPr>
          <p:nvPr>
            <p:ph type="pic" sz="quarter" idx="16"/>
          </p:nvPr>
        </p:nvSpPr>
        <p:spPr>
          <a:xfrm>
            <a:off x="825910" y="1257300"/>
            <a:ext cx="1895168" cy="1898855"/>
          </a:xfrm>
          <a:prstGeom prst="ellipse">
            <a:avLst/>
          </a:prstGeom>
          <a:ln w="28575">
            <a:solidFill>
              <a:schemeClr val="accent2"/>
            </a:solidFill>
          </a:ln>
        </p:spPr>
        <p:txBody>
          <a:bodyPr/>
          <a:lstStyle/>
          <a:p>
            <a:endParaRPr lang="en-US"/>
          </a:p>
        </p:txBody>
      </p:sp>
      <p:sp>
        <p:nvSpPr>
          <p:cNvPr id="26" name="Text Placeholder 24">
            <a:extLst>
              <a:ext uri="{FF2B5EF4-FFF2-40B4-BE49-F238E27FC236}">
                <a16:creationId xmlns:a16="http://schemas.microsoft.com/office/drawing/2014/main" id="{F3018F7A-58B5-3F45-A279-A93852A5D250}"/>
              </a:ext>
            </a:extLst>
          </p:cNvPr>
          <p:cNvSpPr>
            <a:spLocks noGrp="1"/>
          </p:cNvSpPr>
          <p:nvPr>
            <p:ph type="body" sz="quarter" idx="17"/>
          </p:nvPr>
        </p:nvSpPr>
        <p:spPr>
          <a:xfrm>
            <a:off x="736654" y="3951902"/>
            <a:ext cx="2566986" cy="2220298"/>
          </a:xfrm>
          <a:prstGeom prst="rect">
            <a:avLst/>
          </a:prstGeom>
        </p:spPr>
        <p:txBody>
          <a:bodyPr numCol="1"/>
          <a:lstStyle>
            <a:lvl1pPr>
              <a:lnSpc>
                <a:spcPct val="100000"/>
              </a:lnSpc>
              <a:defRPr sz="1600" b="1" i="0">
                <a:latin typeface="Nunito Sans" pitchFamily="2" charset="77"/>
              </a:defRPr>
            </a:lvl1pPr>
            <a:lvl2pPr marL="9525" indent="0">
              <a:lnSpc>
                <a:spcPct val="100000"/>
              </a:lnSpc>
              <a:tabLst/>
              <a:defRPr sz="1400"/>
            </a:lvl2pPr>
          </a:lstStyle>
          <a:p>
            <a:pPr lvl="0"/>
            <a:r>
              <a:rPr lang="en-US"/>
              <a:t>Click to edit Master text styles</a:t>
            </a:r>
          </a:p>
          <a:p>
            <a:pPr lvl="1"/>
            <a:r>
              <a:rPr lang="en-US"/>
              <a:t>Second level</a:t>
            </a:r>
          </a:p>
        </p:txBody>
      </p:sp>
      <p:sp>
        <p:nvSpPr>
          <p:cNvPr id="12" name="Footer Placeholder 6">
            <a:extLst>
              <a:ext uri="{FF2B5EF4-FFF2-40B4-BE49-F238E27FC236}">
                <a16:creationId xmlns:a16="http://schemas.microsoft.com/office/drawing/2014/main" id="{999FA041-C062-DF40-A99D-A2E94C6CCFD7}"/>
              </a:ext>
            </a:extLst>
          </p:cNvPr>
          <p:cNvSpPr>
            <a:spLocks noGrp="1"/>
          </p:cNvSpPr>
          <p:nvPr>
            <p:ph type="ftr" sz="quarter" idx="3"/>
          </p:nvPr>
        </p:nvSpPr>
        <p:spPr>
          <a:xfrm>
            <a:off x="181495" y="179994"/>
            <a:ext cx="2072755" cy="177453"/>
          </a:xfrm>
          <a:prstGeom prst="rect">
            <a:avLst/>
          </a:prstGeom>
        </p:spPr>
        <p:txBody>
          <a:bodyPr vert="horz" lIns="91440" tIns="45720" rIns="91440" bIns="45720" rtlCol="0" anchor="ctr"/>
          <a:lstStyle>
            <a:lvl1pPr algn="l">
              <a:defRPr sz="800">
                <a:solidFill>
                  <a:schemeClr val="accent1"/>
                </a:solidFill>
              </a:defRPr>
            </a:lvl1pPr>
          </a:lstStyle>
          <a:p>
            <a:endParaRPr lang="en-US"/>
          </a:p>
        </p:txBody>
      </p:sp>
      <p:sp>
        <p:nvSpPr>
          <p:cNvPr id="16" name="Slide Number Placeholder 4">
            <a:extLst>
              <a:ext uri="{FF2B5EF4-FFF2-40B4-BE49-F238E27FC236}">
                <a16:creationId xmlns:a16="http://schemas.microsoft.com/office/drawing/2014/main" id="{B18B1328-C228-4B28-87D7-326BD784A6BF}"/>
              </a:ext>
            </a:extLst>
          </p:cNvPr>
          <p:cNvSpPr>
            <a:spLocks noGrp="1"/>
          </p:cNvSpPr>
          <p:nvPr>
            <p:ph type="sldNum" sz="quarter" idx="12"/>
          </p:nvPr>
        </p:nvSpPr>
        <p:spPr>
          <a:xfrm>
            <a:off x="11766550" y="6454775"/>
            <a:ext cx="425450" cy="174625"/>
          </a:xfrm>
          <a:prstGeom prst="rect">
            <a:avLst/>
          </a:prstGeom>
        </p:spPr>
        <p:txBody>
          <a:bodyPr lIns="0" tIns="0" rIns="0" bIns="0" anchor="b" anchorCtr="0"/>
          <a:lstStyle>
            <a:lvl1pPr algn="l">
              <a:defRPr sz="900">
                <a:solidFill>
                  <a:schemeClr val="tx1"/>
                </a:solidFill>
              </a:defRPr>
            </a:lvl1pPr>
          </a:lstStyle>
          <a:p>
            <a:fld id="{CB7FE98A-78B1-495F-8A5C-53E48422F91F}" type="slidenum">
              <a:rPr lang="en-US" smtClean="0"/>
              <a:pPr/>
              <a:t>‹#›</a:t>
            </a:fld>
            <a:endParaRPr lang="en-US"/>
          </a:p>
        </p:txBody>
      </p:sp>
      <p:pic>
        <p:nvPicPr>
          <p:cNvPr id="18" name="Picture 17">
            <a:extLst>
              <a:ext uri="{FF2B5EF4-FFF2-40B4-BE49-F238E27FC236}">
                <a16:creationId xmlns:a16="http://schemas.microsoft.com/office/drawing/2014/main" id="{077307FA-92BC-4E3C-8EE2-F87C1F198D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38756" y="6338321"/>
            <a:ext cx="1013412" cy="403200"/>
          </a:xfrm>
          <a:prstGeom prst="rect">
            <a:avLst/>
          </a:prstGeom>
        </p:spPr>
      </p:pic>
    </p:spTree>
    <p:extLst>
      <p:ext uri="{BB962C8B-B14F-4D97-AF65-F5344CB8AC3E}">
        <p14:creationId xmlns:p14="http://schemas.microsoft.com/office/powerpoint/2010/main" val="1697464138"/>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Employee Profile">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54FB0E6-B86D-8948-9776-CECE66917FF4}"/>
              </a:ext>
            </a:extLst>
          </p:cNvPr>
          <p:cNvSpPr/>
          <p:nvPr userDrawn="1"/>
        </p:nvSpPr>
        <p:spPr>
          <a:xfrm>
            <a:off x="0" y="601884"/>
            <a:ext cx="3183038" cy="37038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B3CA579E-F83E-0F41-8BFB-36019723BDA7}"/>
              </a:ext>
            </a:extLst>
          </p:cNvPr>
          <p:cNvCxnSpPr/>
          <p:nvPr userDrawn="1"/>
        </p:nvCxnSpPr>
        <p:spPr>
          <a:xfrm>
            <a:off x="821803" y="3703899"/>
            <a:ext cx="2326511" cy="0"/>
          </a:xfrm>
          <a:prstGeom prst="line">
            <a:avLst/>
          </a:prstGeom>
          <a:ln w="28575" cap="rnd">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E787EDF4-7E0D-F043-9B1B-13C2366A0103}"/>
              </a:ext>
            </a:extLst>
          </p:cNvPr>
          <p:cNvSpPr>
            <a:spLocks noGrp="1"/>
          </p:cNvSpPr>
          <p:nvPr>
            <p:ph type="body" sz="quarter" idx="13" hasCustomPrompt="1"/>
          </p:nvPr>
        </p:nvSpPr>
        <p:spPr>
          <a:xfrm>
            <a:off x="737112" y="551117"/>
            <a:ext cx="2352675" cy="460375"/>
          </a:xfrm>
          <a:prstGeom prst="rect">
            <a:avLst/>
          </a:prstGeom>
        </p:spPr>
        <p:txBody>
          <a:bodyPr numCol="1" anchor="ctr" anchorCtr="0"/>
          <a:lstStyle>
            <a:lvl1pPr>
              <a:defRPr sz="2000" b="1" i="0">
                <a:solidFill>
                  <a:schemeClr val="bg1"/>
                </a:solidFill>
                <a:latin typeface="Nunito Sans ExtraBold" pitchFamily="2" charset="77"/>
              </a:defRPr>
            </a:lvl1pPr>
            <a:lvl2pPr>
              <a:defRPr b="1" i="0">
                <a:solidFill>
                  <a:schemeClr val="bg1"/>
                </a:solidFill>
                <a:latin typeface="Nunito Sans ExtraBold" pitchFamily="2" charset="77"/>
              </a:defRPr>
            </a:lvl2pPr>
            <a:lvl3pPr>
              <a:defRPr b="1" i="0">
                <a:solidFill>
                  <a:schemeClr val="bg1"/>
                </a:solidFill>
                <a:latin typeface="Nunito Sans ExtraBold" pitchFamily="2" charset="77"/>
              </a:defRPr>
            </a:lvl3pPr>
            <a:lvl4pPr>
              <a:defRPr b="1" i="0">
                <a:solidFill>
                  <a:schemeClr val="bg1"/>
                </a:solidFill>
                <a:latin typeface="Nunito Sans ExtraBold" pitchFamily="2" charset="77"/>
              </a:defRPr>
            </a:lvl4pPr>
            <a:lvl5pPr>
              <a:defRPr b="1" i="0">
                <a:solidFill>
                  <a:schemeClr val="bg1"/>
                </a:solidFill>
                <a:latin typeface="Nunito Sans ExtraBold" pitchFamily="2" charset="77"/>
              </a:defRPr>
            </a:lvl5pPr>
          </a:lstStyle>
          <a:p>
            <a:pPr lvl="0"/>
            <a:r>
              <a:rPr lang="en-US"/>
              <a:t>Name First Last</a:t>
            </a:r>
          </a:p>
        </p:txBody>
      </p:sp>
      <p:sp>
        <p:nvSpPr>
          <p:cNvPr id="17" name="Text Placeholder 15">
            <a:extLst>
              <a:ext uri="{FF2B5EF4-FFF2-40B4-BE49-F238E27FC236}">
                <a16:creationId xmlns:a16="http://schemas.microsoft.com/office/drawing/2014/main" id="{8A48CDCF-7E05-BC47-827C-33BD6F0953E4}"/>
              </a:ext>
            </a:extLst>
          </p:cNvPr>
          <p:cNvSpPr>
            <a:spLocks noGrp="1"/>
          </p:cNvSpPr>
          <p:nvPr>
            <p:ph type="body" sz="quarter" idx="14"/>
          </p:nvPr>
        </p:nvSpPr>
        <p:spPr>
          <a:xfrm>
            <a:off x="3322638" y="1140542"/>
            <a:ext cx="8031162" cy="5031658"/>
          </a:xfrm>
          <a:prstGeom prst="rect">
            <a:avLst/>
          </a:prstGeom>
        </p:spPr>
        <p:txBody>
          <a:bodyPr spcCol="457200"/>
          <a:lstStyle>
            <a:lvl1pPr>
              <a:lnSpc>
                <a:spcPct val="100000"/>
              </a:lnSpc>
              <a:defRPr sz="1400"/>
            </a:lvl1pPr>
            <a:lvl2pPr marL="287338" indent="-171450">
              <a:lnSpc>
                <a:spcPct val="100000"/>
              </a:lnSpc>
              <a:buClr>
                <a:schemeClr val="accent2"/>
              </a:buClr>
              <a:buFont typeface="Arial" panose="020B0604020202020204" pitchFamily="34" charset="0"/>
              <a:buChar char="•"/>
              <a:defRPr sz="1400"/>
            </a:lvl2pPr>
            <a:lvl3pPr marL="403225" indent="-171450">
              <a:lnSpc>
                <a:spcPct val="100000"/>
              </a:lnSpc>
              <a:buClr>
                <a:schemeClr val="accent2"/>
              </a:buClr>
              <a:buFont typeface="System Font Regular"/>
              <a:buChar char="–"/>
              <a:defRPr sz="1400"/>
            </a:lvl3pPr>
            <a:lvl4pPr marL="520700" indent="-171450">
              <a:lnSpc>
                <a:spcPct val="100000"/>
              </a:lnSpc>
              <a:buClr>
                <a:schemeClr val="accent2"/>
              </a:buClr>
              <a:buSzPct val="75000"/>
              <a:buFont typeface="Courier New" panose="02070309020205020404" pitchFamily="49" charset="0"/>
              <a:buChar char="o"/>
              <a:defRPr sz="1400"/>
            </a:lvl4pPr>
            <a:lvl5pPr marL="636588" indent="-171450">
              <a:lnSpc>
                <a:spcPct val="100000"/>
              </a:lnSpc>
              <a:buClr>
                <a:schemeClr val="accent2"/>
              </a:buClr>
              <a:buFont typeface="System Font Regular"/>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8">
            <a:extLst>
              <a:ext uri="{FF2B5EF4-FFF2-40B4-BE49-F238E27FC236}">
                <a16:creationId xmlns:a16="http://schemas.microsoft.com/office/drawing/2014/main" id="{89D24559-E4EA-C543-9DD6-A7A5C21600EF}"/>
              </a:ext>
            </a:extLst>
          </p:cNvPr>
          <p:cNvSpPr>
            <a:spLocks noGrp="1"/>
          </p:cNvSpPr>
          <p:nvPr>
            <p:ph type="body" sz="quarter" idx="15" hasCustomPrompt="1"/>
          </p:nvPr>
        </p:nvSpPr>
        <p:spPr>
          <a:xfrm>
            <a:off x="749712" y="3186215"/>
            <a:ext cx="2396612" cy="422223"/>
          </a:xfrm>
          <a:prstGeom prst="rect">
            <a:avLst/>
          </a:prstGeom>
        </p:spPr>
        <p:txBody>
          <a:bodyPr numCol="1"/>
          <a:lstStyle>
            <a:lvl1pPr>
              <a:defRPr sz="1600" b="1" i="0">
                <a:latin typeface="Nunito Sans" pitchFamily="2" charset="77"/>
              </a:defRPr>
            </a:lvl1pPr>
          </a:lstStyle>
          <a:p>
            <a:pPr lvl="0"/>
            <a:r>
              <a:rPr lang="en-US"/>
              <a:t>Title</a:t>
            </a:r>
          </a:p>
        </p:txBody>
      </p:sp>
      <p:sp>
        <p:nvSpPr>
          <p:cNvPr id="23" name="Picture Placeholder 21">
            <a:extLst>
              <a:ext uri="{FF2B5EF4-FFF2-40B4-BE49-F238E27FC236}">
                <a16:creationId xmlns:a16="http://schemas.microsoft.com/office/drawing/2014/main" id="{F90DC469-9B11-DB47-9E45-41032318D32C}"/>
              </a:ext>
            </a:extLst>
          </p:cNvPr>
          <p:cNvSpPr>
            <a:spLocks noGrp="1"/>
          </p:cNvSpPr>
          <p:nvPr>
            <p:ph type="pic" sz="quarter" idx="16"/>
          </p:nvPr>
        </p:nvSpPr>
        <p:spPr>
          <a:xfrm>
            <a:off x="825910" y="1257300"/>
            <a:ext cx="1895168" cy="1898855"/>
          </a:xfrm>
          <a:prstGeom prst="ellipse">
            <a:avLst/>
          </a:prstGeom>
          <a:noFill/>
          <a:ln w="28575">
            <a:solidFill>
              <a:schemeClr val="accent1">
                <a:lumMod val="50000"/>
              </a:schemeClr>
            </a:solidFill>
          </a:ln>
        </p:spPr>
        <p:txBody>
          <a:bodyPr/>
          <a:lstStyle/>
          <a:p>
            <a:endParaRPr lang="en-US"/>
          </a:p>
        </p:txBody>
      </p:sp>
      <p:sp>
        <p:nvSpPr>
          <p:cNvPr id="26" name="Text Placeholder 24">
            <a:extLst>
              <a:ext uri="{FF2B5EF4-FFF2-40B4-BE49-F238E27FC236}">
                <a16:creationId xmlns:a16="http://schemas.microsoft.com/office/drawing/2014/main" id="{F3018F7A-58B5-3F45-A279-A93852A5D250}"/>
              </a:ext>
            </a:extLst>
          </p:cNvPr>
          <p:cNvSpPr>
            <a:spLocks noGrp="1"/>
          </p:cNvSpPr>
          <p:nvPr>
            <p:ph type="body" sz="quarter" idx="17"/>
          </p:nvPr>
        </p:nvSpPr>
        <p:spPr>
          <a:xfrm>
            <a:off x="736654" y="3951902"/>
            <a:ext cx="2566986" cy="2220298"/>
          </a:xfrm>
          <a:prstGeom prst="rect">
            <a:avLst/>
          </a:prstGeom>
        </p:spPr>
        <p:txBody>
          <a:bodyPr numCol="1"/>
          <a:lstStyle>
            <a:lvl1pPr>
              <a:lnSpc>
                <a:spcPct val="100000"/>
              </a:lnSpc>
              <a:defRPr sz="1600" b="1" i="0">
                <a:latin typeface="Nunito Sans" pitchFamily="2" charset="77"/>
              </a:defRPr>
            </a:lvl1pPr>
            <a:lvl2pPr marL="9525" indent="0">
              <a:lnSpc>
                <a:spcPct val="100000"/>
              </a:lnSpc>
              <a:tabLst/>
              <a:defRPr sz="1400"/>
            </a:lvl2pPr>
          </a:lstStyle>
          <a:p>
            <a:pPr lvl="0"/>
            <a:r>
              <a:rPr lang="en-US"/>
              <a:t>Click to edit Master text styles</a:t>
            </a:r>
          </a:p>
          <a:p>
            <a:pPr lvl="1"/>
            <a:r>
              <a:rPr lang="en-US"/>
              <a:t>Second level</a:t>
            </a:r>
          </a:p>
        </p:txBody>
      </p:sp>
      <p:sp>
        <p:nvSpPr>
          <p:cNvPr id="12" name="Footer Placeholder 6">
            <a:extLst>
              <a:ext uri="{FF2B5EF4-FFF2-40B4-BE49-F238E27FC236}">
                <a16:creationId xmlns:a16="http://schemas.microsoft.com/office/drawing/2014/main" id="{A161B798-5717-D84E-B75A-BEA8ABFB3B10}"/>
              </a:ext>
            </a:extLst>
          </p:cNvPr>
          <p:cNvSpPr>
            <a:spLocks noGrp="1"/>
          </p:cNvSpPr>
          <p:nvPr>
            <p:ph type="ftr" sz="quarter" idx="3"/>
          </p:nvPr>
        </p:nvSpPr>
        <p:spPr>
          <a:xfrm>
            <a:off x="181495" y="179994"/>
            <a:ext cx="2072755" cy="177453"/>
          </a:xfrm>
          <a:prstGeom prst="rect">
            <a:avLst/>
          </a:prstGeom>
        </p:spPr>
        <p:txBody>
          <a:bodyPr vert="horz" lIns="91440" tIns="45720" rIns="91440" bIns="45720" rtlCol="0" anchor="ctr"/>
          <a:lstStyle>
            <a:lvl1pPr algn="l">
              <a:defRPr sz="800">
                <a:solidFill>
                  <a:schemeClr val="accent1"/>
                </a:solidFill>
              </a:defRPr>
            </a:lvl1pPr>
          </a:lstStyle>
          <a:p>
            <a:endParaRPr lang="en-US"/>
          </a:p>
        </p:txBody>
      </p:sp>
      <p:sp>
        <p:nvSpPr>
          <p:cNvPr id="16" name="Slide Number Placeholder 4">
            <a:extLst>
              <a:ext uri="{FF2B5EF4-FFF2-40B4-BE49-F238E27FC236}">
                <a16:creationId xmlns:a16="http://schemas.microsoft.com/office/drawing/2014/main" id="{FE9F1814-7D05-4395-8D71-674148424F15}"/>
              </a:ext>
            </a:extLst>
          </p:cNvPr>
          <p:cNvSpPr>
            <a:spLocks noGrp="1"/>
          </p:cNvSpPr>
          <p:nvPr>
            <p:ph type="sldNum" sz="quarter" idx="12"/>
          </p:nvPr>
        </p:nvSpPr>
        <p:spPr>
          <a:xfrm>
            <a:off x="11766550" y="6454775"/>
            <a:ext cx="425450" cy="174625"/>
          </a:xfrm>
          <a:prstGeom prst="rect">
            <a:avLst/>
          </a:prstGeom>
        </p:spPr>
        <p:txBody>
          <a:bodyPr lIns="0" tIns="0" rIns="0" bIns="0" anchor="b" anchorCtr="0"/>
          <a:lstStyle>
            <a:lvl1pPr algn="l">
              <a:defRPr sz="900">
                <a:solidFill>
                  <a:schemeClr val="tx1"/>
                </a:solidFill>
              </a:defRPr>
            </a:lvl1pPr>
          </a:lstStyle>
          <a:p>
            <a:fld id="{CB7FE98A-78B1-495F-8A5C-53E48422F91F}" type="slidenum">
              <a:rPr lang="en-US" smtClean="0"/>
              <a:pPr/>
              <a:t>‹#›</a:t>
            </a:fld>
            <a:endParaRPr lang="en-US"/>
          </a:p>
        </p:txBody>
      </p:sp>
      <p:pic>
        <p:nvPicPr>
          <p:cNvPr id="18" name="Picture 17">
            <a:extLst>
              <a:ext uri="{FF2B5EF4-FFF2-40B4-BE49-F238E27FC236}">
                <a16:creationId xmlns:a16="http://schemas.microsoft.com/office/drawing/2014/main" id="{B1BDA6AF-D0A8-40E8-BFE9-5E56480993F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38756" y="6338321"/>
            <a:ext cx="1013412" cy="403200"/>
          </a:xfrm>
          <a:prstGeom prst="rect">
            <a:avLst/>
          </a:prstGeom>
        </p:spPr>
      </p:pic>
    </p:spTree>
    <p:extLst>
      <p:ext uri="{BB962C8B-B14F-4D97-AF65-F5344CB8AC3E}">
        <p14:creationId xmlns:p14="http://schemas.microsoft.com/office/powerpoint/2010/main" val="2955074582"/>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Employee Profile">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54FB0E6-B86D-8948-9776-CECE66917FF4}"/>
              </a:ext>
            </a:extLst>
          </p:cNvPr>
          <p:cNvSpPr/>
          <p:nvPr userDrawn="1"/>
        </p:nvSpPr>
        <p:spPr>
          <a:xfrm>
            <a:off x="0" y="601884"/>
            <a:ext cx="3183038" cy="3703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B3CA579E-F83E-0F41-8BFB-36019723BDA7}"/>
              </a:ext>
            </a:extLst>
          </p:cNvPr>
          <p:cNvCxnSpPr/>
          <p:nvPr userDrawn="1"/>
        </p:nvCxnSpPr>
        <p:spPr>
          <a:xfrm>
            <a:off x="821803" y="3703899"/>
            <a:ext cx="2326511" cy="0"/>
          </a:xfrm>
          <a:prstGeom prst="line">
            <a:avLst/>
          </a:prstGeom>
          <a:ln w="28575"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E787EDF4-7E0D-F043-9B1B-13C2366A0103}"/>
              </a:ext>
            </a:extLst>
          </p:cNvPr>
          <p:cNvSpPr>
            <a:spLocks noGrp="1"/>
          </p:cNvSpPr>
          <p:nvPr>
            <p:ph type="body" sz="quarter" idx="13" hasCustomPrompt="1"/>
          </p:nvPr>
        </p:nvSpPr>
        <p:spPr>
          <a:xfrm>
            <a:off x="737112" y="551117"/>
            <a:ext cx="2352675" cy="460375"/>
          </a:xfrm>
          <a:prstGeom prst="rect">
            <a:avLst/>
          </a:prstGeom>
        </p:spPr>
        <p:txBody>
          <a:bodyPr numCol="1" anchor="ctr" anchorCtr="0"/>
          <a:lstStyle>
            <a:lvl1pPr>
              <a:defRPr sz="2000" b="1" i="0">
                <a:solidFill>
                  <a:schemeClr val="bg1"/>
                </a:solidFill>
                <a:latin typeface="Nunito Sans ExtraBold" pitchFamily="2" charset="77"/>
              </a:defRPr>
            </a:lvl1pPr>
            <a:lvl2pPr>
              <a:defRPr b="1" i="0">
                <a:solidFill>
                  <a:schemeClr val="bg1"/>
                </a:solidFill>
                <a:latin typeface="Nunito Sans ExtraBold" pitchFamily="2" charset="77"/>
              </a:defRPr>
            </a:lvl2pPr>
            <a:lvl3pPr>
              <a:defRPr b="1" i="0">
                <a:solidFill>
                  <a:schemeClr val="bg1"/>
                </a:solidFill>
                <a:latin typeface="Nunito Sans ExtraBold" pitchFamily="2" charset="77"/>
              </a:defRPr>
            </a:lvl3pPr>
            <a:lvl4pPr>
              <a:defRPr b="1" i="0">
                <a:solidFill>
                  <a:schemeClr val="bg1"/>
                </a:solidFill>
                <a:latin typeface="Nunito Sans ExtraBold" pitchFamily="2" charset="77"/>
              </a:defRPr>
            </a:lvl4pPr>
            <a:lvl5pPr>
              <a:defRPr b="1" i="0">
                <a:solidFill>
                  <a:schemeClr val="bg1"/>
                </a:solidFill>
                <a:latin typeface="Nunito Sans ExtraBold" pitchFamily="2" charset="77"/>
              </a:defRPr>
            </a:lvl5pPr>
          </a:lstStyle>
          <a:p>
            <a:pPr lvl="0"/>
            <a:r>
              <a:rPr lang="en-US"/>
              <a:t>Name First Last</a:t>
            </a:r>
          </a:p>
        </p:txBody>
      </p:sp>
      <p:sp>
        <p:nvSpPr>
          <p:cNvPr id="17" name="Text Placeholder 15">
            <a:extLst>
              <a:ext uri="{FF2B5EF4-FFF2-40B4-BE49-F238E27FC236}">
                <a16:creationId xmlns:a16="http://schemas.microsoft.com/office/drawing/2014/main" id="{8A48CDCF-7E05-BC47-827C-33BD6F0953E4}"/>
              </a:ext>
            </a:extLst>
          </p:cNvPr>
          <p:cNvSpPr>
            <a:spLocks noGrp="1"/>
          </p:cNvSpPr>
          <p:nvPr>
            <p:ph type="body" sz="quarter" idx="14"/>
          </p:nvPr>
        </p:nvSpPr>
        <p:spPr>
          <a:xfrm>
            <a:off x="3322638" y="1140542"/>
            <a:ext cx="8031162" cy="5031658"/>
          </a:xfrm>
          <a:prstGeom prst="rect">
            <a:avLst/>
          </a:prstGeom>
        </p:spPr>
        <p:txBody>
          <a:bodyPr spcCol="457200"/>
          <a:lstStyle>
            <a:lvl1pPr>
              <a:lnSpc>
                <a:spcPct val="100000"/>
              </a:lnSpc>
              <a:defRPr sz="1400"/>
            </a:lvl1pPr>
            <a:lvl2pPr marL="287338" indent="-171450">
              <a:lnSpc>
                <a:spcPct val="100000"/>
              </a:lnSpc>
              <a:buClr>
                <a:schemeClr val="accent2"/>
              </a:buClr>
              <a:buFont typeface="Arial" panose="020B0604020202020204" pitchFamily="34" charset="0"/>
              <a:buChar char="•"/>
              <a:defRPr sz="1400"/>
            </a:lvl2pPr>
            <a:lvl3pPr marL="403225" indent="-171450">
              <a:lnSpc>
                <a:spcPct val="100000"/>
              </a:lnSpc>
              <a:buClr>
                <a:schemeClr val="accent2"/>
              </a:buClr>
              <a:buFont typeface="System Font Regular"/>
              <a:buChar char="–"/>
              <a:defRPr sz="1400"/>
            </a:lvl3pPr>
            <a:lvl4pPr marL="520700" indent="-171450">
              <a:lnSpc>
                <a:spcPct val="100000"/>
              </a:lnSpc>
              <a:buClr>
                <a:schemeClr val="accent2"/>
              </a:buClr>
              <a:buSzPct val="75000"/>
              <a:buFont typeface="Courier New" panose="02070309020205020404" pitchFamily="49" charset="0"/>
              <a:buChar char="o"/>
              <a:defRPr sz="1400"/>
            </a:lvl4pPr>
            <a:lvl5pPr marL="636588" indent="-171450">
              <a:lnSpc>
                <a:spcPct val="100000"/>
              </a:lnSpc>
              <a:buClr>
                <a:schemeClr val="accent2"/>
              </a:buClr>
              <a:buFont typeface="System Font Regular"/>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8">
            <a:extLst>
              <a:ext uri="{FF2B5EF4-FFF2-40B4-BE49-F238E27FC236}">
                <a16:creationId xmlns:a16="http://schemas.microsoft.com/office/drawing/2014/main" id="{89D24559-E4EA-C543-9DD6-A7A5C21600EF}"/>
              </a:ext>
            </a:extLst>
          </p:cNvPr>
          <p:cNvSpPr>
            <a:spLocks noGrp="1"/>
          </p:cNvSpPr>
          <p:nvPr>
            <p:ph type="body" sz="quarter" idx="15" hasCustomPrompt="1"/>
          </p:nvPr>
        </p:nvSpPr>
        <p:spPr>
          <a:xfrm>
            <a:off x="749712" y="3186215"/>
            <a:ext cx="2396612" cy="422223"/>
          </a:xfrm>
          <a:prstGeom prst="rect">
            <a:avLst/>
          </a:prstGeom>
        </p:spPr>
        <p:txBody>
          <a:bodyPr numCol="1"/>
          <a:lstStyle>
            <a:lvl1pPr>
              <a:defRPr sz="1600" b="1" i="0">
                <a:latin typeface="Nunito Sans" pitchFamily="2" charset="77"/>
              </a:defRPr>
            </a:lvl1pPr>
          </a:lstStyle>
          <a:p>
            <a:pPr lvl="0"/>
            <a:r>
              <a:rPr lang="en-US"/>
              <a:t>Title</a:t>
            </a:r>
          </a:p>
        </p:txBody>
      </p:sp>
      <p:sp>
        <p:nvSpPr>
          <p:cNvPr id="23" name="Picture Placeholder 21">
            <a:extLst>
              <a:ext uri="{FF2B5EF4-FFF2-40B4-BE49-F238E27FC236}">
                <a16:creationId xmlns:a16="http://schemas.microsoft.com/office/drawing/2014/main" id="{F90DC469-9B11-DB47-9E45-41032318D32C}"/>
              </a:ext>
            </a:extLst>
          </p:cNvPr>
          <p:cNvSpPr>
            <a:spLocks noGrp="1"/>
          </p:cNvSpPr>
          <p:nvPr>
            <p:ph type="pic" sz="quarter" idx="16"/>
          </p:nvPr>
        </p:nvSpPr>
        <p:spPr>
          <a:xfrm>
            <a:off x="825910" y="1257300"/>
            <a:ext cx="1895168" cy="1898855"/>
          </a:xfrm>
          <a:prstGeom prst="ellipse">
            <a:avLst/>
          </a:prstGeom>
          <a:noFill/>
          <a:ln w="28575">
            <a:solidFill>
              <a:schemeClr val="tx1"/>
            </a:solidFill>
          </a:ln>
        </p:spPr>
        <p:txBody>
          <a:bodyPr/>
          <a:lstStyle/>
          <a:p>
            <a:endParaRPr lang="en-US"/>
          </a:p>
        </p:txBody>
      </p:sp>
      <p:sp>
        <p:nvSpPr>
          <p:cNvPr id="26" name="Text Placeholder 24">
            <a:extLst>
              <a:ext uri="{FF2B5EF4-FFF2-40B4-BE49-F238E27FC236}">
                <a16:creationId xmlns:a16="http://schemas.microsoft.com/office/drawing/2014/main" id="{F3018F7A-58B5-3F45-A279-A93852A5D250}"/>
              </a:ext>
            </a:extLst>
          </p:cNvPr>
          <p:cNvSpPr>
            <a:spLocks noGrp="1"/>
          </p:cNvSpPr>
          <p:nvPr>
            <p:ph type="body" sz="quarter" idx="17"/>
          </p:nvPr>
        </p:nvSpPr>
        <p:spPr>
          <a:xfrm>
            <a:off x="736654" y="3951902"/>
            <a:ext cx="2566986" cy="2220298"/>
          </a:xfrm>
          <a:prstGeom prst="rect">
            <a:avLst/>
          </a:prstGeom>
        </p:spPr>
        <p:txBody>
          <a:bodyPr numCol="1"/>
          <a:lstStyle>
            <a:lvl1pPr>
              <a:lnSpc>
                <a:spcPct val="100000"/>
              </a:lnSpc>
              <a:defRPr sz="1600" b="1" i="0">
                <a:latin typeface="Nunito Sans" pitchFamily="2" charset="77"/>
              </a:defRPr>
            </a:lvl1pPr>
            <a:lvl2pPr marL="9525" indent="0">
              <a:lnSpc>
                <a:spcPct val="100000"/>
              </a:lnSpc>
              <a:tabLst/>
              <a:defRPr sz="1400"/>
            </a:lvl2pPr>
          </a:lstStyle>
          <a:p>
            <a:pPr lvl="0"/>
            <a:r>
              <a:rPr lang="en-US"/>
              <a:t>Click to edit Master text styles</a:t>
            </a:r>
          </a:p>
          <a:p>
            <a:pPr lvl="1"/>
            <a:r>
              <a:rPr lang="en-US"/>
              <a:t>Second level</a:t>
            </a:r>
          </a:p>
        </p:txBody>
      </p:sp>
      <p:sp>
        <p:nvSpPr>
          <p:cNvPr id="12" name="Footer Placeholder 6">
            <a:extLst>
              <a:ext uri="{FF2B5EF4-FFF2-40B4-BE49-F238E27FC236}">
                <a16:creationId xmlns:a16="http://schemas.microsoft.com/office/drawing/2014/main" id="{F57273BE-9701-2343-9C12-E9C84A8C10DA}"/>
              </a:ext>
            </a:extLst>
          </p:cNvPr>
          <p:cNvSpPr>
            <a:spLocks noGrp="1"/>
          </p:cNvSpPr>
          <p:nvPr>
            <p:ph type="ftr" sz="quarter" idx="3"/>
          </p:nvPr>
        </p:nvSpPr>
        <p:spPr>
          <a:xfrm>
            <a:off x="181495" y="179994"/>
            <a:ext cx="2072755" cy="177453"/>
          </a:xfrm>
          <a:prstGeom prst="rect">
            <a:avLst/>
          </a:prstGeom>
        </p:spPr>
        <p:txBody>
          <a:bodyPr vert="horz" lIns="91440" tIns="45720" rIns="91440" bIns="45720" rtlCol="0" anchor="ctr"/>
          <a:lstStyle>
            <a:lvl1pPr algn="l">
              <a:defRPr sz="800">
                <a:solidFill>
                  <a:schemeClr val="accent1"/>
                </a:solidFill>
              </a:defRPr>
            </a:lvl1pPr>
          </a:lstStyle>
          <a:p>
            <a:endParaRPr lang="en-US"/>
          </a:p>
        </p:txBody>
      </p:sp>
      <p:sp>
        <p:nvSpPr>
          <p:cNvPr id="16" name="Slide Number Placeholder 4">
            <a:extLst>
              <a:ext uri="{FF2B5EF4-FFF2-40B4-BE49-F238E27FC236}">
                <a16:creationId xmlns:a16="http://schemas.microsoft.com/office/drawing/2014/main" id="{8E0B134A-0C91-46E7-8A5C-9EF91E203167}"/>
              </a:ext>
            </a:extLst>
          </p:cNvPr>
          <p:cNvSpPr>
            <a:spLocks noGrp="1"/>
          </p:cNvSpPr>
          <p:nvPr>
            <p:ph type="sldNum" sz="quarter" idx="12"/>
          </p:nvPr>
        </p:nvSpPr>
        <p:spPr>
          <a:xfrm>
            <a:off x="11766550" y="6454775"/>
            <a:ext cx="425450" cy="174625"/>
          </a:xfrm>
          <a:prstGeom prst="rect">
            <a:avLst/>
          </a:prstGeom>
        </p:spPr>
        <p:txBody>
          <a:bodyPr lIns="0" tIns="0" rIns="0" bIns="0" anchor="b" anchorCtr="0"/>
          <a:lstStyle>
            <a:lvl1pPr algn="l">
              <a:defRPr sz="900">
                <a:solidFill>
                  <a:schemeClr val="tx1"/>
                </a:solidFill>
              </a:defRPr>
            </a:lvl1pPr>
          </a:lstStyle>
          <a:p>
            <a:fld id="{CB7FE98A-78B1-495F-8A5C-53E48422F91F}" type="slidenum">
              <a:rPr lang="en-US" smtClean="0"/>
              <a:pPr/>
              <a:t>‹#›</a:t>
            </a:fld>
            <a:endParaRPr lang="en-US"/>
          </a:p>
        </p:txBody>
      </p:sp>
      <p:pic>
        <p:nvPicPr>
          <p:cNvPr id="15" name="Picture 14">
            <a:extLst>
              <a:ext uri="{FF2B5EF4-FFF2-40B4-BE49-F238E27FC236}">
                <a16:creationId xmlns:a16="http://schemas.microsoft.com/office/drawing/2014/main" id="{F5CEB72D-3CB4-4228-B080-DBBB51E8C32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38756" y="6338321"/>
            <a:ext cx="1013412" cy="403200"/>
          </a:xfrm>
          <a:prstGeom prst="rect">
            <a:avLst/>
          </a:prstGeom>
        </p:spPr>
      </p:pic>
    </p:spTree>
    <p:extLst>
      <p:ext uri="{BB962C8B-B14F-4D97-AF65-F5344CB8AC3E}">
        <p14:creationId xmlns:p14="http://schemas.microsoft.com/office/powerpoint/2010/main" val="3201462128"/>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Employee Profile">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54FB0E6-B86D-8948-9776-CECE66917FF4}"/>
              </a:ext>
            </a:extLst>
          </p:cNvPr>
          <p:cNvSpPr/>
          <p:nvPr userDrawn="1"/>
        </p:nvSpPr>
        <p:spPr>
          <a:xfrm>
            <a:off x="0" y="601884"/>
            <a:ext cx="3183038" cy="370389"/>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B3CA579E-F83E-0F41-8BFB-36019723BDA7}"/>
              </a:ext>
            </a:extLst>
          </p:cNvPr>
          <p:cNvCxnSpPr/>
          <p:nvPr userDrawn="1"/>
        </p:nvCxnSpPr>
        <p:spPr>
          <a:xfrm>
            <a:off x="821803" y="3703899"/>
            <a:ext cx="2326511" cy="0"/>
          </a:xfrm>
          <a:prstGeom prst="line">
            <a:avLst/>
          </a:prstGeom>
          <a:ln w="28575" cap="rnd">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E787EDF4-7E0D-F043-9B1B-13C2366A0103}"/>
              </a:ext>
            </a:extLst>
          </p:cNvPr>
          <p:cNvSpPr>
            <a:spLocks noGrp="1"/>
          </p:cNvSpPr>
          <p:nvPr>
            <p:ph type="body" sz="quarter" idx="13" hasCustomPrompt="1"/>
          </p:nvPr>
        </p:nvSpPr>
        <p:spPr>
          <a:xfrm>
            <a:off x="737112" y="551117"/>
            <a:ext cx="2352675" cy="460375"/>
          </a:xfrm>
          <a:prstGeom prst="rect">
            <a:avLst/>
          </a:prstGeom>
        </p:spPr>
        <p:txBody>
          <a:bodyPr numCol="1" anchor="ctr" anchorCtr="0"/>
          <a:lstStyle>
            <a:lvl1pPr>
              <a:defRPr sz="2000" b="1" i="0">
                <a:solidFill>
                  <a:schemeClr val="bg1"/>
                </a:solidFill>
                <a:latin typeface="Nunito Sans ExtraBold" pitchFamily="2" charset="77"/>
              </a:defRPr>
            </a:lvl1pPr>
            <a:lvl2pPr>
              <a:defRPr b="1" i="0">
                <a:solidFill>
                  <a:schemeClr val="bg1"/>
                </a:solidFill>
                <a:latin typeface="Nunito Sans ExtraBold" pitchFamily="2" charset="77"/>
              </a:defRPr>
            </a:lvl2pPr>
            <a:lvl3pPr>
              <a:defRPr b="1" i="0">
                <a:solidFill>
                  <a:schemeClr val="bg1"/>
                </a:solidFill>
                <a:latin typeface="Nunito Sans ExtraBold" pitchFamily="2" charset="77"/>
              </a:defRPr>
            </a:lvl3pPr>
            <a:lvl4pPr>
              <a:defRPr b="1" i="0">
                <a:solidFill>
                  <a:schemeClr val="bg1"/>
                </a:solidFill>
                <a:latin typeface="Nunito Sans ExtraBold" pitchFamily="2" charset="77"/>
              </a:defRPr>
            </a:lvl4pPr>
            <a:lvl5pPr>
              <a:defRPr b="1" i="0">
                <a:solidFill>
                  <a:schemeClr val="bg1"/>
                </a:solidFill>
                <a:latin typeface="Nunito Sans ExtraBold" pitchFamily="2" charset="77"/>
              </a:defRPr>
            </a:lvl5pPr>
          </a:lstStyle>
          <a:p>
            <a:pPr lvl="0"/>
            <a:r>
              <a:rPr lang="en-US"/>
              <a:t>Name First Last</a:t>
            </a:r>
          </a:p>
        </p:txBody>
      </p:sp>
      <p:sp>
        <p:nvSpPr>
          <p:cNvPr id="17" name="Text Placeholder 15">
            <a:extLst>
              <a:ext uri="{FF2B5EF4-FFF2-40B4-BE49-F238E27FC236}">
                <a16:creationId xmlns:a16="http://schemas.microsoft.com/office/drawing/2014/main" id="{8A48CDCF-7E05-BC47-827C-33BD6F0953E4}"/>
              </a:ext>
            </a:extLst>
          </p:cNvPr>
          <p:cNvSpPr>
            <a:spLocks noGrp="1"/>
          </p:cNvSpPr>
          <p:nvPr>
            <p:ph type="body" sz="quarter" idx="14"/>
          </p:nvPr>
        </p:nvSpPr>
        <p:spPr>
          <a:xfrm>
            <a:off x="3322638" y="1140542"/>
            <a:ext cx="8031162" cy="5031658"/>
          </a:xfrm>
          <a:prstGeom prst="rect">
            <a:avLst/>
          </a:prstGeom>
        </p:spPr>
        <p:txBody>
          <a:bodyPr spcCol="457200"/>
          <a:lstStyle>
            <a:lvl1pPr>
              <a:lnSpc>
                <a:spcPct val="100000"/>
              </a:lnSpc>
              <a:defRPr sz="1400"/>
            </a:lvl1pPr>
            <a:lvl2pPr marL="287338" indent="-171450">
              <a:lnSpc>
                <a:spcPct val="100000"/>
              </a:lnSpc>
              <a:buClr>
                <a:schemeClr val="accent2"/>
              </a:buClr>
              <a:buFont typeface="Arial" panose="020B0604020202020204" pitchFamily="34" charset="0"/>
              <a:buChar char="•"/>
              <a:defRPr sz="1400"/>
            </a:lvl2pPr>
            <a:lvl3pPr marL="403225" indent="-171450">
              <a:lnSpc>
                <a:spcPct val="100000"/>
              </a:lnSpc>
              <a:buClr>
                <a:schemeClr val="accent2"/>
              </a:buClr>
              <a:buFont typeface="System Font Regular"/>
              <a:buChar char="–"/>
              <a:defRPr sz="1400"/>
            </a:lvl3pPr>
            <a:lvl4pPr marL="520700" indent="-171450">
              <a:lnSpc>
                <a:spcPct val="100000"/>
              </a:lnSpc>
              <a:buClr>
                <a:schemeClr val="accent2"/>
              </a:buClr>
              <a:buSzPct val="75000"/>
              <a:buFont typeface="Courier New" panose="02070309020205020404" pitchFamily="49" charset="0"/>
              <a:buChar char="o"/>
              <a:defRPr sz="1400"/>
            </a:lvl4pPr>
            <a:lvl5pPr marL="636588" indent="-171450">
              <a:lnSpc>
                <a:spcPct val="100000"/>
              </a:lnSpc>
              <a:buClr>
                <a:schemeClr val="accent2"/>
              </a:buClr>
              <a:buFont typeface="System Font Regular"/>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8">
            <a:extLst>
              <a:ext uri="{FF2B5EF4-FFF2-40B4-BE49-F238E27FC236}">
                <a16:creationId xmlns:a16="http://schemas.microsoft.com/office/drawing/2014/main" id="{89D24559-E4EA-C543-9DD6-A7A5C21600EF}"/>
              </a:ext>
            </a:extLst>
          </p:cNvPr>
          <p:cNvSpPr>
            <a:spLocks noGrp="1"/>
          </p:cNvSpPr>
          <p:nvPr>
            <p:ph type="body" sz="quarter" idx="15" hasCustomPrompt="1"/>
          </p:nvPr>
        </p:nvSpPr>
        <p:spPr>
          <a:xfrm>
            <a:off x="749712" y="3186215"/>
            <a:ext cx="2396612" cy="422223"/>
          </a:xfrm>
          <a:prstGeom prst="rect">
            <a:avLst/>
          </a:prstGeom>
        </p:spPr>
        <p:txBody>
          <a:bodyPr numCol="1"/>
          <a:lstStyle>
            <a:lvl1pPr>
              <a:defRPr sz="1600" b="1" i="0">
                <a:latin typeface="Nunito Sans" pitchFamily="2" charset="77"/>
              </a:defRPr>
            </a:lvl1pPr>
          </a:lstStyle>
          <a:p>
            <a:pPr lvl="0"/>
            <a:r>
              <a:rPr lang="en-US"/>
              <a:t>Title</a:t>
            </a:r>
          </a:p>
        </p:txBody>
      </p:sp>
      <p:sp>
        <p:nvSpPr>
          <p:cNvPr id="23" name="Picture Placeholder 21">
            <a:extLst>
              <a:ext uri="{FF2B5EF4-FFF2-40B4-BE49-F238E27FC236}">
                <a16:creationId xmlns:a16="http://schemas.microsoft.com/office/drawing/2014/main" id="{F90DC469-9B11-DB47-9E45-41032318D32C}"/>
              </a:ext>
            </a:extLst>
          </p:cNvPr>
          <p:cNvSpPr>
            <a:spLocks noGrp="1"/>
          </p:cNvSpPr>
          <p:nvPr>
            <p:ph type="pic" sz="quarter" idx="16"/>
          </p:nvPr>
        </p:nvSpPr>
        <p:spPr>
          <a:xfrm>
            <a:off x="825910" y="1257300"/>
            <a:ext cx="1895168" cy="1898855"/>
          </a:xfrm>
          <a:prstGeom prst="ellipse">
            <a:avLst/>
          </a:prstGeom>
          <a:ln w="28575">
            <a:solidFill>
              <a:schemeClr val="tx1">
                <a:lumMod val="60000"/>
                <a:lumOff val="40000"/>
              </a:schemeClr>
            </a:solidFill>
          </a:ln>
        </p:spPr>
        <p:txBody>
          <a:bodyPr/>
          <a:lstStyle/>
          <a:p>
            <a:endParaRPr lang="en-US"/>
          </a:p>
        </p:txBody>
      </p:sp>
      <p:sp>
        <p:nvSpPr>
          <p:cNvPr id="26" name="Text Placeholder 24">
            <a:extLst>
              <a:ext uri="{FF2B5EF4-FFF2-40B4-BE49-F238E27FC236}">
                <a16:creationId xmlns:a16="http://schemas.microsoft.com/office/drawing/2014/main" id="{F3018F7A-58B5-3F45-A279-A93852A5D250}"/>
              </a:ext>
            </a:extLst>
          </p:cNvPr>
          <p:cNvSpPr>
            <a:spLocks noGrp="1"/>
          </p:cNvSpPr>
          <p:nvPr>
            <p:ph type="body" sz="quarter" idx="17"/>
          </p:nvPr>
        </p:nvSpPr>
        <p:spPr>
          <a:xfrm>
            <a:off x="736654" y="3951902"/>
            <a:ext cx="2566986" cy="2220298"/>
          </a:xfrm>
          <a:prstGeom prst="rect">
            <a:avLst/>
          </a:prstGeom>
        </p:spPr>
        <p:txBody>
          <a:bodyPr numCol="1"/>
          <a:lstStyle>
            <a:lvl1pPr>
              <a:lnSpc>
                <a:spcPct val="100000"/>
              </a:lnSpc>
              <a:defRPr sz="1600" b="1" i="0">
                <a:latin typeface="Nunito Sans" pitchFamily="2" charset="77"/>
              </a:defRPr>
            </a:lvl1pPr>
            <a:lvl2pPr marL="9525" indent="0">
              <a:lnSpc>
                <a:spcPct val="100000"/>
              </a:lnSpc>
              <a:tabLst/>
              <a:defRPr sz="1400"/>
            </a:lvl2pPr>
          </a:lstStyle>
          <a:p>
            <a:pPr lvl="0"/>
            <a:r>
              <a:rPr lang="en-US"/>
              <a:t>Click to edit Master text styles</a:t>
            </a:r>
          </a:p>
          <a:p>
            <a:pPr lvl="1"/>
            <a:r>
              <a:rPr lang="en-US"/>
              <a:t>Second level</a:t>
            </a:r>
          </a:p>
        </p:txBody>
      </p:sp>
      <p:sp>
        <p:nvSpPr>
          <p:cNvPr id="12" name="Footer Placeholder 6">
            <a:extLst>
              <a:ext uri="{FF2B5EF4-FFF2-40B4-BE49-F238E27FC236}">
                <a16:creationId xmlns:a16="http://schemas.microsoft.com/office/drawing/2014/main" id="{21B01B98-0DEB-2E4A-93E7-B3E6C770DB96}"/>
              </a:ext>
            </a:extLst>
          </p:cNvPr>
          <p:cNvSpPr>
            <a:spLocks noGrp="1"/>
          </p:cNvSpPr>
          <p:nvPr>
            <p:ph type="ftr" sz="quarter" idx="3"/>
          </p:nvPr>
        </p:nvSpPr>
        <p:spPr>
          <a:xfrm>
            <a:off x="181495" y="179994"/>
            <a:ext cx="2072755" cy="177453"/>
          </a:xfrm>
          <a:prstGeom prst="rect">
            <a:avLst/>
          </a:prstGeom>
        </p:spPr>
        <p:txBody>
          <a:bodyPr vert="horz" lIns="91440" tIns="45720" rIns="91440" bIns="45720" rtlCol="0" anchor="ctr"/>
          <a:lstStyle>
            <a:lvl1pPr algn="l">
              <a:defRPr sz="800">
                <a:solidFill>
                  <a:schemeClr val="accent1"/>
                </a:solidFill>
              </a:defRPr>
            </a:lvl1pPr>
          </a:lstStyle>
          <a:p>
            <a:endParaRPr lang="en-US"/>
          </a:p>
        </p:txBody>
      </p:sp>
      <p:sp>
        <p:nvSpPr>
          <p:cNvPr id="16" name="Slide Number Placeholder 4">
            <a:extLst>
              <a:ext uri="{FF2B5EF4-FFF2-40B4-BE49-F238E27FC236}">
                <a16:creationId xmlns:a16="http://schemas.microsoft.com/office/drawing/2014/main" id="{244C11CD-F135-458F-8A6A-BE9B2BAE982A}"/>
              </a:ext>
            </a:extLst>
          </p:cNvPr>
          <p:cNvSpPr>
            <a:spLocks noGrp="1"/>
          </p:cNvSpPr>
          <p:nvPr>
            <p:ph type="sldNum" sz="quarter" idx="12"/>
          </p:nvPr>
        </p:nvSpPr>
        <p:spPr>
          <a:xfrm>
            <a:off x="11766550" y="6454775"/>
            <a:ext cx="425450" cy="174625"/>
          </a:xfrm>
          <a:prstGeom prst="rect">
            <a:avLst/>
          </a:prstGeom>
        </p:spPr>
        <p:txBody>
          <a:bodyPr lIns="0" tIns="0" rIns="0" bIns="0" anchor="b" anchorCtr="0"/>
          <a:lstStyle>
            <a:lvl1pPr algn="l">
              <a:defRPr sz="900">
                <a:solidFill>
                  <a:schemeClr val="tx1"/>
                </a:solidFill>
              </a:defRPr>
            </a:lvl1pPr>
          </a:lstStyle>
          <a:p>
            <a:fld id="{CB7FE98A-78B1-495F-8A5C-53E48422F91F}" type="slidenum">
              <a:rPr lang="en-US" smtClean="0"/>
              <a:pPr/>
              <a:t>‹#›</a:t>
            </a:fld>
            <a:endParaRPr lang="en-US"/>
          </a:p>
        </p:txBody>
      </p:sp>
      <p:pic>
        <p:nvPicPr>
          <p:cNvPr id="18" name="Picture 17">
            <a:extLst>
              <a:ext uri="{FF2B5EF4-FFF2-40B4-BE49-F238E27FC236}">
                <a16:creationId xmlns:a16="http://schemas.microsoft.com/office/drawing/2014/main" id="{919B0254-1074-4B1D-9E05-94EAC64155F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38756" y="6338321"/>
            <a:ext cx="1013412" cy="403200"/>
          </a:xfrm>
          <a:prstGeom prst="rect">
            <a:avLst/>
          </a:prstGeom>
        </p:spPr>
      </p:pic>
    </p:spTree>
    <p:extLst>
      <p:ext uri="{BB962C8B-B14F-4D97-AF65-F5344CB8AC3E}">
        <p14:creationId xmlns:p14="http://schemas.microsoft.com/office/powerpoint/2010/main" val="3119073814"/>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g Number">
    <p:bg>
      <p:bgRef idx="1001">
        <a:schemeClr val="bg2"/>
      </p:bgRef>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CCC2542A-E258-2D4C-AB14-8DA164E69456}"/>
              </a:ext>
            </a:extLst>
          </p:cNvPr>
          <p:cNvSpPr/>
          <p:nvPr userDrawn="1"/>
        </p:nvSpPr>
        <p:spPr>
          <a:xfrm>
            <a:off x="10564118" y="2390329"/>
            <a:ext cx="1655593" cy="4482419"/>
          </a:xfrm>
          <a:custGeom>
            <a:avLst/>
            <a:gdLst>
              <a:gd name="connsiteX0" fmla="*/ 1120877 w 1130709"/>
              <a:gd name="connsiteY0" fmla="*/ 0 h 2831690"/>
              <a:gd name="connsiteX1" fmla="*/ 0 w 1130709"/>
              <a:gd name="connsiteY1" fmla="*/ 2831690 h 2831690"/>
              <a:gd name="connsiteX2" fmla="*/ 1130709 w 1130709"/>
              <a:gd name="connsiteY2" fmla="*/ 2831690 h 2831690"/>
              <a:gd name="connsiteX3" fmla="*/ 1120877 w 1130709"/>
              <a:gd name="connsiteY3" fmla="*/ 0 h 2831690"/>
              <a:gd name="connsiteX0" fmla="*/ 790787 w 800619"/>
              <a:gd name="connsiteY0" fmla="*/ 0 h 2831690"/>
              <a:gd name="connsiteX1" fmla="*/ 0 w 800619"/>
              <a:gd name="connsiteY1" fmla="*/ 2831690 h 2831690"/>
              <a:gd name="connsiteX2" fmla="*/ 800619 w 800619"/>
              <a:gd name="connsiteY2" fmla="*/ 2831690 h 2831690"/>
              <a:gd name="connsiteX3" fmla="*/ 790787 w 800619"/>
              <a:gd name="connsiteY3" fmla="*/ 0 h 2831690"/>
              <a:gd name="connsiteX0" fmla="*/ 483203 w 493035"/>
              <a:gd name="connsiteY0" fmla="*/ 0 h 2831690"/>
              <a:gd name="connsiteX1" fmla="*/ 0 w 493035"/>
              <a:gd name="connsiteY1" fmla="*/ 2779175 h 2831690"/>
              <a:gd name="connsiteX2" fmla="*/ 493035 w 493035"/>
              <a:gd name="connsiteY2" fmla="*/ 2831690 h 2831690"/>
              <a:gd name="connsiteX3" fmla="*/ 483203 w 493035"/>
              <a:gd name="connsiteY3" fmla="*/ 0 h 2831690"/>
              <a:gd name="connsiteX0" fmla="*/ 775782 w 785614"/>
              <a:gd name="connsiteY0" fmla="*/ 0 h 2831690"/>
              <a:gd name="connsiteX1" fmla="*/ 0 w 785614"/>
              <a:gd name="connsiteY1" fmla="*/ 2831689 h 2831690"/>
              <a:gd name="connsiteX2" fmla="*/ 785614 w 785614"/>
              <a:gd name="connsiteY2" fmla="*/ 2831690 h 2831690"/>
              <a:gd name="connsiteX3" fmla="*/ 775782 w 785614"/>
              <a:gd name="connsiteY3" fmla="*/ 0 h 2831690"/>
              <a:gd name="connsiteX0" fmla="*/ 864035 w 873867"/>
              <a:gd name="connsiteY0" fmla="*/ 0 h 2831690"/>
              <a:gd name="connsiteX1" fmla="*/ 0 w 873867"/>
              <a:gd name="connsiteY1" fmla="*/ 2831689 h 2831690"/>
              <a:gd name="connsiteX2" fmla="*/ 873867 w 873867"/>
              <a:gd name="connsiteY2" fmla="*/ 2831690 h 2831690"/>
              <a:gd name="connsiteX3" fmla="*/ 864035 w 873867"/>
              <a:gd name="connsiteY3" fmla="*/ 0 h 2831690"/>
              <a:gd name="connsiteX0" fmla="*/ 1014075 w 1023907"/>
              <a:gd name="connsiteY0" fmla="*/ 0 h 2839191"/>
              <a:gd name="connsiteX1" fmla="*/ 0 w 1023907"/>
              <a:gd name="connsiteY1" fmla="*/ 2839191 h 2839191"/>
              <a:gd name="connsiteX2" fmla="*/ 1023907 w 1023907"/>
              <a:gd name="connsiteY2" fmla="*/ 2831690 h 2839191"/>
              <a:gd name="connsiteX3" fmla="*/ 1014075 w 1023907"/>
              <a:gd name="connsiteY3" fmla="*/ 0 h 2839191"/>
              <a:gd name="connsiteX0" fmla="*/ 1044083 w 1053915"/>
              <a:gd name="connsiteY0" fmla="*/ 0 h 2846693"/>
              <a:gd name="connsiteX1" fmla="*/ 0 w 1053915"/>
              <a:gd name="connsiteY1" fmla="*/ 2846693 h 2846693"/>
              <a:gd name="connsiteX2" fmla="*/ 1053915 w 1053915"/>
              <a:gd name="connsiteY2" fmla="*/ 2831690 h 2846693"/>
              <a:gd name="connsiteX3" fmla="*/ 1044083 w 1053915"/>
              <a:gd name="connsiteY3" fmla="*/ 0 h 2846693"/>
              <a:gd name="connsiteX0" fmla="*/ 1036060 w 1045892"/>
              <a:gd name="connsiteY0" fmla="*/ 0 h 2831690"/>
              <a:gd name="connsiteX1" fmla="*/ 0 w 1045892"/>
              <a:gd name="connsiteY1" fmla="*/ 2826635 h 2831690"/>
              <a:gd name="connsiteX2" fmla="*/ 1045892 w 1045892"/>
              <a:gd name="connsiteY2" fmla="*/ 2831690 h 2831690"/>
              <a:gd name="connsiteX3" fmla="*/ 1036060 w 1045892"/>
              <a:gd name="connsiteY3" fmla="*/ 0 h 2831690"/>
            </a:gdLst>
            <a:ahLst/>
            <a:cxnLst>
              <a:cxn ang="0">
                <a:pos x="connsiteX0" y="connsiteY0"/>
              </a:cxn>
              <a:cxn ang="0">
                <a:pos x="connsiteX1" y="connsiteY1"/>
              </a:cxn>
              <a:cxn ang="0">
                <a:pos x="connsiteX2" y="connsiteY2"/>
              </a:cxn>
              <a:cxn ang="0">
                <a:pos x="connsiteX3" y="connsiteY3"/>
              </a:cxn>
            </a:cxnLst>
            <a:rect l="l" t="t" r="r" b="b"/>
            <a:pathLst>
              <a:path w="1045892" h="2831690">
                <a:moveTo>
                  <a:pt x="1036060" y="0"/>
                </a:moveTo>
                <a:lnTo>
                  <a:pt x="0" y="2826635"/>
                </a:lnTo>
                <a:lnTo>
                  <a:pt x="1045892" y="2831690"/>
                </a:lnTo>
                <a:cubicBezTo>
                  <a:pt x="1042615" y="1887793"/>
                  <a:pt x="1039337" y="943897"/>
                  <a:pt x="103606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EC9C1D06-B476-2A48-B1A6-5934458B97DB}"/>
              </a:ext>
            </a:extLst>
          </p:cNvPr>
          <p:cNvSpPr/>
          <p:nvPr userDrawn="1"/>
        </p:nvSpPr>
        <p:spPr>
          <a:xfrm>
            <a:off x="-9832" y="5496232"/>
            <a:ext cx="5751871" cy="1386349"/>
          </a:xfrm>
          <a:custGeom>
            <a:avLst/>
            <a:gdLst>
              <a:gd name="connsiteX0" fmla="*/ 0 w 5751871"/>
              <a:gd name="connsiteY0" fmla="*/ 0 h 1386349"/>
              <a:gd name="connsiteX1" fmla="*/ 5751871 w 5751871"/>
              <a:gd name="connsiteY1" fmla="*/ 1376516 h 1386349"/>
              <a:gd name="connsiteX2" fmla="*/ 0 w 5751871"/>
              <a:gd name="connsiteY2" fmla="*/ 1386349 h 1386349"/>
              <a:gd name="connsiteX3" fmla="*/ 0 w 5751871"/>
              <a:gd name="connsiteY3" fmla="*/ 0 h 1386349"/>
            </a:gdLst>
            <a:ahLst/>
            <a:cxnLst>
              <a:cxn ang="0">
                <a:pos x="connsiteX0" y="connsiteY0"/>
              </a:cxn>
              <a:cxn ang="0">
                <a:pos x="connsiteX1" y="connsiteY1"/>
              </a:cxn>
              <a:cxn ang="0">
                <a:pos x="connsiteX2" y="connsiteY2"/>
              </a:cxn>
              <a:cxn ang="0">
                <a:pos x="connsiteX3" y="connsiteY3"/>
              </a:cxn>
            </a:cxnLst>
            <a:rect l="l" t="t" r="r" b="b"/>
            <a:pathLst>
              <a:path w="5751871" h="1386349">
                <a:moveTo>
                  <a:pt x="0" y="0"/>
                </a:moveTo>
                <a:lnTo>
                  <a:pt x="5751871" y="1376516"/>
                </a:lnTo>
                <a:lnTo>
                  <a:pt x="0" y="1386349"/>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C9F83055-80CE-044E-B2CE-4DA89C0D9FB3}"/>
              </a:ext>
            </a:extLst>
          </p:cNvPr>
          <p:cNvSpPr>
            <a:spLocks noGrp="1"/>
          </p:cNvSpPr>
          <p:nvPr>
            <p:ph type="body" sz="quarter" idx="13" hasCustomPrompt="1"/>
          </p:nvPr>
        </p:nvSpPr>
        <p:spPr>
          <a:xfrm>
            <a:off x="700549" y="1157748"/>
            <a:ext cx="10623755" cy="2617839"/>
          </a:xfrm>
          <a:prstGeom prst="rect">
            <a:avLst/>
          </a:prstGeom>
        </p:spPr>
        <p:txBody>
          <a:bodyPr lIns="0" tIns="0" rIns="0" bIns="0" numCol="1" anchor="b" anchorCtr="0"/>
          <a:lstStyle>
            <a:lvl1pPr>
              <a:lnSpc>
                <a:spcPct val="100000"/>
              </a:lnSpc>
              <a:defRPr sz="14000" b="1" i="0">
                <a:latin typeface="Nunito Sans ExtraBold" pitchFamily="2" charset="77"/>
              </a:defRPr>
            </a:lvl1pPr>
          </a:lstStyle>
          <a:p>
            <a:pPr lvl="0"/>
            <a:r>
              <a:rPr lang="en-US"/>
              <a:t>100%</a:t>
            </a:r>
          </a:p>
        </p:txBody>
      </p:sp>
      <p:sp>
        <p:nvSpPr>
          <p:cNvPr id="16" name="Text Placeholder 12">
            <a:extLst>
              <a:ext uri="{FF2B5EF4-FFF2-40B4-BE49-F238E27FC236}">
                <a16:creationId xmlns:a16="http://schemas.microsoft.com/office/drawing/2014/main" id="{4368E604-50AF-154A-A84A-CC6A6F279FC0}"/>
              </a:ext>
            </a:extLst>
          </p:cNvPr>
          <p:cNvSpPr>
            <a:spLocks noGrp="1"/>
          </p:cNvSpPr>
          <p:nvPr>
            <p:ph type="body" sz="quarter" idx="14" hasCustomPrompt="1"/>
          </p:nvPr>
        </p:nvSpPr>
        <p:spPr>
          <a:xfrm>
            <a:off x="717550" y="3549138"/>
            <a:ext cx="10636250" cy="1150938"/>
          </a:xfrm>
          <a:prstGeom prst="rect">
            <a:avLst/>
          </a:prstGeom>
        </p:spPr>
        <p:txBody>
          <a:bodyPr numCol="1"/>
          <a:lstStyle>
            <a:lvl1pPr>
              <a:lnSpc>
                <a:spcPct val="100000"/>
              </a:lnSpc>
              <a:defRPr sz="3600">
                <a:latin typeface="+mj-lt"/>
              </a:defRPr>
            </a:lvl1pPr>
          </a:lstStyle>
          <a:p>
            <a:pPr lvl="0"/>
            <a:r>
              <a:rPr lang="en-US"/>
              <a:t>of Kroll Employees should use this look for any data, also known as “big numbers.”</a:t>
            </a:r>
          </a:p>
        </p:txBody>
      </p:sp>
      <p:sp>
        <p:nvSpPr>
          <p:cNvPr id="9" name="Footer Placeholder 6">
            <a:extLst>
              <a:ext uri="{FF2B5EF4-FFF2-40B4-BE49-F238E27FC236}">
                <a16:creationId xmlns:a16="http://schemas.microsoft.com/office/drawing/2014/main" id="{7F6D1C47-EDAB-6144-8D70-D1FC575BCA47}"/>
              </a:ext>
            </a:extLst>
          </p:cNvPr>
          <p:cNvSpPr>
            <a:spLocks noGrp="1"/>
          </p:cNvSpPr>
          <p:nvPr>
            <p:ph type="ftr" sz="quarter" idx="3"/>
          </p:nvPr>
        </p:nvSpPr>
        <p:spPr>
          <a:xfrm>
            <a:off x="181495" y="179994"/>
            <a:ext cx="2072755" cy="177453"/>
          </a:xfrm>
          <a:prstGeom prst="rect">
            <a:avLst/>
          </a:prstGeom>
        </p:spPr>
        <p:txBody>
          <a:bodyPr vert="horz" lIns="91440" tIns="45720" rIns="91440" bIns="45720" rtlCol="0" anchor="ctr"/>
          <a:lstStyle>
            <a:lvl1pPr algn="l">
              <a:defRPr sz="800">
                <a:solidFill>
                  <a:schemeClr val="tx1"/>
                </a:solidFill>
              </a:defRPr>
            </a:lvl1pPr>
          </a:lstStyle>
          <a:p>
            <a:endParaRPr lang="en-US"/>
          </a:p>
        </p:txBody>
      </p:sp>
      <p:sp>
        <p:nvSpPr>
          <p:cNvPr id="10" name="Slide Number Placeholder 4">
            <a:extLst>
              <a:ext uri="{FF2B5EF4-FFF2-40B4-BE49-F238E27FC236}">
                <a16:creationId xmlns:a16="http://schemas.microsoft.com/office/drawing/2014/main" id="{9D27EC6C-ADE7-4B0A-A572-7321C44B81B5}"/>
              </a:ext>
            </a:extLst>
          </p:cNvPr>
          <p:cNvSpPr>
            <a:spLocks noGrp="1"/>
          </p:cNvSpPr>
          <p:nvPr>
            <p:ph type="sldNum" sz="quarter" idx="12"/>
          </p:nvPr>
        </p:nvSpPr>
        <p:spPr>
          <a:xfrm>
            <a:off x="11766550" y="6454775"/>
            <a:ext cx="425450" cy="174625"/>
          </a:xfrm>
          <a:prstGeom prst="rect">
            <a:avLst/>
          </a:prstGeom>
        </p:spPr>
        <p:txBody>
          <a:bodyPr lIns="0" tIns="0" rIns="0" bIns="0" anchor="b" anchorCtr="0"/>
          <a:lstStyle>
            <a:lvl1pPr algn="l">
              <a:defRPr sz="900">
                <a:solidFill>
                  <a:schemeClr val="bg1"/>
                </a:solidFill>
              </a:defRPr>
            </a:lvl1pPr>
          </a:lstStyle>
          <a:p>
            <a:fld id="{CB7FE98A-78B1-495F-8A5C-53E48422F91F}" type="slidenum">
              <a:rPr lang="en-US" smtClean="0"/>
              <a:pPr/>
              <a:t>‹#›</a:t>
            </a:fld>
            <a:endParaRPr lang="en-US"/>
          </a:p>
        </p:txBody>
      </p:sp>
      <p:pic>
        <p:nvPicPr>
          <p:cNvPr id="11" name="Picture 10">
            <a:extLst>
              <a:ext uri="{FF2B5EF4-FFF2-40B4-BE49-F238E27FC236}">
                <a16:creationId xmlns:a16="http://schemas.microsoft.com/office/drawing/2014/main" id="{3E687454-2FD7-432B-A285-477F5A964B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38756" y="6338321"/>
            <a:ext cx="1013412" cy="403200"/>
          </a:xfrm>
          <a:prstGeom prst="rect">
            <a:avLst/>
          </a:prstGeom>
        </p:spPr>
      </p:pic>
    </p:spTree>
    <p:extLst>
      <p:ext uri="{BB962C8B-B14F-4D97-AF65-F5344CB8AC3E}">
        <p14:creationId xmlns:p14="http://schemas.microsoft.com/office/powerpoint/2010/main" val="2108182601"/>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413F2988-5A75-EE44-ACDF-9476E81EBDA2}"/>
              </a:ext>
            </a:extLst>
          </p:cNvPr>
          <p:cNvCxnSpPr>
            <a:cxnSpLocks/>
          </p:cNvCxnSpPr>
          <p:nvPr userDrawn="1"/>
        </p:nvCxnSpPr>
        <p:spPr>
          <a:xfrm>
            <a:off x="838200" y="3987878"/>
            <a:ext cx="10515600" cy="0"/>
          </a:xfrm>
          <a:prstGeom prst="line">
            <a:avLst/>
          </a:prstGeom>
          <a:ln w="28575">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847B76E1-8243-0746-8204-22A50862D337}"/>
              </a:ext>
            </a:extLst>
          </p:cNvPr>
          <p:cNvGrpSpPr/>
          <p:nvPr userDrawn="1"/>
        </p:nvGrpSpPr>
        <p:grpSpPr>
          <a:xfrm>
            <a:off x="4119880" y="2159078"/>
            <a:ext cx="3952240" cy="3876040"/>
            <a:chOff x="4124960" y="2296160"/>
            <a:chExt cx="3952240" cy="3876040"/>
          </a:xfrm>
        </p:grpSpPr>
        <p:cxnSp>
          <p:nvCxnSpPr>
            <p:cNvPr id="29" name="Straight Connector 28">
              <a:extLst>
                <a:ext uri="{FF2B5EF4-FFF2-40B4-BE49-F238E27FC236}">
                  <a16:creationId xmlns:a16="http://schemas.microsoft.com/office/drawing/2014/main" id="{7C2B6CF9-6BBD-F847-86F4-23E0C805E9E2}"/>
                </a:ext>
              </a:extLst>
            </p:cNvPr>
            <p:cNvCxnSpPr>
              <a:cxnSpLocks/>
            </p:cNvCxnSpPr>
            <p:nvPr/>
          </p:nvCxnSpPr>
          <p:spPr>
            <a:xfrm>
              <a:off x="4124960" y="2296160"/>
              <a:ext cx="0" cy="3876040"/>
            </a:xfrm>
            <a:prstGeom prst="line">
              <a:avLst/>
            </a:prstGeom>
            <a:ln w="28575">
              <a:solidFill>
                <a:schemeClr val="tx1">
                  <a:lumMod val="20000"/>
                  <a:lumOff val="80000"/>
                </a:schemeClr>
              </a:solidFill>
            </a:ln>
          </p:spPr>
          <p:style>
            <a:lnRef idx="1">
              <a:schemeClr val="accent6"/>
            </a:lnRef>
            <a:fillRef idx="0">
              <a:schemeClr val="accent6"/>
            </a:fillRef>
            <a:effectRef idx="0">
              <a:schemeClr val="accent6"/>
            </a:effectRef>
            <a:fontRef idx="minor">
              <a:schemeClr val="tx1"/>
            </a:fontRef>
          </p:style>
        </p:cxnSp>
        <p:cxnSp>
          <p:nvCxnSpPr>
            <p:cNvPr id="30" name="Straight Connector 29">
              <a:extLst>
                <a:ext uri="{FF2B5EF4-FFF2-40B4-BE49-F238E27FC236}">
                  <a16:creationId xmlns:a16="http://schemas.microsoft.com/office/drawing/2014/main" id="{C1EA44EA-1F13-6844-AC87-A1DC7D601030}"/>
                </a:ext>
              </a:extLst>
            </p:cNvPr>
            <p:cNvCxnSpPr>
              <a:cxnSpLocks/>
            </p:cNvCxnSpPr>
            <p:nvPr/>
          </p:nvCxnSpPr>
          <p:spPr>
            <a:xfrm>
              <a:off x="8077200" y="2296160"/>
              <a:ext cx="0" cy="3876040"/>
            </a:xfrm>
            <a:prstGeom prst="line">
              <a:avLst/>
            </a:prstGeom>
            <a:ln w="28575">
              <a:solidFill>
                <a:schemeClr val="tx1">
                  <a:lumMod val="20000"/>
                  <a:lumOff val="80000"/>
                </a:schemeClr>
              </a:solidFill>
            </a:ln>
          </p:spPr>
          <p:style>
            <a:lnRef idx="1">
              <a:schemeClr val="accent6"/>
            </a:lnRef>
            <a:fillRef idx="0">
              <a:schemeClr val="accent6"/>
            </a:fillRef>
            <a:effectRef idx="0">
              <a:schemeClr val="accent6"/>
            </a:effectRef>
            <a:fontRef idx="minor">
              <a:schemeClr val="tx1"/>
            </a:fontRef>
          </p:style>
        </p:cxnSp>
      </p:grpSp>
      <p:sp>
        <p:nvSpPr>
          <p:cNvPr id="33" name="Text Placeholder 3">
            <a:extLst>
              <a:ext uri="{FF2B5EF4-FFF2-40B4-BE49-F238E27FC236}">
                <a16:creationId xmlns:a16="http://schemas.microsoft.com/office/drawing/2014/main" id="{6C7AEDD9-6E7B-0D42-BDD4-405322DFF1F2}"/>
              </a:ext>
            </a:extLst>
          </p:cNvPr>
          <p:cNvSpPr>
            <a:spLocks noGrp="1"/>
          </p:cNvSpPr>
          <p:nvPr>
            <p:ph type="body" sz="quarter" idx="13"/>
          </p:nvPr>
        </p:nvSpPr>
        <p:spPr>
          <a:xfrm>
            <a:off x="753373" y="987949"/>
            <a:ext cx="7658099" cy="274431"/>
          </a:xfrm>
          <a:prstGeom prst="rect">
            <a:avLst/>
          </a:prstGeom>
        </p:spPr>
        <p:txBody>
          <a:bodyPr/>
          <a:lstStyle>
            <a:lvl1pPr>
              <a:defRPr sz="2000"/>
            </a:lvl1pPr>
          </a:lstStyle>
          <a:p>
            <a:r>
              <a:rPr lang="en-US"/>
              <a:t>Subhead location</a:t>
            </a:r>
          </a:p>
        </p:txBody>
      </p:sp>
      <p:sp>
        <p:nvSpPr>
          <p:cNvPr id="36" name="Text Placeholder 34">
            <a:extLst>
              <a:ext uri="{FF2B5EF4-FFF2-40B4-BE49-F238E27FC236}">
                <a16:creationId xmlns:a16="http://schemas.microsoft.com/office/drawing/2014/main" id="{21E217A6-DB65-D04A-81C9-6F73F703AEB0}"/>
              </a:ext>
            </a:extLst>
          </p:cNvPr>
          <p:cNvSpPr>
            <a:spLocks noGrp="1"/>
          </p:cNvSpPr>
          <p:nvPr>
            <p:ph type="body" sz="quarter" idx="16" hasCustomPrompt="1"/>
          </p:nvPr>
        </p:nvSpPr>
        <p:spPr>
          <a:xfrm>
            <a:off x="905284" y="2750581"/>
            <a:ext cx="3135773" cy="1090612"/>
          </a:xfrm>
          <a:prstGeom prst="rect">
            <a:avLst/>
          </a:prstGeom>
        </p:spPr>
        <p:txBody>
          <a:bodyPr numCol="1"/>
          <a:lstStyle>
            <a:lvl1pPr>
              <a:defRPr sz="1500"/>
            </a:lvl1pPr>
            <a:lvl2pPr>
              <a:defRPr sz="1500"/>
            </a:lvl2pPr>
            <a:lvl3pPr>
              <a:defRPr sz="1500"/>
            </a:lvl3pPr>
            <a:lvl4pPr>
              <a:defRPr sz="1500"/>
            </a:lvl4pPr>
            <a:lvl5pPr>
              <a:defRPr sz="1500"/>
            </a:lvl5pPr>
          </a:lstStyle>
          <a:p>
            <a:pPr algn="ctr"/>
            <a:r>
              <a:rPr lang="en-US" sz="1500"/>
              <a:t>of Kroll Employees should use for “big numbers” on one slide.</a:t>
            </a:r>
          </a:p>
        </p:txBody>
      </p:sp>
      <p:sp>
        <p:nvSpPr>
          <p:cNvPr id="37" name="Text Placeholder 5">
            <a:extLst>
              <a:ext uri="{FF2B5EF4-FFF2-40B4-BE49-F238E27FC236}">
                <a16:creationId xmlns:a16="http://schemas.microsoft.com/office/drawing/2014/main" id="{ECB4870F-1E55-D540-ADE7-44937CF0E79E}"/>
              </a:ext>
            </a:extLst>
          </p:cNvPr>
          <p:cNvSpPr>
            <a:spLocks noGrp="1"/>
          </p:cNvSpPr>
          <p:nvPr>
            <p:ph type="body" sz="quarter" idx="15" hasCustomPrompt="1"/>
          </p:nvPr>
        </p:nvSpPr>
        <p:spPr>
          <a:xfrm>
            <a:off x="1090817" y="1855692"/>
            <a:ext cx="2751137" cy="884238"/>
          </a:xfrm>
          <a:prstGeom prst="rect">
            <a:avLst/>
          </a:prstGeom>
        </p:spPr>
        <p:txBody>
          <a:bodyPr lIns="0" tIns="0" rIns="0" bIns="0" numCol="1" anchor="b" anchorCtr="0"/>
          <a:lstStyle>
            <a:lvl1pPr algn="ctr">
              <a:defRPr sz="4200" b="1" i="0">
                <a:solidFill>
                  <a:schemeClr val="accent1"/>
                </a:solidFill>
                <a:latin typeface="Nunito Sans ExtraBold" pitchFamily="2" charset="77"/>
              </a:defRPr>
            </a:lvl1pPr>
          </a:lstStyle>
          <a:p>
            <a:pPr lvl="0"/>
            <a:r>
              <a:rPr lang="en-US"/>
              <a:t>100%</a:t>
            </a:r>
          </a:p>
        </p:txBody>
      </p:sp>
      <p:sp>
        <p:nvSpPr>
          <p:cNvPr id="38" name="Text Placeholder 34">
            <a:extLst>
              <a:ext uri="{FF2B5EF4-FFF2-40B4-BE49-F238E27FC236}">
                <a16:creationId xmlns:a16="http://schemas.microsoft.com/office/drawing/2014/main" id="{3B90A5FA-8076-074E-A28D-B6C083972BC7}"/>
              </a:ext>
            </a:extLst>
          </p:cNvPr>
          <p:cNvSpPr>
            <a:spLocks noGrp="1"/>
          </p:cNvSpPr>
          <p:nvPr>
            <p:ph type="body" sz="quarter" idx="17" hasCustomPrompt="1"/>
          </p:nvPr>
        </p:nvSpPr>
        <p:spPr>
          <a:xfrm>
            <a:off x="4538867" y="2750581"/>
            <a:ext cx="3135773" cy="1090612"/>
          </a:xfrm>
          <a:prstGeom prst="rect">
            <a:avLst/>
          </a:prstGeom>
        </p:spPr>
        <p:txBody>
          <a:bodyPr numCol="1"/>
          <a:lstStyle>
            <a:lvl1pPr>
              <a:defRPr sz="1500"/>
            </a:lvl1pPr>
            <a:lvl2pPr>
              <a:defRPr sz="1500"/>
            </a:lvl2pPr>
            <a:lvl3pPr>
              <a:defRPr sz="1500"/>
            </a:lvl3pPr>
            <a:lvl4pPr>
              <a:defRPr sz="1500"/>
            </a:lvl4pPr>
            <a:lvl5pPr>
              <a:defRPr sz="1500"/>
            </a:lvl5pPr>
          </a:lstStyle>
          <a:p>
            <a:pPr algn="ctr"/>
            <a:r>
              <a:rPr lang="en-US" sz="1500"/>
              <a:t>of Kroll Employees should use for “big numbers” on one slide.</a:t>
            </a:r>
          </a:p>
        </p:txBody>
      </p:sp>
      <p:sp>
        <p:nvSpPr>
          <p:cNvPr id="39" name="Text Placeholder 5">
            <a:extLst>
              <a:ext uri="{FF2B5EF4-FFF2-40B4-BE49-F238E27FC236}">
                <a16:creationId xmlns:a16="http://schemas.microsoft.com/office/drawing/2014/main" id="{00F654AF-9CD5-904E-9D6F-28B5DDF161D8}"/>
              </a:ext>
            </a:extLst>
          </p:cNvPr>
          <p:cNvSpPr>
            <a:spLocks noGrp="1"/>
          </p:cNvSpPr>
          <p:nvPr>
            <p:ph type="body" sz="quarter" idx="18" hasCustomPrompt="1"/>
          </p:nvPr>
        </p:nvSpPr>
        <p:spPr>
          <a:xfrm>
            <a:off x="4724400" y="1855692"/>
            <a:ext cx="2751137" cy="884238"/>
          </a:xfrm>
          <a:prstGeom prst="rect">
            <a:avLst/>
          </a:prstGeom>
        </p:spPr>
        <p:txBody>
          <a:bodyPr lIns="0" tIns="0" rIns="0" bIns="0" numCol="1" anchor="b" anchorCtr="0"/>
          <a:lstStyle>
            <a:lvl1pPr algn="ctr">
              <a:defRPr sz="4200" b="1" i="0">
                <a:solidFill>
                  <a:schemeClr val="accent1"/>
                </a:solidFill>
                <a:latin typeface="Nunito Sans ExtraBold" pitchFamily="2" charset="77"/>
              </a:defRPr>
            </a:lvl1pPr>
          </a:lstStyle>
          <a:p>
            <a:pPr lvl="0"/>
            <a:r>
              <a:rPr lang="en-US"/>
              <a:t>100%</a:t>
            </a:r>
          </a:p>
        </p:txBody>
      </p:sp>
      <p:sp>
        <p:nvSpPr>
          <p:cNvPr id="40" name="Text Placeholder 34">
            <a:extLst>
              <a:ext uri="{FF2B5EF4-FFF2-40B4-BE49-F238E27FC236}">
                <a16:creationId xmlns:a16="http://schemas.microsoft.com/office/drawing/2014/main" id="{118368F0-2605-6F40-B5A0-22E877A63E79}"/>
              </a:ext>
            </a:extLst>
          </p:cNvPr>
          <p:cNvSpPr>
            <a:spLocks noGrp="1"/>
          </p:cNvSpPr>
          <p:nvPr>
            <p:ph type="body" sz="quarter" idx="19" hasCustomPrompt="1"/>
          </p:nvPr>
        </p:nvSpPr>
        <p:spPr>
          <a:xfrm>
            <a:off x="8218027" y="2750581"/>
            <a:ext cx="3135773" cy="1090612"/>
          </a:xfrm>
          <a:prstGeom prst="rect">
            <a:avLst/>
          </a:prstGeom>
        </p:spPr>
        <p:txBody>
          <a:bodyPr numCol="1"/>
          <a:lstStyle>
            <a:lvl1pPr>
              <a:defRPr sz="1500"/>
            </a:lvl1pPr>
            <a:lvl2pPr>
              <a:defRPr sz="1500"/>
            </a:lvl2pPr>
            <a:lvl3pPr>
              <a:defRPr sz="1500"/>
            </a:lvl3pPr>
            <a:lvl4pPr>
              <a:defRPr sz="1500"/>
            </a:lvl4pPr>
            <a:lvl5pPr>
              <a:defRPr sz="1500"/>
            </a:lvl5pPr>
          </a:lstStyle>
          <a:p>
            <a:pPr algn="ctr"/>
            <a:r>
              <a:rPr lang="en-US" sz="1500"/>
              <a:t>of Kroll Employees should use for “big numbers” on one slide.</a:t>
            </a:r>
          </a:p>
        </p:txBody>
      </p:sp>
      <p:sp>
        <p:nvSpPr>
          <p:cNvPr id="41" name="Text Placeholder 5">
            <a:extLst>
              <a:ext uri="{FF2B5EF4-FFF2-40B4-BE49-F238E27FC236}">
                <a16:creationId xmlns:a16="http://schemas.microsoft.com/office/drawing/2014/main" id="{9E14A8F6-3E2B-7744-8945-76E37FF6B8C3}"/>
              </a:ext>
            </a:extLst>
          </p:cNvPr>
          <p:cNvSpPr>
            <a:spLocks noGrp="1"/>
          </p:cNvSpPr>
          <p:nvPr>
            <p:ph type="body" sz="quarter" idx="20" hasCustomPrompt="1"/>
          </p:nvPr>
        </p:nvSpPr>
        <p:spPr>
          <a:xfrm>
            <a:off x="8403560" y="1855692"/>
            <a:ext cx="2751137" cy="884238"/>
          </a:xfrm>
          <a:prstGeom prst="rect">
            <a:avLst/>
          </a:prstGeom>
        </p:spPr>
        <p:txBody>
          <a:bodyPr lIns="0" tIns="0" rIns="0" bIns="0" numCol="1" anchor="b" anchorCtr="0"/>
          <a:lstStyle>
            <a:lvl1pPr algn="ctr">
              <a:defRPr sz="4200" b="1" i="0">
                <a:solidFill>
                  <a:schemeClr val="accent1"/>
                </a:solidFill>
                <a:latin typeface="Nunito Sans ExtraBold" pitchFamily="2" charset="77"/>
              </a:defRPr>
            </a:lvl1pPr>
          </a:lstStyle>
          <a:p>
            <a:pPr lvl="0"/>
            <a:r>
              <a:rPr lang="en-US"/>
              <a:t>100%</a:t>
            </a:r>
          </a:p>
        </p:txBody>
      </p:sp>
      <p:sp>
        <p:nvSpPr>
          <p:cNvPr id="42" name="Text Placeholder 34">
            <a:extLst>
              <a:ext uri="{FF2B5EF4-FFF2-40B4-BE49-F238E27FC236}">
                <a16:creationId xmlns:a16="http://schemas.microsoft.com/office/drawing/2014/main" id="{F3ADF7ED-125D-D842-97B1-26161762B07C}"/>
              </a:ext>
            </a:extLst>
          </p:cNvPr>
          <p:cNvSpPr>
            <a:spLocks noGrp="1"/>
          </p:cNvSpPr>
          <p:nvPr>
            <p:ph type="body" sz="quarter" idx="21" hasCustomPrompt="1"/>
          </p:nvPr>
        </p:nvSpPr>
        <p:spPr>
          <a:xfrm>
            <a:off x="905284" y="5095318"/>
            <a:ext cx="3135773" cy="1090612"/>
          </a:xfrm>
          <a:prstGeom prst="rect">
            <a:avLst/>
          </a:prstGeom>
        </p:spPr>
        <p:txBody>
          <a:bodyPr numCol="1"/>
          <a:lstStyle>
            <a:lvl1pPr>
              <a:defRPr sz="1500"/>
            </a:lvl1pPr>
            <a:lvl2pPr>
              <a:defRPr sz="1500"/>
            </a:lvl2pPr>
            <a:lvl3pPr>
              <a:defRPr sz="1500"/>
            </a:lvl3pPr>
            <a:lvl4pPr>
              <a:defRPr sz="1500"/>
            </a:lvl4pPr>
            <a:lvl5pPr>
              <a:defRPr sz="1500"/>
            </a:lvl5pPr>
          </a:lstStyle>
          <a:p>
            <a:pPr algn="ctr"/>
            <a:r>
              <a:rPr lang="en-US" sz="1500"/>
              <a:t>of Kroll Employees should use for “big numbers” on one slide.</a:t>
            </a:r>
          </a:p>
        </p:txBody>
      </p:sp>
      <p:sp>
        <p:nvSpPr>
          <p:cNvPr id="43" name="Text Placeholder 5">
            <a:extLst>
              <a:ext uri="{FF2B5EF4-FFF2-40B4-BE49-F238E27FC236}">
                <a16:creationId xmlns:a16="http://schemas.microsoft.com/office/drawing/2014/main" id="{D1D2E78C-C1F7-8144-84D4-B364C47001C0}"/>
              </a:ext>
            </a:extLst>
          </p:cNvPr>
          <p:cNvSpPr>
            <a:spLocks noGrp="1"/>
          </p:cNvSpPr>
          <p:nvPr>
            <p:ph type="body" sz="quarter" idx="22" hasCustomPrompt="1"/>
          </p:nvPr>
        </p:nvSpPr>
        <p:spPr>
          <a:xfrm>
            <a:off x="1090817" y="4200429"/>
            <a:ext cx="2751137" cy="884238"/>
          </a:xfrm>
          <a:prstGeom prst="rect">
            <a:avLst/>
          </a:prstGeom>
        </p:spPr>
        <p:txBody>
          <a:bodyPr lIns="0" tIns="0" rIns="0" bIns="0" numCol="1" anchor="b" anchorCtr="0"/>
          <a:lstStyle>
            <a:lvl1pPr algn="ctr">
              <a:defRPr sz="4200" b="1" i="0">
                <a:solidFill>
                  <a:schemeClr val="accent1"/>
                </a:solidFill>
                <a:latin typeface="Nunito Sans ExtraBold" pitchFamily="2" charset="77"/>
              </a:defRPr>
            </a:lvl1pPr>
          </a:lstStyle>
          <a:p>
            <a:pPr lvl="0"/>
            <a:r>
              <a:rPr lang="en-US"/>
              <a:t>100%</a:t>
            </a:r>
          </a:p>
        </p:txBody>
      </p:sp>
      <p:sp>
        <p:nvSpPr>
          <p:cNvPr id="44" name="Text Placeholder 34">
            <a:extLst>
              <a:ext uri="{FF2B5EF4-FFF2-40B4-BE49-F238E27FC236}">
                <a16:creationId xmlns:a16="http://schemas.microsoft.com/office/drawing/2014/main" id="{8023029C-C565-9843-A727-98C6266B756A}"/>
              </a:ext>
            </a:extLst>
          </p:cNvPr>
          <p:cNvSpPr>
            <a:spLocks noGrp="1"/>
          </p:cNvSpPr>
          <p:nvPr>
            <p:ph type="body" sz="quarter" idx="23" hasCustomPrompt="1"/>
          </p:nvPr>
        </p:nvSpPr>
        <p:spPr>
          <a:xfrm>
            <a:off x="4538867" y="5095318"/>
            <a:ext cx="3135773" cy="1090612"/>
          </a:xfrm>
          <a:prstGeom prst="rect">
            <a:avLst/>
          </a:prstGeom>
        </p:spPr>
        <p:txBody>
          <a:bodyPr numCol="1"/>
          <a:lstStyle>
            <a:lvl1pPr>
              <a:defRPr sz="1500"/>
            </a:lvl1pPr>
            <a:lvl2pPr>
              <a:defRPr sz="1500"/>
            </a:lvl2pPr>
            <a:lvl3pPr>
              <a:defRPr sz="1500"/>
            </a:lvl3pPr>
            <a:lvl4pPr>
              <a:defRPr sz="1500"/>
            </a:lvl4pPr>
            <a:lvl5pPr>
              <a:defRPr sz="1500"/>
            </a:lvl5pPr>
          </a:lstStyle>
          <a:p>
            <a:pPr algn="ctr"/>
            <a:r>
              <a:rPr lang="en-US" sz="1500"/>
              <a:t>of Kroll Employees should use for “big numbers” on one slide.</a:t>
            </a:r>
          </a:p>
        </p:txBody>
      </p:sp>
      <p:sp>
        <p:nvSpPr>
          <p:cNvPr id="45" name="Text Placeholder 5">
            <a:extLst>
              <a:ext uri="{FF2B5EF4-FFF2-40B4-BE49-F238E27FC236}">
                <a16:creationId xmlns:a16="http://schemas.microsoft.com/office/drawing/2014/main" id="{2E56DF3B-2BF3-314F-8002-071419418E46}"/>
              </a:ext>
            </a:extLst>
          </p:cNvPr>
          <p:cNvSpPr>
            <a:spLocks noGrp="1"/>
          </p:cNvSpPr>
          <p:nvPr>
            <p:ph type="body" sz="quarter" idx="24" hasCustomPrompt="1"/>
          </p:nvPr>
        </p:nvSpPr>
        <p:spPr>
          <a:xfrm>
            <a:off x="4724400" y="4200429"/>
            <a:ext cx="2751137" cy="884238"/>
          </a:xfrm>
          <a:prstGeom prst="rect">
            <a:avLst/>
          </a:prstGeom>
        </p:spPr>
        <p:txBody>
          <a:bodyPr lIns="0" tIns="0" rIns="0" bIns="0" numCol="1" anchor="b" anchorCtr="0"/>
          <a:lstStyle>
            <a:lvl1pPr algn="ctr">
              <a:defRPr sz="4200" b="1" i="0">
                <a:solidFill>
                  <a:schemeClr val="accent1"/>
                </a:solidFill>
                <a:latin typeface="Nunito Sans ExtraBold" pitchFamily="2" charset="77"/>
              </a:defRPr>
            </a:lvl1pPr>
          </a:lstStyle>
          <a:p>
            <a:pPr lvl="0"/>
            <a:r>
              <a:rPr lang="en-US"/>
              <a:t>100%</a:t>
            </a:r>
          </a:p>
        </p:txBody>
      </p:sp>
      <p:sp>
        <p:nvSpPr>
          <p:cNvPr id="46" name="Text Placeholder 34">
            <a:extLst>
              <a:ext uri="{FF2B5EF4-FFF2-40B4-BE49-F238E27FC236}">
                <a16:creationId xmlns:a16="http://schemas.microsoft.com/office/drawing/2014/main" id="{3C2AB3AF-A29F-244F-8272-89270CC16616}"/>
              </a:ext>
            </a:extLst>
          </p:cNvPr>
          <p:cNvSpPr>
            <a:spLocks noGrp="1"/>
          </p:cNvSpPr>
          <p:nvPr>
            <p:ph type="body" sz="quarter" idx="25" hasCustomPrompt="1"/>
          </p:nvPr>
        </p:nvSpPr>
        <p:spPr>
          <a:xfrm>
            <a:off x="8218027" y="5095318"/>
            <a:ext cx="3135773" cy="1090612"/>
          </a:xfrm>
          <a:prstGeom prst="rect">
            <a:avLst/>
          </a:prstGeom>
        </p:spPr>
        <p:txBody>
          <a:bodyPr numCol="1"/>
          <a:lstStyle>
            <a:lvl1pPr>
              <a:defRPr sz="1500"/>
            </a:lvl1pPr>
            <a:lvl2pPr>
              <a:defRPr sz="1500"/>
            </a:lvl2pPr>
            <a:lvl3pPr>
              <a:defRPr sz="1500"/>
            </a:lvl3pPr>
            <a:lvl4pPr>
              <a:defRPr sz="1500"/>
            </a:lvl4pPr>
            <a:lvl5pPr>
              <a:defRPr sz="1500"/>
            </a:lvl5pPr>
          </a:lstStyle>
          <a:p>
            <a:pPr algn="ctr"/>
            <a:r>
              <a:rPr lang="en-US" sz="1500"/>
              <a:t>of Kroll Employees should use for “big numbers” on one slide.</a:t>
            </a:r>
          </a:p>
        </p:txBody>
      </p:sp>
      <p:sp>
        <p:nvSpPr>
          <p:cNvPr id="47" name="Text Placeholder 5">
            <a:extLst>
              <a:ext uri="{FF2B5EF4-FFF2-40B4-BE49-F238E27FC236}">
                <a16:creationId xmlns:a16="http://schemas.microsoft.com/office/drawing/2014/main" id="{DC493611-FFB2-1E41-8A2A-E8CDFEA3FE29}"/>
              </a:ext>
            </a:extLst>
          </p:cNvPr>
          <p:cNvSpPr>
            <a:spLocks noGrp="1"/>
          </p:cNvSpPr>
          <p:nvPr>
            <p:ph type="body" sz="quarter" idx="26" hasCustomPrompt="1"/>
          </p:nvPr>
        </p:nvSpPr>
        <p:spPr>
          <a:xfrm>
            <a:off x="8403560" y="4200429"/>
            <a:ext cx="2751137" cy="884238"/>
          </a:xfrm>
          <a:prstGeom prst="rect">
            <a:avLst/>
          </a:prstGeom>
        </p:spPr>
        <p:txBody>
          <a:bodyPr lIns="0" tIns="0" rIns="0" bIns="0" numCol="1" anchor="b" anchorCtr="0"/>
          <a:lstStyle>
            <a:lvl1pPr algn="ctr">
              <a:defRPr sz="4200" b="1" i="0">
                <a:solidFill>
                  <a:schemeClr val="accent1"/>
                </a:solidFill>
                <a:latin typeface="Nunito Sans ExtraBold" pitchFamily="2" charset="77"/>
              </a:defRPr>
            </a:lvl1pPr>
          </a:lstStyle>
          <a:p>
            <a:pPr lvl="0"/>
            <a:r>
              <a:rPr lang="en-US"/>
              <a:t>100%</a:t>
            </a:r>
          </a:p>
        </p:txBody>
      </p:sp>
      <p:sp>
        <p:nvSpPr>
          <p:cNvPr id="31" name="Title 2">
            <a:extLst>
              <a:ext uri="{FF2B5EF4-FFF2-40B4-BE49-F238E27FC236}">
                <a16:creationId xmlns:a16="http://schemas.microsoft.com/office/drawing/2014/main" id="{F1E89204-1773-BF40-89D6-885C0FD7046C}"/>
              </a:ext>
            </a:extLst>
          </p:cNvPr>
          <p:cNvSpPr>
            <a:spLocks noGrp="1"/>
          </p:cNvSpPr>
          <p:nvPr>
            <p:ph type="title" hasCustomPrompt="1"/>
          </p:nvPr>
        </p:nvSpPr>
        <p:spPr>
          <a:xfrm>
            <a:off x="754380" y="590047"/>
            <a:ext cx="7658100" cy="373839"/>
          </a:xfrm>
          <a:prstGeom prst="rect">
            <a:avLst/>
          </a:prstGeom>
        </p:spPr>
        <p:txBody>
          <a:bodyPr>
            <a:noAutofit/>
          </a:bodyPr>
          <a:lstStyle>
            <a:lvl1pPr>
              <a:defRPr sz="2800"/>
            </a:lvl1pPr>
          </a:lstStyle>
          <a:p>
            <a:r>
              <a:rPr lang="en-US"/>
              <a:t>Click to add title</a:t>
            </a:r>
            <a:endParaRPr lang="en-US" sz="1800" spc="0"/>
          </a:p>
        </p:txBody>
      </p:sp>
      <p:sp>
        <p:nvSpPr>
          <p:cNvPr id="32" name="Freeform 31">
            <a:extLst>
              <a:ext uri="{FF2B5EF4-FFF2-40B4-BE49-F238E27FC236}">
                <a16:creationId xmlns:a16="http://schemas.microsoft.com/office/drawing/2014/main" id="{5B03B75F-7492-D149-9998-D7946DDB8FC9}"/>
              </a:ext>
            </a:extLst>
          </p:cNvPr>
          <p:cNvSpPr/>
          <p:nvPr userDrawn="1"/>
        </p:nvSpPr>
        <p:spPr>
          <a:xfrm rot="10800000" flipH="1" flipV="1">
            <a:off x="6991682" y="-14991"/>
            <a:ext cx="5221659" cy="1117829"/>
          </a:xfrm>
          <a:custGeom>
            <a:avLst/>
            <a:gdLst>
              <a:gd name="connsiteX0" fmla="*/ 0 w 2015613"/>
              <a:gd name="connsiteY0" fmla="*/ 0 h 1524000"/>
              <a:gd name="connsiteX1" fmla="*/ 2015613 w 2015613"/>
              <a:gd name="connsiteY1" fmla="*/ 1524000 h 1524000"/>
              <a:gd name="connsiteX2" fmla="*/ 2015613 w 2015613"/>
              <a:gd name="connsiteY2" fmla="*/ 9832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63807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3482 h 1524000"/>
              <a:gd name="connsiteX3" fmla="*/ 0 w 2015613"/>
              <a:gd name="connsiteY3" fmla="*/ 0 h 1524000"/>
              <a:gd name="connsiteX0" fmla="*/ 0 w 1443939"/>
              <a:gd name="connsiteY0" fmla="*/ 0 h 1536700"/>
              <a:gd name="connsiteX1" fmla="*/ 1443939 w 1443939"/>
              <a:gd name="connsiteY1" fmla="*/ 1536700 h 1536700"/>
              <a:gd name="connsiteX2" fmla="*/ 1434414 w 1443939"/>
              <a:gd name="connsiteY2" fmla="*/ 16182 h 1536700"/>
              <a:gd name="connsiteX3" fmla="*/ 0 w 1443939"/>
              <a:gd name="connsiteY3" fmla="*/ 0 h 1536700"/>
              <a:gd name="connsiteX0" fmla="*/ 0 w 1477677"/>
              <a:gd name="connsiteY0" fmla="*/ 0 h 1536700"/>
              <a:gd name="connsiteX1" fmla="*/ 1477677 w 1477677"/>
              <a:gd name="connsiteY1" fmla="*/ 1536700 h 1536700"/>
              <a:gd name="connsiteX2" fmla="*/ 1468152 w 1477677"/>
              <a:gd name="connsiteY2" fmla="*/ 16182 h 1536700"/>
              <a:gd name="connsiteX3" fmla="*/ 0 w 1477677"/>
              <a:gd name="connsiteY3" fmla="*/ 0 h 1536700"/>
              <a:gd name="connsiteX0" fmla="*/ 0 w 1490644"/>
              <a:gd name="connsiteY0" fmla="*/ 13798 h 1550498"/>
              <a:gd name="connsiteX1" fmla="*/ 1477677 w 1490644"/>
              <a:gd name="connsiteY1" fmla="*/ 1550498 h 1550498"/>
              <a:gd name="connsiteX2" fmla="*/ 1490644 w 1490644"/>
              <a:gd name="connsiteY2" fmla="*/ 0 h 1550498"/>
              <a:gd name="connsiteX3" fmla="*/ 0 w 1490644"/>
              <a:gd name="connsiteY3" fmla="*/ 13798 h 1550498"/>
              <a:gd name="connsiteX0" fmla="*/ 0 w 1580613"/>
              <a:gd name="connsiteY0" fmla="*/ 0 h 1551690"/>
              <a:gd name="connsiteX1" fmla="*/ 1567646 w 1580613"/>
              <a:gd name="connsiteY1" fmla="*/ 1551690 h 1551690"/>
              <a:gd name="connsiteX2" fmla="*/ 1580613 w 1580613"/>
              <a:gd name="connsiteY2" fmla="*/ 1192 h 1551690"/>
              <a:gd name="connsiteX3" fmla="*/ 0 w 1580613"/>
              <a:gd name="connsiteY3" fmla="*/ 0 h 1551690"/>
              <a:gd name="connsiteX0" fmla="*/ 0 w 7834883"/>
              <a:gd name="connsiteY0" fmla="*/ 0 h 1551690"/>
              <a:gd name="connsiteX1" fmla="*/ 7821916 w 7834883"/>
              <a:gd name="connsiteY1" fmla="*/ 1551690 h 1551690"/>
              <a:gd name="connsiteX2" fmla="*/ 7834883 w 7834883"/>
              <a:gd name="connsiteY2" fmla="*/ 1192 h 1551690"/>
              <a:gd name="connsiteX3" fmla="*/ 0 w 7834883"/>
              <a:gd name="connsiteY3" fmla="*/ 0 h 1551690"/>
              <a:gd name="connsiteX0" fmla="*/ 0 w 8000100"/>
              <a:gd name="connsiteY0" fmla="*/ 0 h 1088553"/>
              <a:gd name="connsiteX1" fmla="*/ 8000100 w 8000100"/>
              <a:gd name="connsiteY1" fmla="*/ 1088553 h 1088553"/>
              <a:gd name="connsiteX2" fmla="*/ 7834883 w 8000100"/>
              <a:gd name="connsiteY2" fmla="*/ 1192 h 1088553"/>
              <a:gd name="connsiteX3" fmla="*/ 0 w 8000100"/>
              <a:gd name="connsiteY3" fmla="*/ 0 h 1088553"/>
              <a:gd name="connsiteX0" fmla="*/ 0 w 7857553"/>
              <a:gd name="connsiteY0" fmla="*/ 0 h 1124179"/>
              <a:gd name="connsiteX1" fmla="*/ 7857553 w 7857553"/>
              <a:gd name="connsiteY1" fmla="*/ 1124179 h 1124179"/>
              <a:gd name="connsiteX2" fmla="*/ 7834883 w 7857553"/>
              <a:gd name="connsiteY2" fmla="*/ 1192 h 1124179"/>
              <a:gd name="connsiteX3" fmla="*/ 0 w 7857553"/>
              <a:gd name="connsiteY3" fmla="*/ 0 h 1124179"/>
              <a:gd name="connsiteX0" fmla="*/ 0 w 7834883"/>
              <a:gd name="connsiteY0" fmla="*/ 0 h 1117829"/>
              <a:gd name="connsiteX1" fmla="*/ 7828969 w 7834883"/>
              <a:gd name="connsiteY1" fmla="*/ 1117829 h 1117829"/>
              <a:gd name="connsiteX2" fmla="*/ 7834883 w 7834883"/>
              <a:gd name="connsiteY2" fmla="*/ 1192 h 1117829"/>
              <a:gd name="connsiteX3" fmla="*/ 0 w 7834883"/>
              <a:gd name="connsiteY3" fmla="*/ 0 h 1117829"/>
            </a:gdLst>
            <a:ahLst/>
            <a:cxnLst>
              <a:cxn ang="0">
                <a:pos x="connsiteX0" y="connsiteY0"/>
              </a:cxn>
              <a:cxn ang="0">
                <a:pos x="connsiteX1" y="connsiteY1"/>
              </a:cxn>
              <a:cxn ang="0">
                <a:pos x="connsiteX2" y="connsiteY2"/>
              </a:cxn>
              <a:cxn ang="0">
                <a:pos x="connsiteX3" y="connsiteY3"/>
              </a:cxn>
            </a:cxnLst>
            <a:rect l="l" t="t" r="r" b="b"/>
            <a:pathLst>
              <a:path w="7834883" h="1117829">
                <a:moveTo>
                  <a:pt x="0" y="0"/>
                </a:moveTo>
                <a:lnTo>
                  <a:pt x="7828969" y="1117829"/>
                </a:lnTo>
                <a:cubicBezTo>
                  <a:pt x="7830940" y="745617"/>
                  <a:pt x="7832912" y="373404"/>
                  <a:pt x="7834883" y="1192"/>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a:extLst>
              <a:ext uri="{FF2B5EF4-FFF2-40B4-BE49-F238E27FC236}">
                <a16:creationId xmlns:a16="http://schemas.microsoft.com/office/drawing/2014/main" id="{8797A48A-F809-F64D-976E-D6DB9D04BDDA}"/>
              </a:ext>
            </a:extLst>
          </p:cNvPr>
          <p:cNvSpPr/>
          <p:nvPr userDrawn="1"/>
        </p:nvSpPr>
        <p:spPr>
          <a:xfrm rot="5400000" flipH="1">
            <a:off x="33446" y="5673064"/>
            <a:ext cx="1151802" cy="1253501"/>
          </a:xfrm>
          <a:custGeom>
            <a:avLst/>
            <a:gdLst>
              <a:gd name="connsiteX0" fmla="*/ 20320 w 2407920"/>
              <a:gd name="connsiteY0" fmla="*/ 0 h 1137920"/>
              <a:gd name="connsiteX1" fmla="*/ 2407920 w 2407920"/>
              <a:gd name="connsiteY1" fmla="*/ 1137920 h 1137920"/>
              <a:gd name="connsiteX2" fmla="*/ 0 w 2407920"/>
              <a:gd name="connsiteY2" fmla="*/ 1137920 h 1137920"/>
              <a:gd name="connsiteX3" fmla="*/ 20320 w 2407920"/>
              <a:gd name="connsiteY3" fmla="*/ 0 h 1137920"/>
              <a:gd name="connsiteX0" fmla="*/ 1270 w 2388870"/>
              <a:gd name="connsiteY0" fmla="*/ 0 h 1137920"/>
              <a:gd name="connsiteX1" fmla="*/ 2388870 w 2388870"/>
              <a:gd name="connsiteY1" fmla="*/ 1137920 h 1137920"/>
              <a:gd name="connsiteX2" fmla="*/ 0 w 2388870"/>
              <a:gd name="connsiteY2" fmla="*/ 1137920 h 1137920"/>
              <a:gd name="connsiteX3" fmla="*/ 1270 w 2388870"/>
              <a:gd name="connsiteY3" fmla="*/ 0 h 1137920"/>
              <a:gd name="connsiteX0" fmla="*/ 1270 w 1130085"/>
              <a:gd name="connsiteY0" fmla="*/ 0 h 1197297"/>
              <a:gd name="connsiteX1" fmla="*/ 1130085 w 1130085"/>
              <a:gd name="connsiteY1" fmla="*/ 1197297 h 1197297"/>
              <a:gd name="connsiteX2" fmla="*/ 0 w 1130085"/>
              <a:gd name="connsiteY2" fmla="*/ 1137920 h 1197297"/>
              <a:gd name="connsiteX3" fmla="*/ 1270 w 1130085"/>
              <a:gd name="connsiteY3" fmla="*/ 0 h 1197297"/>
              <a:gd name="connsiteX0" fmla="*/ 1270 w 500693"/>
              <a:gd name="connsiteY0" fmla="*/ 0 h 1494180"/>
              <a:gd name="connsiteX1" fmla="*/ 500693 w 500693"/>
              <a:gd name="connsiteY1" fmla="*/ 1494180 h 1494180"/>
              <a:gd name="connsiteX2" fmla="*/ 0 w 500693"/>
              <a:gd name="connsiteY2" fmla="*/ 1137920 h 1494180"/>
              <a:gd name="connsiteX3" fmla="*/ 1270 w 500693"/>
              <a:gd name="connsiteY3" fmla="*/ 0 h 1494180"/>
              <a:gd name="connsiteX0" fmla="*/ 1270 w 1118210"/>
              <a:gd name="connsiteY0" fmla="*/ 0 h 1161674"/>
              <a:gd name="connsiteX1" fmla="*/ 1118210 w 1118210"/>
              <a:gd name="connsiteY1" fmla="*/ 1161674 h 1161674"/>
              <a:gd name="connsiteX2" fmla="*/ 0 w 1118210"/>
              <a:gd name="connsiteY2" fmla="*/ 1137920 h 1161674"/>
              <a:gd name="connsiteX3" fmla="*/ 1270 w 1118210"/>
              <a:gd name="connsiteY3" fmla="*/ 0 h 1161674"/>
              <a:gd name="connsiteX0" fmla="*/ 36896 w 1153836"/>
              <a:gd name="connsiteY0" fmla="*/ 0 h 1161674"/>
              <a:gd name="connsiteX1" fmla="*/ 1153836 w 1153836"/>
              <a:gd name="connsiteY1" fmla="*/ 1161674 h 1161674"/>
              <a:gd name="connsiteX2" fmla="*/ 0 w 1153836"/>
              <a:gd name="connsiteY2" fmla="*/ 1161671 h 1161674"/>
              <a:gd name="connsiteX3" fmla="*/ 36896 w 1153836"/>
              <a:gd name="connsiteY3" fmla="*/ 0 h 1161674"/>
              <a:gd name="connsiteX0" fmla="*/ 11 w 1164452"/>
              <a:gd name="connsiteY0" fmla="*/ 0 h 1256676"/>
              <a:gd name="connsiteX1" fmla="*/ 1164452 w 1164452"/>
              <a:gd name="connsiteY1" fmla="*/ 1256676 h 1256676"/>
              <a:gd name="connsiteX2" fmla="*/ 10616 w 1164452"/>
              <a:gd name="connsiteY2" fmla="*/ 1256673 h 1256676"/>
              <a:gd name="connsiteX3" fmla="*/ 11 w 1164452"/>
              <a:gd name="connsiteY3" fmla="*/ 0 h 1256676"/>
              <a:gd name="connsiteX0" fmla="*/ 11 w 1167627"/>
              <a:gd name="connsiteY0" fmla="*/ 0 h 1256673"/>
              <a:gd name="connsiteX1" fmla="*/ 1167627 w 1167627"/>
              <a:gd name="connsiteY1" fmla="*/ 1250326 h 1256673"/>
              <a:gd name="connsiteX2" fmla="*/ 10616 w 1167627"/>
              <a:gd name="connsiteY2" fmla="*/ 1256673 h 1256673"/>
              <a:gd name="connsiteX3" fmla="*/ 11 w 1167627"/>
              <a:gd name="connsiteY3" fmla="*/ 0 h 1256673"/>
              <a:gd name="connsiteX0" fmla="*/ 62420 w 1157011"/>
              <a:gd name="connsiteY0" fmla="*/ 0 h 1250323"/>
              <a:gd name="connsiteX1" fmla="*/ 1157011 w 1157011"/>
              <a:gd name="connsiteY1" fmla="*/ 1243976 h 1250323"/>
              <a:gd name="connsiteX2" fmla="*/ 0 w 1157011"/>
              <a:gd name="connsiteY2" fmla="*/ 1250323 h 1250323"/>
              <a:gd name="connsiteX3" fmla="*/ 62420 w 1157011"/>
              <a:gd name="connsiteY3" fmla="*/ 0 h 1250323"/>
              <a:gd name="connsiteX0" fmla="*/ 5270 w 1157011"/>
              <a:gd name="connsiteY0" fmla="*/ 0 h 1259848"/>
              <a:gd name="connsiteX1" fmla="*/ 1157011 w 1157011"/>
              <a:gd name="connsiteY1" fmla="*/ 1253501 h 1259848"/>
              <a:gd name="connsiteX2" fmla="*/ 0 w 1157011"/>
              <a:gd name="connsiteY2" fmla="*/ 1259848 h 1259848"/>
              <a:gd name="connsiteX3" fmla="*/ 5270 w 1157011"/>
              <a:gd name="connsiteY3" fmla="*/ 0 h 1259848"/>
              <a:gd name="connsiteX0" fmla="*/ 1 w 1151742"/>
              <a:gd name="connsiteY0" fmla="*/ 0 h 1253501"/>
              <a:gd name="connsiteX1" fmla="*/ 1151742 w 1151742"/>
              <a:gd name="connsiteY1" fmla="*/ 1253501 h 1253501"/>
              <a:gd name="connsiteX2" fmla="*/ 255081 w 1151742"/>
              <a:gd name="connsiteY2" fmla="*/ 1148723 h 1253501"/>
              <a:gd name="connsiteX3" fmla="*/ 1 w 1151742"/>
              <a:gd name="connsiteY3" fmla="*/ 0 h 1253501"/>
              <a:gd name="connsiteX0" fmla="*/ 61 w 1151802"/>
              <a:gd name="connsiteY0" fmla="*/ 0 h 1253501"/>
              <a:gd name="connsiteX1" fmla="*/ 1151802 w 1151802"/>
              <a:gd name="connsiteY1" fmla="*/ 1253501 h 1253501"/>
              <a:gd name="connsiteX2" fmla="*/ 1141 w 1151802"/>
              <a:gd name="connsiteY2" fmla="*/ 1250326 h 1253501"/>
              <a:gd name="connsiteX3" fmla="*/ 61 w 1151802"/>
              <a:gd name="connsiteY3" fmla="*/ 0 h 1253501"/>
            </a:gdLst>
            <a:ahLst/>
            <a:cxnLst>
              <a:cxn ang="0">
                <a:pos x="connsiteX0" y="connsiteY0"/>
              </a:cxn>
              <a:cxn ang="0">
                <a:pos x="connsiteX1" y="connsiteY1"/>
              </a:cxn>
              <a:cxn ang="0">
                <a:pos x="connsiteX2" y="connsiteY2"/>
              </a:cxn>
              <a:cxn ang="0">
                <a:pos x="connsiteX3" y="connsiteY3"/>
              </a:cxn>
            </a:cxnLst>
            <a:rect l="l" t="t" r="r" b="b"/>
            <a:pathLst>
              <a:path w="1151802" h="1253501">
                <a:moveTo>
                  <a:pt x="61" y="0"/>
                </a:moveTo>
                <a:lnTo>
                  <a:pt x="1151802" y="1253501"/>
                </a:lnTo>
                <a:lnTo>
                  <a:pt x="1141" y="1250326"/>
                </a:lnTo>
                <a:cubicBezTo>
                  <a:pt x="1564" y="871019"/>
                  <a:pt x="-362" y="379307"/>
                  <a:pt x="6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ooter Placeholder 6">
            <a:extLst>
              <a:ext uri="{FF2B5EF4-FFF2-40B4-BE49-F238E27FC236}">
                <a16:creationId xmlns:a16="http://schemas.microsoft.com/office/drawing/2014/main" id="{04DEFB1C-D561-A645-84C5-350843463A59}"/>
              </a:ext>
            </a:extLst>
          </p:cNvPr>
          <p:cNvSpPr>
            <a:spLocks noGrp="1"/>
          </p:cNvSpPr>
          <p:nvPr>
            <p:ph type="ftr" sz="quarter" idx="3"/>
          </p:nvPr>
        </p:nvSpPr>
        <p:spPr>
          <a:xfrm>
            <a:off x="181495" y="179994"/>
            <a:ext cx="2072755" cy="177453"/>
          </a:xfrm>
          <a:prstGeom prst="rect">
            <a:avLst/>
          </a:prstGeom>
        </p:spPr>
        <p:txBody>
          <a:bodyPr vert="horz" lIns="91440" tIns="45720" rIns="91440" bIns="45720" rtlCol="0" anchor="ctr"/>
          <a:lstStyle>
            <a:lvl1pPr algn="l">
              <a:defRPr sz="800">
                <a:solidFill>
                  <a:schemeClr val="accent1"/>
                </a:solidFill>
              </a:defRPr>
            </a:lvl1pPr>
          </a:lstStyle>
          <a:p>
            <a:endParaRPr lang="en-US"/>
          </a:p>
        </p:txBody>
      </p:sp>
      <p:sp>
        <p:nvSpPr>
          <p:cNvPr id="34" name="Slide Number Placeholder 4">
            <a:extLst>
              <a:ext uri="{FF2B5EF4-FFF2-40B4-BE49-F238E27FC236}">
                <a16:creationId xmlns:a16="http://schemas.microsoft.com/office/drawing/2014/main" id="{1B7B8645-D0E8-4069-BC7C-26FD85E34FAA}"/>
              </a:ext>
            </a:extLst>
          </p:cNvPr>
          <p:cNvSpPr>
            <a:spLocks noGrp="1"/>
          </p:cNvSpPr>
          <p:nvPr>
            <p:ph type="sldNum" sz="quarter" idx="12"/>
          </p:nvPr>
        </p:nvSpPr>
        <p:spPr>
          <a:xfrm>
            <a:off x="11766550" y="6454775"/>
            <a:ext cx="425450" cy="174625"/>
          </a:xfrm>
          <a:prstGeom prst="rect">
            <a:avLst/>
          </a:prstGeom>
        </p:spPr>
        <p:txBody>
          <a:bodyPr lIns="0" tIns="0" rIns="0" bIns="0" anchor="b" anchorCtr="0"/>
          <a:lstStyle>
            <a:lvl1pPr algn="l">
              <a:defRPr sz="900">
                <a:solidFill>
                  <a:schemeClr val="tx1"/>
                </a:solidFill>
              </a:defRPr>
            </a:lvl1pPr>
          </a:lstStyle>
          <a:p>
            <a:fld id="{CB7FE98A-78B1-495F-8A5C-53E48422F91F}" type="slidenum">
              <a:rPr lang="en-US" smtClean="0"/>
              <a:pPr/>
              <a:t>‹#›</a:t>
            </a:fld>
            <a:endParaRPr lang="en-US"/>
          </a:p>
        </p:txBody>
      </p:sp>
      <p:pic>
        <p:nvPicPr>
          <p:cNvPr id="25" name="Picture 24">
            <a:extLst>
              <a:ext uri="{FF2B5EF4-FFF2-40B4-BE49-F238E27FC236}">
                <a16:creationId xmlns:a16="http://schemas.microsoft.com/office/drawing/2014/main" id="{77F8E4F8-E165-43DD-BC8D-58D33A90611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38756" y="6338321"/>
            <a:ext cx="1013412" cy="403200"/>
          </a:xfrm>
          <a:prstGeom prst="rect">
            <a:avLst/>
          </a:prstGeom>
        </p:spPr>
      </p:pic>
    </p:spTree>
    <p:extLst>
      <p:ext uri="{BB962C8B-B14F-4D97-AF65-F5344CB8AC3E}">
        <p14:creationId xmlns:p14="http://schemas.microsoft.com/office/powerpoint/2010/main" val="33612766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33" name="Text Placeholder 3">
            <a:extLst>
              <a:ext uri="{FF2B5EF4-FFF2-40B4-BE49-F238E27FC236}">
                <a16:creationId xmlns:a16="http://schemas.microsoft.com/office/drawing/2014/main" id="{6C7AEDD9-6E7B-0D42-BDD4-405322DFF1F2}"/>
              </a:ext>
            </a:extLst>
          </p:cNvPr>
          <p:cNvSpPr>
            <a:spLocks noGrp="1"/>
          </p:cNvSpPr>
          <p:nvPr>
            <p:ph type="body" sz="quarter" idx="13"/>
          </p:nvPr>
        </p:nvSpPr>
        <p:spPr>
          <a:xfrm>
            <a:off x="753373" y="987949"/>
            <a:ext cx="7658099" cy="274431"/>
          </a:xfrm>
          <a:prstGeom prst="rect">
            <a:avLst/>
          </a:prstGeom>
        </p:spPr>
        <p:txBody>
          <a:bodyPr/>
          <a:lstStyle>
            <a:lvl1pPr>
              <a:defRPr sz="2000"/>
            </a:lvl1pPr>
          </a:lstStyle>
          <a:p>
            <a:r>
              <a:rPr lang="en-US"/>
              <a:t>Subhead location</a:t>
            </a:r>
          </a:p>
        </p:txBody>
      </p:sp>
      <p:sp>
        <p:nvSpPr>
          <p:cNvPr id="31" name="Title 2">
            <a:extLst>
              <a:ext uri="{FF2B5EF4-FFF2-40B4-BE49-F238E27FC236}">
                <a16:creationId xmlns:a16="http://schemas.microsoft.com/office/drawing/2014/main" id="{F1E89204-1773-BF40-89D6-885C0FD7046C}"/>
              </a:ext>
            </a:extLst>
          </p:cNvPr>
          <p:cNvSpPr>
            <a:spLocks noGrp="1"/>
          </p:cNvSpPr>
          <p:nvPr>
            <p:ph type="title" hasCustomPrompt="1"/>
          </p:nvPr>
        </p:nvSpPr>
        <p:spPr>
          <a:xfrm>
            <a:off x="754380" y="590047"/>
            <a:ext cx="7658100" cy="373839"/>
          </a:xfrm>
          <a:prstGeom prst="rect">
            <a:avLst/>
          </a:prstGeom>
        </p:spPr>
        <p:txBody>
          <a:bodyPr>
            <a:noAutofit/>
          </a:bodyPr>
          <a:lstStyle>
            <a:lvl1pPr>
              <a:defRPr sz="2800"/>
            </a:lvl1pPr>
          </a:lstStyle>
          <a:p>
            <a:r>
              <a:rPr lang="en-US"/>
              <a:t>Click to add title</a:t>
            </a:r>
            <a:endParaRPr lang="en-US" sz="1800" spc="0"/>
          </a:p>
        </p:txBody>
      </p:sp>
      <p:grpSp>
        <p:nvGrpSpPr>
          <p:cNvPr id="32" name="Group 31">
            <a:extLst>
              <a:ext uri="{FF2B5EF4-FFF2-40B4-BE49-F238E27FC236}">
                <a16:creationId xmlns:a16="http://schemas.microsoft.com/office/drawing/2014/main" id="{1D988FD6-9509-F045-84B9-82AA2FAB4C7F}"/>
              </a:ext>
            </a:extLst>
          </p:cNvPr>
          <p:cNvGrpSpPr/>
          <p:nvPr userDrawn="1"/>
        </p:nvGrpSpPr>
        <p:grpSpPr>
          <a:xfrm>
            <a:off x="4119880" y="2781635"/>
            <a:ext cx="3952240" cy="2165230"/>
            <a:chOff x="4124960" y="2296160"/>
            <a:chExt cx="3952240" cy="3876040"/>
          </a:xfrm>
        </p:grpSpPr>
        <p:cxnSp>
          <p:nvCxnSpPr>
            <p:cNvPr id="35" name="Straight Connector 34">
              <a:extLst>
                <a:ext uri="{FF2B5EF4-FFF2-40B4-BE49-F238E27FC236}">
                  <a16:creationId xmlns:a16="http://schemas.microsoft.com/office/drawing/2014/main" id="{F8407B62-7315-3844-9DF7-29D73653568E}"/>
                </a:ext>
              </a:extLst>
            </p:cNvPr>
            <p:cNvCxnSpPr>
              <a:cxnSpLocks/>
            </p:cNvCxnSpPr>
            <p:nvPr/>
          </p:nvCxnSpPr>
          <p:spPr>
            <a:xfrm>
              <a:off x="4124960" y="2296160"/>
              <a:ext cx="0" cy="3876040"/>
            </a:xfrm>
            <a:prstGeom prst="line">
              <a:avLst/>
            </a:prstGeom>
            <a:ln w="28575">
              <a:solidFill>
                <a:schemeClr val="tx1">
                  <a:lumMod val="20000"/>
                  <a:lumOff val="80000"/>
                </a:schemeClr>
              </a:solidFill>
            </a:ln>
          </p:spPr>
          <p:style>
            <a:lnRef idx="1">
              <a:schemeClr val="accent6"/>
            </a:lnRef>
            <a:fillRef idx="0">
              <a:schemeClr val="accent6"/>
            </a:fillRef>
            <a:effectRef idx="0">
              <a:schemeClr val="accent6"/>
            </a:effectRef>
            <a:fontRef idx="minor">
              <a:schemeClr val="tx1"/>
            </a:fontRef>
          </p:style>
        </p:cxnSp>
        <p:cxnSp>
          <p:nvCxnSpPr>
            <p:cNvPr id="48" name="Straight Connector 47">
              <a:extLst>
                <a:ext uri="{FF2B5EF4-FFF2-40B4-BE49-F238E27FC236}">
                  <a16:creationId xmlns:a16="http://schemas.microsoft.com/office/drawing/2014/main" id="{ABA65192-70C9-F346-8E87-F667E90A542C}"/>
                </a:ext>
              </a:extLst>
            </p:cNvPr>
            <p:cNvCxnSpPr>
              <a:cxnSpLocks/>
            </p:cNvCxnSpPr>
            <p:nvPr/>
          </p:nvCxnSpPr>
          <p:spPr>
            <a:xfrm>
              <a:off x="8077200" y="2296160"/>
              <a:ext cx="0" cy="3876040"/>
            </a:xfrm>
            <a:prstGeom prst="line">
              <a:avLst/>
            </a:prstGeom>
            <a:ln w="28575">
              <a:solidFill>
                <a:schemeClr val="tx1">
                  <a:lumMod val="20000"/>
                  <a:lumOff val="80000"/>
                </a:schemeClr>
              </a:solidFill>
            </a:ln>
          </p:spPr>
          <p:style>
            <a:lnRef idx="1">
              <a:schemeClr val="accent6"/>
            </a:lnRef>
            <a:fillRef idx="0">
              <a:schemeClr val="accent6"/>
            </a:fillRef>
            <a:effectRef idx="0">
              <a:schemeClr val="accent6"/>
            </a:effectRef>
            <a:fontRef idx="minor">
              <a:schemeClr val="tx1"/>
            </a:fontRef>
          </p:style>
        </p:cxnSp>
      </p:grpSp>
      <p:sp>
        <p:nvSpPr>
          <p:cNvPr id="49" name="Text Placeholder 34">
            <a:extLst>
              <a:ext uri="{FF2B5EF4-FFF2-40B4-BE49-F238E27FC236}">
                <a16:creationId xmlns:a16="http://schemas.microsoft.com/office/drawing/2014/main" id="{262FEB2C-F017-7440-A8ED-D1A754E8E7A1}"/>
              </a:ext>
            </a:extLst>
          </p:cNvPr>
          <p:cNvSpPr>
            <a:spLocks noGrp="1"/>
          </p:cNvSpPr>
          <p:nvPr>
            <p:ph type="body" sz="quarter" idx="16" hasCustomPrompt="1"/>
          </p:nvPr>
        </p:nvSpPr>
        <p:spPr>
          <a:xfrm>
            <a:off x="905284" y="3950724"/>
            <a:ext cx="3135773" cy="659711"/>
          </a:xfrm>
          <a:prstGeom prst="rect">
            <a:avLst/>
          </a:prstGeom>
        </p:spPr>
        <p:txBody>
          <a:bodyPr numCol="1"/>
          <a:lstStyle>
            <a:lvl1pPr>
              <a:defRPr sz="1500"/>
            </a:lvl1pPr>
            <a:lvl2pPr>
              <a:defRPr sz="1500"/>
            </a:lvl2pPr>
            <a:lvl3pPr>
              <a:defRPr sz="1500"/>
            </a:lvl3pPr>
            <a:lvl4pPr>
              <a:defRPr sz="1500"/>
            </a:lvl4pPr>
            <a:lvl5pPr>
              <a:defRPr sz="1500"/>
            </a:lvl5pPr>
          </a:lstStyle>
          <a:p>
            <a:pPr algn="ctr"/>
            <a:r>
              <a:rPr lang="en-US" sz="1500"/>
              <a:t>of Kroll Employees should use for “big numbers” on one slide.</a:t>
            </a:r>
          </a:p>
        </p:txBody>
      </p:sp>
      <p:sp>
        <p:nvSpPr>
          <p:cNvPr id="50" name="Text Placeholder 5">
            <a:extLst>
              <a:ext uri="{FF2B5EF4-FFF2-40B4-BE49-F238E27FC236}">
                <a16:creationId xmlns:a16="http://schemas.microsoft.com/office/drawing/2014/main" id="{71413E9A-08D1-F543-8043-DE941ABE39D2}"/>
              </a:ext>
            </a:extLst>
          </p:cNvPr>
          <p:cNvSpPr>
            <a:spLocks noGrp="1"/>
          </p:cNvSpPr>
          <p:nvPr>
            <p:ph type="body" sz="quarter" idx="15" hasCustomPrompt="1"/>
          </p:nvPr>
        </p:nvSpPr>
        <p:spPr>
          <a:xfrm>
            <a:off x="1090817" y="3055835"/>
            <a:ext cx="2751137" cy="884238"/>
          </a:xfrm>
          <a:prstGeom prst="rect">
            <a:avLst/>
          </a:prstGeom>
        </p:spPr>
        <p:txBody>
          <a:bodyPr lIns="0" tIns="0" rIns="0" bIns="0" numCol="1" anchor="b" anchorCtr="0"/>
          <a:lstStyle>
            <a:lvl1pPr algn="ctr">
              <a:defRPr sz="5400" b="1" i="0">
                <a:solidFill>
                  <a:schemeClr val="accent1"/>
                </a:solidFill>
                <a:latin typeface="Nunito Sans ExtraBold" pitchFamily="2" charset="77"/>
              </a:defRPr>
            </a:lvl1pPr>
          </a:lstStyle>
          <a:p>
            <a:pPr lvl="0"/>
            <a:r>
              <a:rPr lang="en-US"/>
              <a:t>100%</a:t>
            </a:r>
          </a:p>
        </p:txBody>
      </p:sp>
      <p:sp>
        <p:nvSpPr>
          <p:cNvPr id="51" name="Text Placeholder 34">
            <a:extLst>
              <a:ext uri="{FF2B5EF4-FFF2-40B4-BE49-F238E27FC236}">
                <a16:creationId xmlns:a16="http://schemas.microsoft.com/office/drawing/2014/main" id="{0D46385A-84FF-9D44-81FE-0020EE76A026}"/>
              </a:ext>
            </a:extLst>
          </p:cNvPr>
          <p:cNvSpPr>
            <a:spLocks noGrp="1"/>
          </p:cNvSpPr>
          <p:nvPr>
            <p:ph type="body" sz="quarter" idx="17" hasCustomPrompt="1"/>
          </p:nvPr>
        </p:nvSpPr>
        <p:spPr>
          <a:xfrm>
            <a:off x="4538867" y="3950724"/>
            <a:ext cx="3135773" cy="659711"/>
          </a:xfrm>
          <a:prstGeom prst="rect">
            <a:avLst/>
          </a:prstGeom>
        </p:spPr>
        <p:txBody>
          <a:bodyPr numCol="1"/>
          <a:lstStyle>
            <a:lvl1pPr>
              <a:defRPr sz="1500"/>
            </a:lvl1pPr>
            <a:lvl2pPr>
              <a:defRPr sz="1500"/>
            </a:lvl2pPr>
            <a:lvl3pPr>
              <a:defRPr sz="1500"/>
            </a:lvl3pPr>
            <a:lvl4pPr>
              <a:defRPr sz="1500"/>
            </a:lvl4pPr>
            <a:lvl5pPr>
              <a:defRPr sz="1500"/>
            </a:lvl5pPr>
          </a:lstStyle>
          <a:p>
            <a:pPr algn="ctr"/>
            <a:r>
              <a:rPr lang="en-US" sz="1500"/>
              <a:t>of Kroll Employees should use for “big numbers” on one slide.</a:t>
            </a:r>
          </a:p>
        </p:txBody>
      </p:sp>
      <p:sp>
        <p:nvSpPr>
          <p:cNvPr id="52" name="Text Placeholder 5">
            <a:extLst>
              <a:ext uri="{FF2B5EF4-FFF2-40B4-BE49-F238E27FC236}">
                <a16:creationId xmlns:a16="http://schemas.microsoft.com/office/drawing/2014/main" id="{6D32CEE1-4220-A74A-92C5-285E2820CC8D}"/>
              </a:ext>
            </a:extLst>
          </p:cNvPr>
          <p:cNvSpPr>
            <a:spLocks noGrp="1"/>
          </p:cNvSpPr>
          <p:nvPr>
            <p:ph type="body" sz="quarter" idx="18" hasCustomPrompt="1"/>
          </p:nvPr>
        </p:nvSpPr>
        <p:spPr>
          <a:xfrm>
            <a:off x="4724400" y="3055835"/>
            <a:ext cx="2751137" cy="884238"/>
          </a:xfrm>
          <a:prstGeom prst="rect">
            <a:avLst/>
          </a:prstGeom>
        </p:spPr>
        <p:txBody>
          <a:bodyPr lIns="0" tIns="0" rIns="0" bIns="0" numCol="1" anchor="b" anchorCtr="0"/>
          <a:lstStyle>
            <a:lvl1pPr algn="ctr">
              <a:defRPr sz="5400" b="1" i="0">
                <a:solidFill>
                  <a:schemeClr val="accent1"/>
                </a:solidFill>
                <a:latin typeface="Nunito Sans ExtraBold" pitchFamily="2" charset="77"/>
              </a:defRPr>
            </a:lvl1pPr>
          </a:lstStyle>
          <a:p>
            <a:pPr lvl="0"/>
            <a:r>
              <a:rPr lang="en-US"/>
              <a:t>100%</a:t>
            </a:r>
          </a:p>
        </p:txBody>
      </p:sp>
      <p:sp>
        <p:nvSpPr>
          <p:cNvPr id="53" name="Text Placeholder 34">
            <a:extLst>
              <a:ext uri="{FF2B5EF4-FFF2-40B4-BE49-F238E27FC236}">
                <a16:creationId xmlns:a16="http://schemas.microsoft.com/office/drawing/2014/main" id="{96615F43-044A-0D4C-921C-231DEF8A1DDC}"/>
              </a:ext>
            </a:extLst>
          </p:cNvPr>
          <p:cNvSpPr>
            <a:spLocks noGrp="1"/>
          </p:cNvSpPr>
          <p:nvPr>
            <p:ph type="body" sz="quarter" idx="19" hasCustomPrompt="1"/>
          </p:nvPr>
        </p:nvSpPr>
        <p:spPr>
          <a:xfrm>
            <a:off x="8218027" y="3950724"/>
            <a:ext cx="3135773" cy="659711"/>
          </a:xfrm>
          <a:prstGeom prst="rect">
            <a:avLst/>
          </a:prstGeom>
        </p:spPr>
        <p:txBody>
          <a:bodyPr numCol="1"/>
          <a:lstStyle>
            <a:lvl1pPr>
              <a:defRPr sz="1500"/>
            </a:lvl1pPr>
            <a:lvl2pPr>
              <a:defRPr sz="1500"/>
            </a:lvl2pPr>
            <a:lvl3pPr>
              <a:defRPr sz="1500"/>
            </a:lvl3pPr>
            <a:lvl4pPr>
              <a:defRPr sz="1500"/>
            </a:lvl4pPr>
            <a:lvl5pPr>
              <a:defRPr sz="1500"/>
            </a:lvl5pPr>
          </a:lstStyle>
          <a:p>
            <a:pPr algn="ctr"/>
            <a:r>
              <a:rPr lang="en-US" sz="1500"/>
              <a:t>of Kroll Employees should use for “big numbers” on one slide.</a:t>
            </a:r>
          </a:p>
        </p:txBody>
      </p:sp>
      <p:sp>
        <p:nvSpPr>
          <p:cNvPr id="54" name="Text Placeholder 5">
            <a:extLst>
              <a:ext uri="{FF2B5EF4-FFF2-40B4-BE49-F238E27FC236}">
                <a16:creationId xmlns:a16="http://schemas.microsoft.com/office/drawing/2014/main" id="{2A2B164F-01D0-9642-BA28-A9BE5483CBF4}"/>
              </a:ext>
            </a:extLst>
          </p:cNvPr>
          <p:cNvSpPr>
            <a:spLocks noGrp="1"/>
          </p:cNvSpPr>
          <p:nvPr>
            <p:ph type="body" sz="quarter" idx="20" hasCustomPrompt="1"/>
          </p:nvPr>
        </p:nvSpPr>
        <p:spPr>
          <a:xfrm>
            <a:off x="8403560" y="3055835"/>
            <a:ext cx="2751137" cy="884238"/>
          </a:xfrm>
          <a:prstGeom prst="rect">
            <a:avLst/>
          </a:prstGeom>
        </p:spPr>
        <p:txBody>
          <a:bodyPr lIns="0" tIns="0" rIns="0" bIns="0" numCol="1" anchor="b" anchorCtr="0"/>
          <a:lstStyle>
            <a:lvl1pPr algn="ctr">
              <a:defRPr sz="5400" b="1" i="0">
                <a:solidFill>
                  <a:schemeClr val="accent1"/>
                </a:solidFill>
                <a:latin typeface="Nunito Sans ExtraBold" pitchFamily="2" charset="77"/>
              </a:defRPr>
            </a:lvl1pPr>
          </a:lstStyle>
          <a:p>
            <a:pPr lvl="0"/>
            <a:r>
              <a:rPr lang="en-US"/>
              <a:t>100%</a:t>
            </a:r>
          </a:p>
        </p:txBody>
      </p:sp>
      <p:sp>
        <p:nvSpPr>
          <p:cNvPr id="19" name="Freeform 18">
            <a:extLst>
              <a:ext uri="{FF2B5EF4-FFF2-40B4-BE49-F238E27FC236}">
                <a16:creationId xmlns:a16="http://schemas.microsoft.com/office/drawing/2014/main" id="{0F5D0DCC-90B7-8E4E-98D9-3252D5BA6E18}"/>
              </a:ext>
            </a:extLst>
          </p:cNvPr>
          <p:cNvSpPr/>
          <p:nvPr userDrawn="1"/>
        </p:nvSpPr>
        <p:spPr>
          <a:xfrm rot="10800000" flipH="1" flipV="1">
            <a:off x="6991682" y="-14991"/>
            <a:ext cx="5221659" cy="1117829"/>
          </a:xfrm>
          <a:custGeom>
            <a:avLst/>
            <a:gdLst>
              <a:gd name="connsiteX0" fmla="*/ 0 w 2015613"/>
              <a:gd name="connsiteY0" fmla="*/ 0 h 1524000"/>
              <a:gd name="connsiteX1" fmla="*/ 2015613 w 2015613"/>
              <a:gd name="connsiteY1" fmla="*/ 1524000 h 1524000"/>
              <a:gd name="connsiteX2" fmla="*/ 2015613 w 2015613"/>
              <a:gd name="connsiteY2" fmla="*/ 9832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63807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3482 h 1524000"/>
              <a:gd name="connsiteX3" fmla="*/ 0 w 2015613"/>
              <a:gd name="connsiteY3" fmla="*/ 0 h 1524000"/>
              <a:gd name="connsiteX0" fmla="*/ 0 w 1443939"/>
              <a:gd name="connsiteY0" fmla="*/ 0 h 1536700"/>
              <a:gd name="connsiteX1" fmla="*/ 1443939 w 1443939"/>
              <a:gd name="connsiteY1" fmla="*/ 1536700 h 1536700"/>
              <a:gd name="connsiteX2" fmla="*/ 1434414 w 1443939"/>
              <a:gd name="connsiteY2" fmla="*/ 16182 h 1536700"/>
              <a:gd name="connsiteX3" fmla="*/ 0 w 1443939"/>
              <a:gd name="connsiteY3" fmla="*/ 0 h 1536700"/>
              <a:gd name="connsiteX0" fmla="*/ 0 w 1477677"/>
              <a:gd name="connsiteY0" fmla="*/ 0 h 1536700"/>
              <a:gd name="connsiteX1" fmla="*/ 1477677 w 1477677"/>
              <a:gd name="connsiteY1" fmla="*/ 1536700 h 1536700"/>
              <a:gd name="connsiteX2" fmla="*/ 1468152 w 1477677"/>
              <a:gd name="connsiteY2" fmla="*/ 16182 h 1536700"/>
              <a:gd name="connsiteX3" fmla="*/ 0 w 1477677"/>
              <a:gd name="connsiteY3" fmla="*/ 0 h 1536700"/>
              <a:gd name="connsiteX0" fmla="*/ 0 w 1490644"/>
              <a:gd name="connsiteY0" fmla="*/ 13798 h 1550498"/>
              <a:gd name="connsiteX1" fmla="*/ 1477677 w 1490644"/>
              <a:gd name="connsiteY1" fmla="*/ 1550498 h 1550498"/>
              <a:gd name="connsiteX2" fmla="*/ 1490644 w 1490644"/>
              <a:gd name="connsiteY2" fmla="*/ 0 h 1550498"/>
              <a:gd name="connsiteX3" fmla="*/ 0 w 1490644"/>
              <a:gd name="connsiteY3" fmla="*/ 13798 h 1550498"/>
              <a:gd name="connsiteX0" fmla="*/ 0 w 1580613"/>
              <a:gd name="connsiteY0" fmla="*/ 0 h 1551690"/>
              <a:gd name="connsiteX1" fmla="*/ 1567646 w 1580613"/>
              <a:gd name="connsiteY1" fmla="*/ 1551690 h 1551690"/>
              <a:gd name="connsiteX2" fmla="*/ 1580613 w 1580613"/>
              <a:gd name="connsiteY2" fmla="*/ 1192 h 1551690"/>
              <a:gd name="connsiteX3" fmla="*/ 0 w 1580613"/>
              <a:gd name="connsiteY3" fmla="*/ 0 h 1551690"/>
              <a:gd name="connsiteX0" fmla="*/ 0 w 7834883"/>
              <a:gd name="connsiteY0" fmla="*/ 0 h 1551690"/>
              <a:gd name="connsiteX1" fmla="*/ 7821916 w 7834883"/>
              <a:gd name="connsiteY1" fmla="*/ 1551690 h 1551690"/>
              <a:gd name="connsiteX2" fmla="*/ 7834883 w 7834883"/>
              <a:gd name="connsiteY2" fmla="*/ 1192 h 1551690"/>
              <a:gd name="connsiteX3" fmla="*/ 0 w 7834883"/>
              <a:gd name="connsiteY3" fmla="*/ 0 h 1551690"/>
              <a:gd name="connsiteX0" fmla="*/ 0 w 8000100"/>
              <a:gd name="connsiteY0" fmla="*/ 0 h 1088553"/>
              <a:gd name="connsiteX1" fmla="*/ 8000100 w 8000100"/>
              <a:gd name="connsiteY1" fmla="*/ 1088553 h 1088553"/>
              <a:gd name="connsiteX2" fmla="*/ 7834883 w 8000100"/>
              <a:gd name="connsiteY2" fmla="*/ 1192 h 1088553"/>
              <a:gd name="connsiteX3" fmla="*/ 0 w 8000100"/>
              <a:gd name="connsiteY3" fmla="*/ 0 h 1088553"/>
              <a:gd name="connsiteX0" fmla="*/ 0 w 7857553"/>
              <a:gd name="connsiteY0" fmla="*/ 0 h 1124179"/>
              <a:gd name="connsiteX1" fmla="*/ 7857553 w 7857553"/>
              <a:gd name="connsiteY1" fmla="*/ 1124179 h 1124179"/>
              <a:gd name="connsiteX2" fmla="*/ 7834883 w 7857553"/>
              <a:gd name="connsiteY2" fmla="*/ 1192 h 1124179"/>
              <a:gd name="connsiteX3" fmla="*/ 0 w 7857553"/>
              <a:gd name="connsiteY3" fmla="*/ 0 h 1124179"/>
              <a:gd name="connsiteX0" fmla="*/ 0 w 7834883"/>
              <a:gd name="connsiteY0" fmla="*/ 0 h 1117829"/>
              <a:gd name="connsiteX1" fmla="*/ 7828969 w 7834883"/>
              <a:gd name="connsiteY1" fmla="*/ 1117829 h 1117829"/>
              <a:gd name="connsiteX2" fmla="*/ 7834883 w 7834883"/>
              <a:gd name="connsiteY2" fmla="*/ 1192 h 1117829"/>
              <a:gd name="connsiteX3" fmla="*/ 0 w 7834883"/>
              <a:gd name="connsiteY3" fmla="*/ 0 h 1117829"/>
            </a:gdLst>
            <a:ahLst/>
            <a:cxnLst>
              <a:cxn ang="0">
                <a:pos x="connsiteX0" y="connsiteY0"/>
              </a:cxn>
              <a:cxn ang="0">
                <a:pos x="connsiteX1" y="connsiteY1"/>
              </a:cxn>
              <a:cxn ang="0">
                <a:pos x="connsiteX2" y="connsiteY2"/>
              </a:cxn>
              <a:cxn ang="0">
                <a:pos x="connsiteX3" y="connsiteY3"/>
              </a:cxn>
            </a:cxnLst>
            <a:rect l="l" t="t" r="r" b="b"/>
            <a:pathLst>
              <a:path w="7834883" h="1117829">
                <a:moveTo>
                  <a:pt x="0" y="0"/>
                </a:moveTo>
                <a:lnTo>
                  <a:pt x="7828969" y="1117829"/>
                </a:lnTo>
                <a:cubicBezTo>
                  <a:pt x="7830940" y="745617"/>
                  <a:pt x="7832912" y="373404"/>
                  <a:pt x="7834883" y="1192"/>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a:extLst>
              <a:ext uri="{FF2B5EF4-FFF2-40B4-BE49-F238E27FC236}">
                <a16:creationId xmlns:a16="http://schemas.microsoft.com/office/drawing/2014/main" id="{3C878292-0E26-B149-A962-FFC38764C78E}"/>
              </a:ext>
            </a:extLst>
          </p:cNvPr>
          <p:cNvSpPr/>
          <p:nvPr userDrawn="1"/>
        </p:nvSpPr>
        <p:spPr>
          <a:xfrm rot="5400000" flipH="1">
            <a:off x="33446" y="5673064"/>
            <a:ext cx="1151802" cy="1253501"/>
          </a:xfrm>
          <a:custGeom>
            <a:avLst/>
            <a:gdLst>
              <a:gd name="connsiteX0" fmla="*/ 20320 w 2407920"/>
              <a:gd name="connsiteY0" fmla="*/ 0 h 1137920"/>
              <a:gd name="connsiteX1" fmla="*/ 2407920 w 2407920"/>
              <a:gd name="connsiteY1" fmla="*/ 1137920 h 1137920"/>
              <a:gd name="connsiteX2" fmla="*/ 0 w 2407920"/>
              <a:gd name="connsiteY2" fmla="*/ 1137920 h 1137920"/>
              <a:gd name="connsiteX3" fmla="*/ 20320 w 2407920"/>
              <a:gd name="connsiteY3" fmla="*/ 0 h 1137920"/>
              <a:gd name="connsiteX0" fmla="*/ 1270 w 2388870"/>
              <a:gd name="connsiteY0" fmla="*/ 0 h 1137920"/>
              <a:gd name="connsiteX1" fmla="*/ 2388870 w 2388870"/>
              <a:gd name="connsiteY1" fmla="*/ 1137920 h 1137920"/>
              <a:gd name="connsiteX2" fmla="*/ 0 w 2388870"/>
              <a:gd name="connsiteY2" fmla="*/ 1137920 h 1137920"/>
              <a:gd name="connsiteX3" fmla="*/ 1270 w 2388870"/>
              <a:gd name="connsiteY3" fmla="*/ 0 h 1137920"/>
              <a:gd name="connsiteX0" fmla="*/ 1270 w 1130085"/>
              <a:gd name="connsiteY0" fmla="*/ 0 h 1197297"/>
              <a:gd name="connsiteX1" fmla="*/ 1130085 w 1130085"/>
              <a:gd name="connsiteY1" fmla="*/ 1197297 h 1197297"/>
              <a:gd name="connsiteX2" fmla="*/ 0 w 1130085"/>
              <a:gd name="connsiteY2" fmla="*/ 1137920 h 1197297"/>
              <a:gd name="connsiteX3" fmla="*/ 1270 w 1130085"/>
              <a:gd name="connsiteY3" fmla="*/ 0 h 1197297"/>
              <a:gd name="connsiteX0" fmla="*/ 1270 w 500693"/>
              <a:gd name="connsiteY0" fmla="*/ 0 h 1494180"/>
              <a:gd name="connsiteX1" fmla="*/ 500693 w 500693"/>
              <a:gd name="connsiteY1" fmla="*/ 1494180 h 1494180"/>
              <a:gd name="connsiteX2" fmla="*/ 0 w 500693"/>
              <a:gd name="connsiteY2" fmla="*/ 1137920 h 1494180"/>
              <a:gd name="connsiteX3" fmla="*/ 1270 w 500693"/>
              <a:gd name="connsiteY3" fmla="*/ 0 h 1494180"/>
              <a:gd name="connsiteX0" fmla="*/ 1270 w 1118210"/>
              <a:gd name="connsiteY0" fmla="*/ 0 h 1161674"/>
              <a:gd name="connsiteX1" fmla="*/ 1118210 w 1118210"/>
              <a:gd name="connsiteY1" fmla="*/ 1161674 h 1161674"/>
              <a:gd name="connsiteX2" fmla="*/ 0 w 1118210"/>
              <a:gd name="connsiteY2" fmla="*/ 1137920 h 1161674"/>
              <a:gd name="connsiteX3" fmla="*/ 1270 w 1118210"/>
              <a:gd name="connsiteY3" fmla="*/ 0 h 1161674"/>
              <a:gd name="connsiteX0" fmla="*/ 36896 w 1153836"/>
              <a:gd name="connsiteY0" fmla="*/ 0 h 1161674"/>
              <a:gd name="connsiteX1" fmla="*/ 1153836 w 1153836"/>
              <a:gd name="connsiteY1" fmla="*/ 1161674 h 1161674"/>
              <a:gd name="connsiteX2" fmla="*/ 0 w 1153836"/>
              <a:gd name="connsiteY2" fmla="*/ 1161671 h 1161674"/>
              <a:gd name="connsiteX3" fmla="*/ 36896 w 1153836"/>
              <a:gd name="connsiteY3" fmla="*/ 0 h 1161674"/>
              <a:gd name="connsiteX0" fmla="*/ 11 w 1164452"/>
              <a:gd name="connsiteY0" fmla="*/ 0 h 1256676"/>
              <a:gd name="connsiteX1" fmla="*/ 1164452 w 1164452"/>
              <a:gd name="connsiteY1" fmla="*/ 1256676 h 1256676"/>
              <a:gd name="connsiteX2" fmla="*/ 10616 w 1164452"/>
              <a:gd name="connsiteY2" fmla="*/ 1256673 h 1256676"/>
              <a:gd name="connsiteX3" fmla="*/ 11 w 1164452"/>
              <a:gd name="connsiteY3" fmla="*/ 0 h 1256676"/>
              <a:gd name="connsiteX0" fmla="*/ 11 w 1167627"/>
              <a:gd name="connsiteY0" fmla="*/ 0 h 1256673"/>
              <a:gd name="connsiteX1" fmla="*/ 1167627 w 1167627"/>
              <a:gd name="connsiteY1" fmla="*/ 1250326 h 1256673"/>
              <a:gd name="connsiteX2" fmla="*/ 10616 w 1167627"/>
              <a:gd name="connsiteY2" fmla="*/ 1256673 h 1256673"/>
              <a:gd name="connsiteX3" fmla="*/ 11 w 1167627"/>
              <a:gd name="connsiteY3" fmla="*/ 0 h 1256673"/>
              <a:gd name="connsiteX0" fmla="*/ 62420 w 1157011"/>
              <a:gd name="connsiteY0" fmla="*/ 0 h 1250323"/>
              <a:gd name="connsiteX1" fmla="*/ 1157011 w 1157011"/>
              <a:gd name="connsiteY1" fmla="*/ 1243976 h 1250323"/>
              <a:gd name="connsiteX2" fmla="*/ 0 w 1157011"/>
              <a:gd name="connsiteY2" fmla="*/ 1250323 h 1250323"/>
              <a:gd name="connsiteX3" fmla="*/ 62420 w 1157011"/>
              <a:gd name="connsiteY3" fmla="*/ 0 h 1250323"/>
              <a:gd name="connsiteX0" fmla="*/ 5270 w 1157011"/>
              <a:gd name="connsiteY0" fmla="*/ 0 h 1259848"/>
              <a:gd name="connsiteX1" fmla="*/ 1157011 w 1157011"/>
              <a:gd name="connsiteY1" fmla="*/ 1253501 h 1259848"/>
              <a:gd name="connsiteX2" fmla="*/ 0 w 1157011"/>
              <a:gd name="connsiteY2" fmla="*/ 1259848 h 1259848"/>
              <a:gd name="connsiteX3" fmla="*/ 5270 w 1157011"/>
              <a:gd name="connsiteY3" fmla="*/ 0 h 1259848"/>
              <a:gd name="connsiteX0" fmla="*/ 1 w 1151742"/>
              <a:gd name="connsiteY0" fmla="*/ 0 h 1253501"/>
              <a:gd name="connsiteX1" fmla="*/ 1151742 w 1151742"/>
              <a:gd name="connsiteY1" fmla="*/ 1253501 h 1253501"/>
              <a:gd name="connsiteX2" fmla="*/ 255081 w 1151742"/>
              <a:gd name="connsiteY2" fmla="*/ 1148723 h 1253501"/>
              <a:gd name="connsiteX3" fmla="*/ 1 w 1151742"/>
              <a:gd name="connsiteY3" fmla="*/ 0 h 1253501"/>
              <a:gd name="connsiteX0" fmla="*/ 61 w 1151802"/>
              <a:gd name="connsiteY0" fmla="*/ 0 h 1253501"/>
              <a:gd name="connsiteX1" fmla="*/ 1151802 w 1151802"/>
              <a:gd name="connsiteY1" fmla="*/ 1253501 h 1253501"/>
              <a:gd name="connsiteX2" fmla="*/ 1141 w 1151802"/>
              <a:gd name="connsiteY2" fmla="*/ 1250326 h 1253501"/>
              <a:gd name="connsiteX3" fmla="*/ 61 w 1151802"/>
              <a:gd name="connsiteY3" fmla="*/ 0 h 1253501"/>
            </a:gdLst>
            <a:ahLst/>
            <a:cxnLst>
              <a:cxn ang="0">
                <a:pos x="connsiteX0" y="connsiteY0"/>
              </a:cxn>
              <a:cxn ang="0">
                <a:pos x="connsiteX1" y="connsiteY1"/>
              </a:cxn>
              <a:cxn ang="0">
                <a:pos x="connsiteX2" y="connsiteY2"/>
              </a:cxn>
              <a:cxn ang="0">
                <a:pos x="connsiteX3" y="connsiteY3"/>
              </a:cxn>
            </a:cxnLst>
            <a:rect l="l" t="t" r="r" b="b"/>
            <a:pathLst>
              <a:path w="1151802" h="1253501">
                <a:moveTo>
                  <a:pt x="61" y="0"/>
                </a:moveTo>
                <a:lnTo>
                  <a:pt x="1151802" y="1253501"/>
                </a:lnTo>
                <a:lnTo>
                  <a:pt x="1141" y="1250326"/>
                </a:lnTo>
                <a:cubicBezTo>
                  <a:pt x="1564" y="871019"/>
                  <a:pt x="-362" y="379307"/>
                  <a:pt x="6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ooter Placeholder 6">
            <a:extLst>
              <a:ext uri="{FF2B5EF4-FFF2-40B4-BE49-F238E27FC236}">
                <a16:creationId xmlns:a16="http://schemas.microsoft.com/office/drawing/2014/main" id="{2F8891BF-6B56-AD46-9F4C-3C2E649872E3}"/>
              </a:ext>
            </a:extLst>
          </p:cNvPr>
          <p:cNvSpPr>
            <a:spLocks noGrp="1"/>
          </p:cNvSpPr>
          <p:nvPr>
            <p:ph type="ftr" sz="quarter" idx="3"/>
          </p:nvPr>
        </p:nvSpPr>
        <p:spPr>
          <a:xfrm>
            <a:off x="181495" y="179994"/>
            <a:ext cx="2072755" cy="177453"/>
          </a:xfrm>
          <a:prstGeom prst="rect">
            <a:avLst/>
          </a:prstGeom>
        </p:spPr>
        <p:txBody>
          <a:bodyPr vert="horz" lIns="91440" tIns="45720" rIns="91440" bIns="45720" rtlCol="0" anchor="ctr"/>
          <a:lstStyle>
            <a:lvl1pPr algn="l">
              <a:defRPr sz="800">
                <a:solidFill>
                  <a:schemeClr val="accent1"/>
                </a:solidFill>
              </a:defRPr>
            </a:lvl1pPr>
          </a:lstStyle>
          <a:p>
            <a:endParaRPr lang="en-US"/>
          </a:p>
        </p:txBody>
      </p:sp>
      <p:sp>
        <p:nvSpPr>
          <p:cNvPr id="22" name="Slide Number Placeholder 4">
            <a:extLst>
              <a:ext uri="{FF2B5EF4-FFF2-40B4-BE49-F238E27FC236}">
                <a16:creationId xmlns:a16="http://schemas.microsoft.com/office/drawing/2014/main" id="{73050856-9517-4609-97B0-656994502392}"/>
              </a:ext>
            </a:extLst>
          </p:cNvPr>
          <p:cNvSpPr>
            <a:spLocks noGrp="1"/>
          </p:cNvSpPr>
          <p:nvPr>
            <p:ph type="sldNum" sz="quarter" idx="12"/>
          </p:nvPr>
        </p:nvSpPr>
        <p:spPr>
          <a:xfrm>
            <a:off x="11766550" y="6454775"/>
            <a:ext cx="425450" cy="174625"/>
          </a:xfrm>
          <a:prstGeom prst="rect">
            <a:avLst/>
          </a:prstGeom>
        </p:spPr>
        <p:txBody>
          <a:bodyPr lIns="0" tIns="0" rIns="0" bIns="0" anchor="b" anchorCtr="0"/>
          <a:lstStyle>
            <a:lvl1pPr algn="l">
              <a:defRPr sz="900">
                <a:solidFill>
                  <a:schemeClr val="tx1"/>
                </a:solidFill>
              </a:defRPr>
            </a:lvl1pPr>
          </a:lstStyle>
          <a:p>
            <a:fld id="{CB7FE98A-78B1-495F-8A5C-53E48422F91F}" type="slidenum">
              <a:rPr lang="en-US" smtClean="0"/>
              <a:pPr/>
              <a:t>‹#›</a:t>
            </a:fld>
            <a:endParaRPr lang="en-US"/>
          </a:p>
        </p:txBody>
      </p:sp>
      <p:pic>
        <p:nvPicPr>
          <p:cNvPr id="21" name="Picture 20">
            <a:extLst>
              <a:ext uri="{FF2B5EF4-FFF2-40B4-BE49-F238E27FC236}">
                <a16:creationId xmlns:a16="http://schemas.microsoft.com/office/drawing/2014/main" id="{C2935D1D-4299-481E-B746-EEE17286C00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38756" y="6338321"/>
            <a:ext cx="1013412" cy="403200"/>
          </a:xfrm>
          <a:prstGeom prst="rect">
            <a:avLst/>
          </a:prstGeom>
        </p:spPr>
      </p:pic>
    </p:spTree>
    <p:extLst>
      <p:ext uri="{BB962C8B-B14F-4D97-AF65-F5344CB8AC3E}">
        <p14:creationId xmlns:p14="http://schemas.microsoft.com/office/powerpoint/2010/main" val="16788245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ain Point">
    <p:bg>
      <p:bgRef idx="1001">
        <a:schemeClr val="bg2"/>
      </p:bgRef>
    </p:bg>
    <p:spTree>
      <p:nvGrpSpPr>
        <p:cNvPr id="1" name=""/>
        <p:cNvGrpSpPr/>
        <p:nvPr/>
      </p:nvGrpSpPr>
      <p:grpSpPr>
        <a:xfrm>
          <a:off x="0" y="0"/>
          <a:ext cx="0" cy="0"/>
          <a:chOff x="0" y="0"/>
          <a:chExt cx="0" cy="0"/>
        </a:xfrm>
      </p:grpSpPr>
      <p:sp>
        <p:nvSpPr>
          <p:cNvPr id="18" name="Slide Number Placeholder 4">
            <a:extLst>
              <a:ext uri="{FF2B5EF4-FFF2-40B4-BE49-F238E27FC236}">
                <a16:creationId xmlns:a16="http://schemas.microsoft.com/office/drawing/2014/main" id="{BAA7C75E-F4D7-2145-9AB9-7F45EDF0EDAA}"/>
              </a:ext>
            </a:extLst>
          </p:cNvPr>
          <p:cNvSpPr>
            <a:spLocks noGrp="1"/>
          </p:cNvSpPr>
          <p:nvPr>
            <p:ph type="sldNum" sz="quarter" idx="12"/>
          </p:nvPr>
        </p:nvSpPr>
        <p:spPr>
          <a:xfrm>
            <a:off x="11766550" y="6454775"/>
            <a:ext cx="425450" cy="174625"/>
          </a:xfrm>
          <a:prstGeom prst="rect">
            <a:avLst/>
          </a:prstGeom>
        </p:spPr>
        <p:txBody>
          <a:bodyPr lIns="0" tIns="0" rIns="0" bIns="0" anchor="b" anchorCtr="0"/>
          <a:lstStyle>
            <a:lvl1pPr algn="l">
              <a:defRPr sz="900">
                <a:solidFill>
                  <a:schemeClr val="tx1"/>
                </a:solidFill>
              </a:defRPr>
            </a:lvl1pPr>
          </a:lstStyle>
          <a:p>
            <a:fld id="{CB7FE98A-78B1-495F-8A5C-53E48422F91F}" type="slidenum">
              <a:rPr lang="en-US" smtClean="0"/>
              <a:pPr/>
              <a:t>‹#›</a:t>
            </a:fld>
            <a:endParaRPr lang="en-US"/>
          </a:p>
        </p:txBody>
      </p:sp>
      <p:sp>
        <p:nvSpPr>
          <p:cNvPr id="3" name="Text Placeholder 2">
            <a:extLst>
              <a:ext uri="{FF2B5EF4-FFF2-40B4-BE49-F238E27FC236}">
                <a16:creationId xmlns:a16="http://schemas.microsoft.com/office/drawing/2014/main" id="{0619A964-BC59-474D-B8A4-F22498C9A4C0}"/>
              </a:ext>
            </a:extLst>
          </p:cNvPr>
          <p:cNvSpPr>
            <a:spLocks noGrp="1"/>
          </p:cNvSpPr>
          <p:nvPr>
            <p:ph type="body" sz="quarter" idx="13" hasCustomPrompt="1"/>
          </p:nvPr>
        </p:nvSpPr>
        <p:spPr>
          <a:xfrm>
            <a:off x="1531246" y="0"/>
            <a:ext cx="9129508" cy="6858000"/>
          </a:xfrm>
          <a:prstGeom prst="rect">
            <a:avLst/>
          </a:prstGeom>
        </p:spPr>
        <p:txBody>
          <a:bodyPr numCol="1" anchor="ctr" anchorCtr="0"/>
          <a:lstStyle>
            <a:lvl1pPr>
              <a:lnSpc>
                <a:spcPct val="100000"/>
              </a:lnSpc>
              <a:spcAft>
                <a:spcPts val="1200"/>
              </a:spcAft>
              <a:defRPr lang="en-US" sz="5400" smtClean="0">
                <a:solidFill>
                  <a:schemeClr val="tx2"/>
                </a:solidFill>
              </a:defRPr>
            </a:lvl1pPr>
            <a:lvl2pPr>
              <a:lnSpc>
                <a:spcPct val="100000"/>
              </a:lnSpc>
              <a:defRPr lang="en-US" sz="3200" smtClean="0">
                <a:solidFill>
                  <a:schemeClr val="tx2"/>
                </a:solidFill>
              </a:defRPr>
            </a:lvl2pPr>
          </a:lstStyle>
          <a:p>
            <a:r>
              <a:rPr lang="en-US" sz="5400">
                <a:solidFill>
                  <a:schemeClr val="tx2"/>
                </a:solidFill>
                <a:latin typeface="+mj-lt"/>
              </a:rPr>
              <a:t>“This style is for important quotes. You could</a:t>
            </a:r>
            <a:r>
              <a:rPr lang="en-US" sz="5400">
                <a:solidFill>
                  <a:schemeClr val="accent1"/>
                </a:solidFill>
                <a:latin typeface="+mj-lt"/>
              </a:rPr>
              <a:t> </a:t>
            </a:r>
            <a:r>
              <a:rPr lang="en-US" sz="5400">
                <a:solidFill>
                  <a:schemeClr val="accent2"/>
                </a:solidFill>
                <a:latin typeface="+mj-lt"/>
              </a:rPr>
              <a:t>emphasize</a:t>
            </a:r>
            <a:r>
              <a:rPr lang="en-US" sz="5400">
                <a:solidFill>
                  <a:schemeClr val="accent1"/>
                </a:solidFill>
                <a:latin typeface="+mj-lt"/>
              </a:rPr>
              <a:t> </a:t>
            </a:r>
            <a:r>
              <a:rPr lang="en-US" sz="5400">
                <a:solidFill>
                  <a:schemeClr val="tx2"/>
                </a:solidFill>
                <a:latin typeface="+mj-lt"/>
              </a:rPr>
              <a:t>a word with an accent color if you wish.”</a:t>
            </a:r>
          </a:p>
          <a:p>
            <a:pPr lvl="1"/>
            <a:r>
              <a:rPr lang="en-US"/>
              <a:t>-</a:t>
            </a:r>
            <a:r>
              <a:rPr lang="en-US" sz="3200">
                <a:solidFill>
                  <a:schemeClr val="tx2"/>
                </a:solidFill>
                <a:latin typeface="+mj-lt"/>
              </a:rPr>
              <a:t> Kroll Designer, 2021</a:t>
            </a:r>
            <a:endParaRPr lang="en-US"/>
          </a:p>
        </p:txBody>
      </p:sp>
      <p:sp>
        <p:nvSpPr>
          <p:cNvPr id="6" name="Footer Placeholder 6">
            <a:extLst>
              <a:ext uri="{FF2B5EF4-FFF2-40B4-BE49-F238E27FC236}">
                <a16:creationId xmlns:a16="http://schemas.microsoft.com/office/drawing/2014/main" id="{6430697A-A815-6F4D-82CE-DC98B895BC5F}"/>
              </a:ext>
            </a:extLst>
          </p:cNvPr>
          <p:cNvSpPr>
            <a:spLocks noGrp="1"/>
          </p:cNvSpPr>
          <p:nvPr>
            <p:ph type="ftr" sz="quarter" idx="3"/>
          </p:nvPr>
        </p:nvSpPr>
        <p:spPr>
          <a:xfrm>
            <a:off x="181495" y="179994"/>
            <a:ext cx="2072755" cy="177453"/>
          </a:xfrm>
          <a:prstGeom prst="rect">
            <a:avLst/>
          </a:prstGeom>
        </p:spPr>
        <p:txBody>
          <a:bodyPr vert="horz" lIns="91440" tIns="45720" rIns="91440" bIns="45720" rtlCol="0" anchor="ctr"/>
          <a:lstStyle>
            <a:lvl1pPr algn="l">
              <a:defRPr sz="800">
                <a:solidFill>
                  <a:schemeClr val="tx1"/>
                </a:solidFill>
              </a:defRPr>
            </a:lvl1pPr>
          </a:lstStyle>
          <a:p>
            <a:endParaRPr lang="en-US"/>
          </a:p>
        </p:txBody>
      </p:sp>
      <p:pic>
        <p:nvPicPr>
          <p:cNvPr id="7" name="Picture 6">
            <a:extLst>
              <a:ext uri="{FF2B5EF4-FFF2-40B4-BE49-F238E27FC236}">
                <a16:creationId xmlns:a16="http://schemas.microsoft.com/office/drawing/2014/main" id="{25CDC63A-263E-4992-BC6A-F231DD3CDED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38756" y="6339772"/>
            <a:ext cx="1013412" cy="400297"/>
          </a:xfrm>
          <a:prstGeom prst="rect">
            <a:avLst/>
          </a:prstGeom>
        </p:spPr>
      </p:pic>
    </p:spTree>
    <p:extLst>
      <p:ext uri="{BB962C8B-B14F-4D97-AF65-F5344CB8AC3E}">
        <p14:creationId xmlns:p14="http://schemas.microsoft.com/office/powerpoint/2010/main" val="3308337800"/>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tx2"/>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F5C0177-6760-4C35-A97E-9A0DEE4B0CA1}"/>
              </a:ext>
            </a:extLst>
          </p:cNvPr>
          <p:cNvSpPr>
            <a:spLocks noGrp="1"/>
          </p:cNvSpPr>
          <p:nvPr>
            <p:ph type="title" hasCustomPrompt="1"/>
          </p:nvPr>
        </p:nvSpPr>
        <p:spPr>
          <a:xfrm>
            <a:off x="701051" y="1156252"/>
            <a:ext cx="8950103" cy="1823135"/>
          </a:xfrm>
          <a:prstGeom prst="rect">
            <a:avLst/>
          </a:prstGeom>
        </p:spPr>
        <p:txBody>
          <a:bodyPr anchor="b" anchorCtr="0">
            <a:noAutofit/>
          </a:bodyPr>
          <a:lstStyle>
            <a:lvl1pPr>
              <a:defRPr sz="5600" kern="3000" spc="-100" baseline="0">
                <a:solidFill>
                  <a:schemeClr val="bg1"/>
                </a:solidFill>
              </a:defRPr>
            </a:lvl1pPr>
          </a:lstStyle>
          <a:p>
            <a:r>
              <a:rPr lang="en-US"/>
              <a:t>Internal Presentation Title</a:t>
            </a:r>
          </a:p>
        </p:txBody>
      </p:sp>
      <p:sp>
        <p:nvSpPr>
          <p:cNvPr id="14" name="Freeform 13">
            <a:extLst>
              <a:ext uri="{FF2B5EF4-FFF2-40B4-BE49-F238E27FC236}">
                <a16:creationId xmlns:a16="http://schemas.microsoft.com/office/drawing/2014/main" id="{570FA735-66D5-3C4E-AA0E-0BA10C6C6F56}"/>
              </a:ext>
            </a:extLst>
          </p:cNvPr>
          <p:cNvSpPr/>
          <p:nvPr userDrawn="1"/>
        </p:nvSpPr>
        <p:spPr>
          <a:xfrm>
            <a:off x="-9832" y="5496232"/>
            <a:ext cx="5751871" cy="1386349"/>
          </a:xfrm>
          <a:custGeom>
            <a:avLst/>
            <a:gdLst>
              <a:gd name="connsiteX0" fmla="*/ 0 w 5751871"/>
              <a:gd name="connsiteY0" fmla="*/ 0 h 1386349"/>
              <a:gd name="connsiteX1" fmla="*/ 5751871 w 5751871"/>
              <a:gd name="connsiteY1" fmla="*/ 1376516 h 1386349"/>
              <a:gd name="connsiteX2" fmla="*/ 0 w 5751871"/>
              <a:gd name="connsiteY2" fmla="*/ 1386349 h 1386349"/>
              <a:gd name="connsiteX3" fmla="*/ 0 w 5751871"/>
              <a:gd name="connsiteY3" fmla="*/ 0 h 1386349"/>
            </a:gdLst>
            <a:ahLst/>
            <a:cxnLst>
              <a:cxn ang="0">
                <a:pos x="connsiteX0" y="connsiteY0"/>
              </a:cxn>
              <a:cxn ang="0">
                <a:pos x="connsiteX1" y="connsiteY1"/>
              </a:cxn>
              <a:cxn ang="0">
                <a:pos x="connsiteX2" y="connsiteY2"/>
              </a:cxn>
              <a:cxn ang="0">
                <a:pos x="connsiteX3" y="connsiteY3"/>
              </a:cxn>
            </a:cxnLst>
            <a:rect l="l" t="t" r="r" b="b"/>
            <a:pathLst>
              <a:path w="5751871" h="1386349">
                <a:moveTo>
                  <a:pt x="0" y="0"/>
                </a:moveTo>
                <a:lnTo>
                  <a:pt x="5751871" y="1376516"/>
                </a:lnTo>
                <a:lnTo>
                  <a:pt x="0" y="1386349"/>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DCF45251-6A16-0344-B742-5258EA3A135E}"/>
              </a:ext>
            </a:extLst>
          </p:cNvPr>
          <p:cNvSpPr/>
          <p:nvPr userDrawn="1"/>
        </p:nvSpPr>
        <p:spPr>
          <a:xfrm>
            <a:off x="10976126" y="2390329"/>
            <a:ext cx="1243586" cy="4482419"/>
          </a:xfrm>
          <a:custGeom>
            <a:avLst/>
            <a:gdLst>
              <a:gd name="connsiteX0" fmla="*/ 1120877 w 1130709"/>
              <a:gd name="connsiteY0" fmla="*/ 0 h 2831690"/>
              <a:gd name="connsiteX1" fmla="*/ 0 w 1130709"/>
              <a:gd name="connsiteY1" fmla="*/ 2831690 h 2831690"/>
              <a:gd name="connsiteX2" fmla="*/ 1130709 w 1130709"/>
              <a:gd name="connsiteY2" fmla="*/ 2831690 h 2831690"/>
              <a:gd name="connsiteX3" fmla="*/ 1120877 w 1130709"/>
              <a:gd name="connsiteY3" fmla="*/ 0 h 2831690"/>
              <a:gd name="connsiteX0" fmla="*/ 790787 w 800619"/>
              <a:gd name="connsiteY0" fmla="*/ 0 h 2831690"/>
              <a:gd name="connsiteX1" fmla="*/ 0 w 800619"/>
              <a:gd name="connsiteY1" fmla="*/ 2831690 h 2831690"/>
              <a:gd name="connsiteX2" fmla="*/ 800619 w 800619"/>
              <a:gd name="connsiteY2" fmla="*/ 2831690 h 2831690"/>
              <a:gd name="connsiteX3" fmla="*/ 790787 w 800619"/>
              <a:gd name="connsiteY3" fmla="*/ 0 h 2831690"/>
              <a:gd name="connsiteX0" fmla="*/ 483203 w 493035"/>
              <a:gd name="connsiteY0" fmla="*/ 0 h 2831690"/>
              <a:gd name="connsiteX1" fmla="*/ 0 w 493035"/>
              <a:gd name="connsiteY1" fmla="*/ 2779175 h 2831690"/>
              <a:gd name="connsiteX2" fmla="*/ 493035 w 493035"/>
              <a:gd name="connsiteY2" fmla="*/ 2831690 h 2831690"/>
              <a:gd name="connsiteX3" fmla="*/ 483203 w 493035"/>
              <a:gd name="connsiteY3" fmla="*/ 0 h 2831690"/>
              <a:gd name="connsiteX0" fmla="*/ 775782 w 785614"/>
              <a:gd name="connsiteY0" fmla="*/ 0 h 2831690"/>
              <a:gd name="connsiteX1" fmla="*/ 0 w 785614"/>
              <a:gd name="connsiteY1" fmla="*/ 2831689 h 2831690"/>
              <a:gd name="connsiteX2" fmla="*/ 785614 w 785614"/>
              <a:gd name="connsiteY2" fmla="*/ 2831690 h 2831690"/>
              <a:gd name="connsiteX3" fmla="*/ 775782 w 785614"/>
              <a:gd name="connsiteY3" fmla="*/ 0 h 2831690"/>
            </a:gdLst>
            <a:ahLst/>
            <a:cxnLst>
              <a:cxn ang="0">
                <a:pos x="connsiteX0" y="connsiteY0"/>
              </a:cxn>
              <a:cxn ang="0">
                <a:pos x="connsiteX1" y="connsiteY1"/>
              </a:cxn>
              <a:cxn ang="0">
                <a:pos x="connsiteX2" y="connsiteY2"/>
              </a:cxn>
              <a:cxn ang="0">
                <a:pos x="connsiteX3" y="connsiteY3"/>
              </a:cxn>
            </a:cxnLst>
            <a:rect l="l" t="t" r="r" b="b"/>
            <a:pathLst>
              <a:path w="785614" h="2831690">
                <a:moveTo>
                  <a:pt x="775782" y="0"/>
                </a:moveTo>
                <a:lnTo>
                  <a:pt x="0" y="2831689"/>
                </a:lnTo>
                <a:lnTo>
                  <a:pt x="785614" y="2831690"/>
                </a:lnTo>
                <a:cubicBezTo>
                  <a:pt x="782337" y="1887793"/>
                  <a:pt x="779059" y="943897"/>
                  <a:pt x="77578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
            <a:extLst>
              <a:ext uri="{FF2B5EF4-FFF2-40B4-BE49-F238E27FC236}">
                <a16:creationId xmlns:a16="http://schemas.microsoft.com/office/drawing/2014/main" id="{CA0B653F-3719-F548-922A-3B1E510D2721}"/>
              </a:ext>
            </a:extLst>
          </p:cNvPr>
          <p:cNvSpPr>
            <a:spLocks noGrp="1"/>
          </p:cNvSpPr>
          <p:nvPr>
            <p:ph type="body" sz="quarter" idx="11" hasCustomPrompt="1"/>
          </p:nvPr>
        </p:nvSpPr>
        <p:spPr>
          <a:xfrm>
            <a:off x="712863" y="2705100"/>
            <a:ext cx="8677275" cy="674688"/>
          </a:xfrm>
          <a:prstGeom prst="rect">
            <a:avLst/>
          </a:prstGeom>
        </p:spPr>
        <p:txBody>
          <a:bodyPr anchor="ctr" anchorCtr="0"/>
          <a:lstStyle>
            <a:lvl1pPr>
              <a:defRPr sz="2000">
                <a:solidFill>
                  <a:schemeClr val="bg1"/>
                </a:solidFill>
              </a:defRPr>
            </a:lvl1pPr>
          </a:lstStyle>
          <a:p>
            <a:pPr lvl="0"/>
            <a:r>
              <a:rPr lang="en-US"/>
              <a:t>Subhead Information</a:t>
            </a:r>
          </a:p>
        </p:txBody>
      </p:sp>
      <p:sp>
        <p:nvSpPr>
          <p:cNvPr id="10" name="Text Placeholder 2">
            <a:extLst>
              <a:ext uri="{FF2B5EF4-FFF2-40B4-BE49-F238E27FC236}">
                <a16:creationId xmlns:a16="http://schemas.microsoft.com/office/drawing/2014/main" id="{D495770D-97E1-BF46-BFC5-4F8BD664029A}"/>
              </a:ext>
            </a:extLst>
          </p:cNvPr>
          <p:cNvSpPr>
            <a:spLocks noGrp="1"/>
          </p:cNvSpPr>
          <p:nvPr>
            <p:ph type="body" sz="quarter" idx="12" hasCustomPrompt="1"/>
          </p:nvPr>
        </p:nvSpPr>
        <p:spPr>
          <a:xfrm>
            <a:off x="723756" y="3275445"/>
            <a:ext cx="2418455" cy="290715"/>
          </a:xfrm>
          <a:prstGeom prst="rect">
            <a:avLst/>
          </a:prstGeom>
        </p:spPr>
        <p:txBody>
          <a:bodyPr/>
          <a:lstStyle>
            <a:lvl1pPr>
              <a:defRPr sz="1600" baseline="0">
                <a:solidFill>
                  <a:schemeClr val="bg2"/>
                </a:solidFill>
              </a:defRPr>
            </a:lvl1pPr>
          </a:lstStyle>
          <a:p>
            <a:pPr lvl="0"/>
            <a:r>
              <a:rPr lang="en-US"/>
              <a:t>Date, Month, Year</a:t>
            </a:r>
          </a:p>
        </p:txBody>
      </p:sp>
      <p:pic>
        <p:nvPicPr>
          <p:cNvPr id="13" name="Picture 12" descr="Text&#10;&#10;Description automatically generated">
            <a:extLst>
              <a:ext uri="{FF2B5EF4-FFF2-40B4-BE49-F238E27FC236}">
                <a16:creationId xmlns:a16="http://schemas.microsoft.com/office/drawing/2014/main" id="{152A1BC9-3D20-4F7E-B76F-25248E2E78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2977" y="85929"/>
            <a:ext cx="3571485" cy="1306800"/>
          </a:xfrm>
          <a:prstGeom prst="rect">
            <a:avLst/>
          </a:prstGeom>
        </p:spPr>
      </p:pic>
    </p:spTree>
    <p:extLst>
      <p:ext uri="{BB962C8B-B14F-4D97-AF65-F5344CB8AC3E}">
        <p14:creationId xmlns:p14="http://schemas.microsoft.com/office/powerpoint/2010/main" val="2650027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1FDCA6-D363-4A4D-ADB9-A661C9EFBB08}"/>
              </a:ext>
            </a:extLst>
          </p:cNvPr>
          <p:cNvSpPr txBox="1"/>
          <p:nvPr userDrawn="1"/>
        </p:nvSpPr>
        <p:spPr>
          <a:xfrm>
            <a:off x="744108" y="2036297"/>
            <a:ext cx="8950103" cy="954107"/>
          </a:xfrm>
          <a:prstGeom prst="rect">
            <a:avLst/>
          </a:prstGeom>
          <a:noFill/>
        </p:spPr>
        <p:txBody>
          <a:bodyPr wrap="square" rtlCol="0">
            <a:spAutoFit/>
          </a:bodyPr>
          <a:lstStyle/>
          <a:p>
            <a:r>
              <a:rPr lang="en-US" sz="5600" spc="-100" baseline="0">
                <a:solidFill>
                  <a:schemeClr val="tx2"/>
                </a:solidFill>
                <a:latin typeface="+mj-lt"/>
              </a:rPr>
              <a:t>Thank You</a:t>
            </a:r>
          </a:p>
        </p:txBody>
      </p:sp>
      <p:sp>
        <p:nvSpPr>
          <p:cNvPr id="5" name="Freeform 4">
            <a:extLst>
              <a:ext uri="{FF2B5EF4-FFF2-40B4-BE49-F238E27FC236}">
                <a16:creationId xmlns:a16="http://schemas.microsoft.com/office/drawing/2014/main" id="{4A4767A4-66C2-FB47-9C9E-EC8EA6D08344}"/>
              </a:ext>
            </a:extLst>
          </p:cNvPr>
          <p:cNvSpPr/>
          <p:nvPr userDrawn="1"/>
        </p:nvSpPr>
        <p:spPr>
          <a:xfrm>
            <a:off x="-20733" y="5379934"/>
            <a:ext cx="4908508" cy="1503466"/>
          </a:xfrm>
          <a:custGeom>
            <a:avLst/>
            <a:gdLst>
              <a:gd name="connsiteX0" fmla="*/ 11875 w 4892633"/>
              <a:gd name="connsiteY0" fmla="*/ 0 h 1484416"/>
              <a:gd name="connsiteX1" fmla="*/ 4892633 w 4892633"/>
              <a:gd name="connsiteY1" fmla="*/ 1484416 h 1484416"/>
              <a:gd name="connsiteX2" fmla="*/ 0 w 4892633"/>
              <a:gd name="connsiteY2" fmla="*/ 1484416 h 1484416"/>
              <a:gd name="connsiteX3" fmla="*/ 11875 w 4892633"/>
              <a:gd name="connsiteY3" fmla="*/ 0 h 1484416"/>
              <a:gd name="connsiteX0" fmla="*/ 668 w 4900476"/>
              <a:gd name="connsiteY0" fmla="*/ 0 h 1487591"/>
              <a:gd name="connsiteX1" fmla="*/ 4900476 w 4900476"/>
              <a:gd name="connsiteY1" fmla="*/ 1487591 h 1487591"/>
              <a:gd name="connsiteX2" fmla="*/ 7843 w 4900476"/>
              <a:gd name="connsiteY2" fmla="*/ 1487591 h 1487591"/>
              <a:gd name="connsiteX3" fmla="*/ 668 w 4900476"/>
              <a:gd name="connsiteY3" fmla="*/ 0 h 1487591"/>
              <a:gd name="connsiteX0" fmla="*/ 2350 w 4902158"/>
              <a:gd name="connsiteY0" fmla="*/ 0 h 1500291"/>
              <a:gd name="connsiteX1" fmla="*/ 4902158 w 4902158"/>
              <a:gd name="connsiteY1" fmla="*/ 1487591 h 1500291"/>
              <a:gd name="connsiteX2" fmla="*/ 0 w 4902158"/>
              <a:gd name="connsiteY2" fmla="*/ 1500291 h 1500291"/>
              <a:gd name="connsiteX3" fmla="*/ 2350 w 4902158"/>
              <a:gd name="connsiteY3" fmla="*/ 0 h 1500291"/>
              <a:gd name="connsiteX0" fmla="*/ 817 w 4906975"/>
              <a:gd name="connsiteY0" fmla="*/ 0 h 1503466"/>
              <a:gd name="connsiteX1" fmla="*/ 4906975 w 4906975"/>
              <a:gd name="connsiteY1" fmla="*/ 1490766 h 1503466"/>
              <a:gd name="connsiteX2" fmla="*/ 4817 w 4906975"/>
              <a:gd name="connsiteY2" fmla="*/ 1503466 h 1503466"/>
              <a:gd name="connsiteX3" fmla="*/ 817 w 4906975"/>
              <a:gd name="connsiteY3" fmla="*/ 0 h 1503466"/>
              <a:gd name="connsiteX0" fmla="*/ 2350 w 4908508"/>
              <a:gd name="connsiteY0" fmla="*/ 0 h 1503466"/>
              <a:gd name="connsiteX1" fmla="*/ 4908508 w 4908508"/>
              <a:gd name="connsiteY1" fmla="*/ 1490766 h 1503466"/>
              <a:gd name="connsiteX2" fmla="*/ 0 w 4908508"/>
              <a:gd name="connsiteY2" fmla="*/ 1503466 h 1503466"/>
              <a:gd name="connsiteX3" fmla="*/ 2350 w 4908508"/>
              <a:gd name="connsiteY3" fmla="*/ 0 h 1503466"/>
            </a:gdLst>
            <a:ahLst/>
            <a:cxnLst>
              <a:cxn ang="0">
                <a:pos x="connsiteX0" y="connsiteY0"/>
              </a:cxn>
              <a:cxn ang="0">
                <a:pos x="connsiteX1" y="connsiteY1"/>
              </a:cxn>
              <a:cxn ang="0">
                <a:pos x="connsiteX2" y="connsiteY2"/>
              </a:cxn>
              <a:cxn ang="0">
                <a:pos x="connsiteX3" y="connsiteY3"/>
              </a:cxn>
            </a:cxnLst>
            <a:rect l="l" t="t" r="r" b="b"/>
            <a:pathLst>
              <a:path w="4908508" h="1503466">
                <a:moveTo>
                  <a:pt x="2350" y="0"/>
                </a:moveTo>
                <a:lnTo>
                  <a:pt x="4908508" y="1490766"/>
                </a:lnTo>
                <a:lnTo>
                  <a:pt x="0" y="1503466"/>
                </a:lnTo>
                <a:cubicBezTo>
                  <a:pt x="3958" y="1008661"/>
                  <a:pt x="-1608" y="494805"/>
                  <a:pt x="235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8AFF940F-7D31-EB43-A187-3871E2E75BEF}"/>
              </a:ext>
            </a:extLst>
          </p:cNvPr>
          <p:cNvSpPr/>
          <p:nvPr userDrawn="1"/>
        </p:nvSpPr>
        <p:spPr>
          <a:xfrm>
            <a:off x="10618932" y="-3175"/>
            <a:ext cx="1579418" cy="1460665"/>
          </a:xfrm>
          <a:custGeom>
            <a:avLst/>
            <a:gdLst>
              <a:gd name="connsiteX0" fmla="*/ 0 w 1579418"/>
              <a:gd name="connsiteY0" fmla="*/ 0 h 1460665"/>
              <a:gd name="connsiteX1" fmla="*/ 1579418 w 1579418"/>
              <a:gd name="connsiteY1" fmla="*/ 0 h 1460665"/>
              <a:gd name="connsiteX2" fmla="*/ 1579418 w 1579418"/>
              <a:gd name="connsiteY2" fmla="*/ 1460665 h 1460665"/>
              <a:gd name="connsiteX3" fmla="*/ 0 w 1579418"/>
              <a:gd name="connsiteY3" fmla="*/ 0 h 1460665"/>
            </a:gdLst>
            <a:ahLst/>
            <a:cxnLst>
              <a:cxn ang="0">
                <a:pos x="connsiteX0" y="connsiteY0"/>
              </a:cxn>
              <a:cxn ang="0">
                <a:pos x="connsiteX1" y="connsiteY1"/>
              </a:cxn>
              <a:cxn ang="0">
                <a:pos x="connsiteX2" y="connsiteY2"/>
              </a:cxn>
              <a:cxn ang="0">
                <a:pos x="connsiteX3" y="connsiteY3"/>
              </a:cxn>
            </a:cxnLst>
            <a:rect l="l" t="t" r="r" b="b"/>
            <a:pathLst>
              <a:path w="1579418" h="1460665">
                <a:moveTo>
                  <a:pt x="0" y="0"/>
                </a:moveTo>
                <a:lnTo>
                  <a:pt x="1579418" y="0"/>
                </a:lnTo>
                <a:lnTo>
                  <a:pt x="1579418" y="1460665"/>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13295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accent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F894A47-E08F-4814-9921-849B6F31E206}"/>
              </a:ext>
            </a:extLst>
          </p:cNvPr>
          <p:cNvSpPr txBox="1"/>
          <p:nvPr userDrawn="1"/>
        </p:nvSpPr>
        <p:spPr>
          <a:xfrm>
            <a:off x="740439" y="2025664"/>
            <a:ext cx="8950103" cy="954107"/>
          </a:xfrm>
          <a:prstGeom prst="rect">
            <a:avLst/>
          </a:prstGeom>
          <a:noFill/>
        </p:spPr>
        <p:txBody>
          <a:bodyPr wrap="square" rtlCol="0">
            <a:spAutoFit/>
          </a:bodyPr>
          <a:lstStyle/>
          <a:p>
            <a:r>
              <a:rPr lang="en-US" sz="5600" spc="-100" baseline="0">
                <a:solidFill>
                  <a:schemeClr val="bg1"/>
                </a:solidFill>
                <a:latin typeface="+mj-lt"/>
              </a:rPr>
              <a:t>Thank You</a:t>
            </a:r>
          </a:p>
        </p:txBody>
      </p:sp>
      <p:sp>
        <p:nvSpPr>
          <p:cNvPr id="9" name="Freeform 8">
            <a:extLst>
              <a:ext uri="{FF2B5EF4-FFF2-40B4-BE49-F238E27FC236}">
                <a16:creationId xmlns:a16="http://schemas.microsoft.com/office/drawing/2014/main" id="{2CB3BA10-1B99-0E46-BE63-6442CD8797A0}"/>
              </a:ext>
            </a:extLst>
          </p:cNvPr>
          <p:cNvSpPr/>
          <p:nvPr userDrawn="1"/>
        </p:nvSpPr>
        <p:spPr>
          <a:xfrm>
            <a:off x="-9832" y="5496232"/>
            <a:ext cx="5751871" cy="1386349"/>
          </a:xfrm>
          <a:custGeom>
            <a:avLst/>
            <a:gdLst>
              <a:gd name="connsiteX0" fmla="*/ 0 w 5751871"/>
              <a:gd name="connsiteY0" fmla="*/ 0 h 1386349"/>
              <a:gd name="connsiteX1" fmla="*/ 5751871 w 5751871"/>
              <a:gd name="connsiteY1" fmla="*/ 1376516 h 1386349"/>
              <a:gd name="connsiteX2" fmla="*/ 0 w 5751871"/>
              <a:gd name="connsiteY2" fmla="*/ 1386349 h 1386349"/>
              <a:gd name="connsiteX3" fmla="*/ 0 w 5751871"/>
              <a:gd name="connsiteY3" fmla="*/ 0 h 1386349"/>
            </a:gdLst>
            <a:ahLst/>
            <a:cxnLst>
              <a:cxn ang="0">
                <a:pos x="connsiteX0" y="connsiteY0"/>
              </a:cxn>
              <a:cxn ang="0">
                <a:pos x="connsiteX1" y="connsiteY1"/>
              </a:cxn>
              <a:cxn ang="0">
                <a:pos x="connsiteX2" y="connsiteY2"/>
              </a:cxn>
              <a:cxn ang="0">
                <a:pos x="connsiteX3" y="connsiteY3"/>
              </a:cxn>
            </a:cxnLst>
            <a:rect l="l" t="t" r="r" b="b"/>
            <a:pathLst>
              <a:path w="5751871" h="1386349">
                <a:moveTo>
                  <a:pt x="0" y="0"/>
                </a:moveTo>
                <a:lnTo>
                  <a:pt x="5751871" y="1376516"/>
                </a:lnTo>
                <a:lnTo>
                  <a:pt x="0" y="1386349"/>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028005A-FDF3-4942-8FA1-1E16D267F352}"/>
              </a:ext>
            </a:extLst>
          </p:cNvPr>
          <p:cNvSpPr/>
          <p:nvPr userDrawn="1"/>
        </p:nvSpPr>
        <p:spPr>
          <a:xfrm>
            <a:off x="10976126" y="2390329"/>
            <a:ext cx="1243586" cy="4482419"/>
          </a:xfrm>
          <a:custGeom>
            <a:avLst/>
            <a:gdLst>
              <a:gd name="connsiteX0" fmla="*/ 1120877 w 1130709"/>
              <a:gd name="connsiteY0" fmla="*/ 0 h 2831690"/>
              <a:gd name="connsiteX1" fmla="*/ 0 w 1130709"/>
              <a:gd name="connsiteY1" fmla="*/ 2831690 h 2831690"/>
              <a:gd name="connsiteX2" fmla="*/ 1130709 w 1130709"/>
              <a:gd name="connsiteY2" fmla="*/ 2831690 h 2831690"/>
              <a:gd name="connsiteX3" fmla="*/ 1120877 w 1130709"/>
              <a:gd name="connsiteY3" fmla="*/ 0 h 2831690"/>
              <a:gd name="connsiteX0" fmla="*/ 790787 w 800619"/>
              <a:gd name="connsiteY0" fmla="*/ 0 h 2831690"/>
              <a:gd name="connsiteX1" fmla="*/ 0 w 800619"/>
              <a:gd name="connsiteY1" fmla="*/ 2831690 h 2831690"/>
              <a:gd name="connsiteX2" fmla="*/ 800619 w 800619"/>
              <a:gd name="connsiteY2" fmla="*/ 2831690 h 2831690"/>
              <a:gd name="connsiteX3" fmla="*/ 790787 w 800619"/>
              <a:gd name="connsiteY3" fmla="*/ 0 h 2831690"/>
              <a:gd name="connsiteX0" fmla="*/ 483203 w 493035"/>
              <a:gd name="connsiteY0" fmla="*/ 0 h 2831690"/>
              <a:gd name="connsiteX1" fmla="*/ 0 w 493035"/>
              <a:gd name="connsiteY1" fmla="*/ 2779175 h 2831690"/>
              <a:gd name="connsiteX2" fmla="*/ 493035 w 493035"/>
              <a:gd name="connsiteY2" fmla="*/ 2831690 h 2831690"/>
              <a:gd name="connsiteX3" fmla="*/ 483203 w 493035"/>
              <a:gd name="connsiteY3" fmla="*/ 0 h 2831690"/>
              <a:gd name="connsiteX0" fmla="*/ 775782 w 785614"/>
              <a:gd name="connsiteY0" fmla="*/ 0 h 2831690"/>
              <a:gd name="connsiteX1" fmla="*/ 0 w 785614"/>
              <a:gd name="connsiteY1" fmla="*/ 2831689 h 2831690"/>
              <a:gd name="connsiteX2" fmla="*/ 785614 w 785614"/>
              <a:gd name="connsiteY2" fmla="*/ 2831690 h 2831690"/>
              <a:gd name="connsiteX3" fmla="*/ 775782 w 785614"/>
              <a:gd name="connsiteY3" fmla="*/ 0 h 2831690"/>
            </a:gdLst>
            <a:ahLst/>
            <a:cxnLst>
              <a:cxn ang="0">
                <a:pos x="connsiteX0" y="connsiteY0"/>
              </a:cxn>
              <a:cxn ang="0">
                <a:pos x="connsiteX1" y="connsiteY1"/>
              </a:cxn>
              <a:cxn ang="0">
                <a:pos x="connsiteX2" y="connsiteY2"/>
              </a:cxn>
              <a:cxn ang="0">
                <a:pos x="connsiteX3" y="connsiteY3"/>
              </a:cxn>
            </a:cxnLst>
            <a:rect l="l" t="t" r="r" b="b"/>
            <a:pathLst>
              <a:path w="785614" h="2831690">
                <a:moveTo>
                  <a:pt x="775782" y="0"/>
                </a:moveTo>
                <a:lnTo>
                  <a:pt x="0" y="2831689"/>
                </a:lnTo>
                <a:lnTo>
                  <a:pt x="785614" y="2831690"/>
                </a:lnTo>
                <a:cubicBezTo>
                  <a:pt x="782337" y="1887793"/>
                  <a:pt x="779059" y="943897"/>
                  <a:pt x="77578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26981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oiler Plate">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5C0326-0DE4-B944-8999-90A852361D89}"/>
              </a:ext>
            </a:extLst>
          </p:cNvPr>
          <p:cNvSpPr txBox="1"/>
          <p:nvPr userDrawn="1"/>
        </p:nvSpPr>
        <p:spPr>
          <a:xfrm>
            <a:off x="822862" y="1422234"/>
            <a:ext cx="4950039" cy="307777"/>
          </a:xfrm>
          <a:prstGeom prst="rect">
            <a:avLst/>
          </a:prstGeom>
          <a:noFill/>
        </p:spPr>
        <p:txBody>
          <a:bodyPr wrap="square" lIns="0" tIns="0" rIns="0" bIns="0" rtlCol="0">
            <a:spAutoFit/>
          </a:bodyPr>
          <a:lstStyle/>
          <a:p>
            <a:pPr algn="l"/>
            <a:r>
              <a:rPr lang="en-US" sz="2000" noProof="0" dirty="0">
                <a:solidFill>
                  <a:schemeClr val="tx1"/>
                </a:solidFill>
              </a:rPr>
              <a:t>For more information, please contact:</a:t>
            </a:r>
          </a:p>
        </p:txBody>
      </p:sp>
      <p:sp>
        <p:nvSpPr>
          <p:cNvPr id="5" name="TextBox 4">
            <a:extLst>
              <a:ext uri="{FF2B5EF4-FFF2-40B4-BE49-F238E27FC236}">
                <a16:creationId xmlns:a16="http://schemas.microsoft.com/office/drawing/2014/main" id="{561BB386-FE59-0140-9F32-FB726BABC961}"/>
              </a:ext>
            </a:extLst>
          </p:cNvPr>
          <p:cNvSpPr txBox="1"/>
          <p:nvPr userDrawn="1"/>
        </p:nvSpPr>
        <p:spPr>
          <a:xfrm>
            <a:off x="838200" y="4773464"/>
            <a:ext cx="9067800" cy="1862048"/>
          </a:xfrm>
          <a:prstGeom prst="rect">
            <a:avLst/>
          </a:prstGeom>
          <a:noFill/>
        </p:spPr>
        <p:txBody>
          <a:bodyPr wrap="square" lIns="0" tIns="0" rIns="0" bIns="0" rtlCol="0">
            <a:spAutoFit/>
          </a:bodyPr>
          <a:lstStyle/>
          <a:p>
            <a:pPr marL="0" marR="0" lvl="0" indent="0" algn="l" defTabSz="914294" rtl="0" eaLnBrk="1" fontAlgn="auto" latinLnBrk="0" hangingPunct="1">
              <a:lnSpc>
                <a:spcPct val="100000"/>
              </a:lnSpc>
              <a:spcBef>
                <a:spcPts val="600"/>
              </a:spcBef>
              <a:spcAft>
                <a:spcPts val="0"/>
              </a:spcAft>
              <a:buClrTx/>
              <a:buSzTx/>
              <a:buFontTx/>
              <a:buNone/>
              <a:tabLst/>
              <a:defRPr/>
            </a:pPr>
            <a:r>
              <a:rPr lang="en-US" sz="800" b="1" kern="7500" spc="80" baseline="0" noProof="0" dirty="0">
                <a:solidFill>
                  <a:schemeClr val="tx1"/>
                </a:solidFill>
                <a:latin typeface="+mn-lt"/>
                <a:ea typeface="+mn-ea"/>
                <a:cs typeface="+mn-cs"/>
              </a:rPr>
              <a:t>About Duff &amp; Phelps, A Kroll Business</a:t>
            </a:r>
          </a:p>
          <a:p>
            <a:pPr marL="0" marR="0" lvl="0" indent="0" algn="l" defTabSz="914384" rtl="0" eaLnBrk="1" fontAlgn="auto" latinLnBrk="0" hangingPunct="1">
              <a:lnSpc>
                <a:spcPct val="100000"/>
              </a:lnSpc>
              <a:spcBef>
                <a:spcPts val="600"/>
              </a:spcBef>
              <a:spcAft>
                <a:spcPts val="0"/>
              </a:spcAft>
              <a:buClrTx/>
              <a:buSzTx/>
              <a:buFontTx/>
              <a:buNone/>
              <a:tabLst/>
              <a:defRPr/>
            </a:pPr>
            <a:r>
              <a:rPr lang="en-US" sz="800" kern="1200" dirty="0">
                <a:solidFill>
                  <a:schemeClr val="tx1"/>
                </a:solidFill>
                <a:effectLst/>
                <a:latin typeface="+mn-lt"/>
                <a:ea typeface="+mn-ea"/>
                <a:cs typeface="+mn-cs"/>
              </a:rPr>
              <a:t>For nearly 100 years, Duff &amp; Phelps has helped clients make confident decisions in the areas of valuation, real estate, taxation and transfer pricing, disputes, M&amp;A advisory and other corporate transactions. For more information, </a:t>
            </a:r>
            <a:r>
              <a:rPr lang="en-US" sz="800" kern="1200" noProof="0" dirty="0">
                <a:solidFill>
                  <a:schemeClr val="tx1"/>
                </a:solidFill>
                <a:effectLst/>
                <a:latin typeface="+mn-lt"/>
                <a:ea typeface="+mn-ea"/>
                <a:cs typeface="+mn-cs"/>
              </a:rPr>
              <a:t>visit </a:t>
            </a:r>
            <a:r>
              <a:rPr lang="en-US" sz="800" kern="1200" noProof="0" dirty="0">
                <a:solidFill>
                  <a:srgbClr val="43B049"/>
                </a:solidFill>
                <a:effectLst/>
                <a:latin typeface="+mn-lt"/>
                <a:ea typeface="+mn-ea"/>
                <a:cs typeface="+mn-cs"/>
                <a:hlinkClick r:id="rId2">
                  <a:extLst>
                    <a:ext uri="{A12FA001-AC4F-418D-AE19-62706E023703}">
                      <ahyp:hlinkClr xmlns:ahyp="http://schemas.microsoft.com/office/drawing/2018/hyperlinkcolor" val="tx"/>
                    </a:ext>
                  </a:extLst>
                </a:hlinkClick>
              </a:rPr>
              <a:t>www.duffandphelps.com</a:t>
            </a:r>
            <a:r>
              <a:rPr lang="en-US" sz="800" kern="1200" noProof="0" dirty="0">
                <a:solidFill>
                  <a:schemeClr val="tx1"/>
                </a:solidFill>
                <a:effectLst/>
                <a:latin typeface="+mn-lt"/>
                <a:ea typeface="+mn-ea"/>
                <a:cs typeface="+mn-cs"/>
              </a:rPr>
              <a:t>.</a:t>
            </a:r>
          </a:p>
          <a:p>
            <a:pPr marL="0" marR="0" lvl="0" indent="0" algn="l" defTabSz="914384" rtl="0" eaLnBrk="1" fontAlgn="auto" latinLnBrk="0" hangingPunct="1">
              <a:lnSpc>
                <a:spcPct val="100000"/>
              </a:lnSpc>
              <a:spcBef>
                <a:spcPts val="600"/>
              </a:spcBef>
              <a:spcAft>
                <a:spcPts val="0"/>
              </a:spcAft>
              <a:buClrTx/>
              <a:buSzTx/>
              <a:buFontTx/>
              <a:buNone/>
              <a:tabLst/>
              <a:defRPr/>
            </a:pPr>
            <a:r>
              <a:rPr lang="en-US" sz="800" b="1" kern="7500" spc="80" baseline="0" noProof="0" dirty="0">
                <a:solidFill>
                  <a:schemeClr val="tx1"/>
                </a:solidFill>
                <a:latin typeface="+mn-lt"/>
                <a:ea typeface="+mn-ea"/>
                <a:cs typeface="+mn-cs"/>
              </a:rPr>
              <a:t>About Kroll</a:t>
            </a:r>
          </a:p>
          <a:p>
            <a:pPr marL="0" marR="0" lvl="0" indent="0" algn="l" defTabSz="914384" rtl="0" eaLnBrk="1" fontAlgn="auto" latinLnBrk="0" hangingPunct="1">
              <a:lnSpc>
                <a:spcPct val="100000"/>
              </a:lnSpc>
              <a:spcBef>
                <a:spcPts val="600"/>
              </a:spcBef>
              <a:spcAft>
                <a:spcPts val="600"/>
              </a:spcAft>
              <a:buClrTx/>
              <a:buSzTx/>
              <a:buFontTx/>
              <a:buNone/>
              <a:tabLst/>
              <a:defRPr/>
            </a:pPr>
            <a:r>
              <a:rPr lang="en-US" sz="800" kern="1200" dirty="0">
                <a:solidFill>
                  <a:schemeClr val="tx1"/>
                </a:solidFill>
                <a:effectLst/>
                <a:latin typeface="+mn-lt"/>
                <a:ea typeface="+mn-ea"/>
                <a:cs typeface="+mn-cs"/>
              </a:rPr>
              <a:t>Kroll is the world’s premier provider of services and digital products related to valuation, governance, risk and transparency. We work with clients across diverse sectors in the areas of valuation, expert services, investigations, cyber security, corporate finance, restructuring, legal and business solutions, data analytics and regulatory compliance. Our firm has nearly 5,000 professionals in 30 countries and territories around the world. For more information</a:t>
            </a:r>
            <a:r>
              <a:rPr lang="en-US" sz="800" kern="1200" noProof="0" dirty="0">
                <a:solidFill>
                  <a:schemeClr val="tx1"/>
                </a:solidFill>
                <a:effectLst/>
                <a:latin typeface="+mn-lt"/>
                <a:ea typeface="+mn-ea"/>
                <a:cs typeface="+mn-cs"/>
              </a:rPr>
              <a:t>, visit </a:t>
            </a:r>
            <a:r>
              <a:rPr lang="en-US" sz="800" kern="1200" noProof="0" dirty="0">
                <a:solidFill>
                  <a:srgbClr val="43B049"/>
                </a:solidFill>
                <a:effectLst/>
                <a:latin typeface="+mn-lt"/>
                <a:ea typeface="+mn-ea"/>
                <a:cs typeface="+mn-cs"/>
                <a:hlinkClick r:id="rId3">
                  <a:extLst>
                    <a:ext uri="{A12FA001-AC4F-418D-AE19-62706E023703}">
                      <ahyp:hlinkClr xmlns:ahyp="http://schemas.microsoft.com/office/drawing/2018/hyperlinkcolor" val="tx"/>
                    </a:ext>
                  </a:extLst>
                </a:hlinkClick>
              </a:rPr>
              <a:t>www.kroll.com</a:t>
            </a:r>
            <a:r>
              <a:rPr lang="en-US" sz="800" kern="1200" noProof="0" dirty="0">
                <a:solidFill>
                  <a:schemeClr val="tx1"/>
                </a:solidFill>
                <a:effectLst/>
                <a:latin typeface="+mn-lt"/>
                <a:ea typeface="+mn-ea"/>
                <a:cs typeface="+mn-cs"/>
              </a:rPr>
              <a:t>.</a:t>
            </a:r>
          </a:p>
          <a:p>
            <a:pPr marL="0" marR="0" lvl="0" indent="0" algn="l" defTabSz="914384" rtl="0" eaLnBrk="1" fontAlgn="auto" latinLnBrk="0" hangingPunct="1">
              <a:lnSpc>
                <a:spcPct val="100000"/>
              </a:lnSpc>
              <a:spcBef>
                <a:spcPts val="0"/>
              </a:spcBef>
              <a:spcAft>
                <a:spcPts val="600"/>
              </a:spcAft>
              <a:buClrTx/>
              <a:buSzTx/>
              <a:buFontTx/>
              <a:buNone/>
              <a:tabLst/>
              <a:defRPr/>
            </a:pPr>
            <a:r>
              <a:rPr lang="en-US" sz="800" i="1" kern="1200" noProof="0" dirty="0">
                <a:solidFill>
                  <a:schemeClr val="tx1"/>
                </a:solidFill>
                <a:effectLst/>
                <a:latin typeface="+mn-lt"/>
                <a:ea typeface="+mn-ea"/>
                <a:cs typeface="+mn-cs"/>
              </a:rPr>
              <a:t>M&amp;A advisory, capital raising and secondary market advisory services in the United States are provided by Duff &amp; Phelps Securities, LLC. Member FINRA/SIPC. </a:t>
            </a:r>
            <a:r>
              <a:rPr lang="en-US" sz="800" i="1" kern="1200" noProof="0" dirty="0" err="1">
                <a:solidFill>
                  <a:schemeClr val="tx1"/>
                </a:solidFill>
                <a:effectLst/>
                <a:latin typeface="+mn-lt"/>
                <a:ea typeface="+mn-ea"/>
                <a:cs typeface="+mn-cs"/>
              </a:rPr>
              <a:t>Pagemill</a:t>
            </a:r>
            <a:r>
              <a:rPr lang="en-US" sz="800" i="1" kern="1200" noProof="0" dirty="0">
                <a:solidFill>
                  <a:schemeClr val="tx1"/>
                </a:solidFill>
                <a:effectLst/>
                <a:latin typeface="+mn-lt"/>
                <a:ea typeface="+mn-ea"/>
                <a:cs typeface="+mn-cs"/>
              </a:rPr>
              <a:t> Partners is a Division of Duff &amp; Phelps Securities, LLC. M&amp;A advisory, capital raising and secondary market advisory services in the United Kingdom are provided by Duff &amp; Phelps Securities Ltd. (DPSL), which is authorized and regulated by the Financial Conduct Authority. Valuation Advisory Services in India are provided by Duff &amp; Phelps India Private Limited under a category 1 merchant banker license issued by the Securities and Exchange Board of India.</a:t>
            </a:r>
          </a:p>
          <a:p>
            <a:pPr marL="0" marR="0" lvl="0" indent="0" algn="l" defTabSz="914384" rtl="0" eaLnBrk="1" fontAlgn="auto" latinLnBrk="0" hangingPunct="1">
              <a:lnSpc>
                <a:spcPct val="100000"/>
              </a:lnSpc>
              <a:spcBef>
                <a:spcPts val="0"/>
              </a:spcBef>
              <a:spcAft>
                <a:spcPts val="0"/>
              </a:spcAft>
              <a:buClrTx/>
              <a:buSzTx/>
              <a:buFontTx/>
              <a:buNone/>
              <a:tabLst/>
              <a:defRPr/>
            </a:pPr>
            <a:r>
              <a:rPr lang="en-US" sz="800" kern="1200" noProof="0" dirty="0">
                <a:solidFill>
                  <a:schemeClr val="tx1"/>
                </a:solidFill>
                <a:effectLst/>
                <a:latin typeface="+mn-lt"/>
                <a:ea typeface="+mn-ea"/>
                <a:cs typeface="+mn-cs"/>
              </a:rPr>
              <a:t>© 2021 Kroll, LLC. All rights reserved. Duff &amp; Phelps is a trade name for Kroll, LLC and its affiliates.</a:t>
            </a:r>
          </a:p>
        </p:txBody>
      </p:sp>
      <p:sp>
        <p:nvSpPr>
          <p:cNvPr id="6" name="Freeform 5">
            <a:extLst>
              <a:ext uri="{FF2B5EF4-FFF2-40B4-BE49-F238E27FC236}">
                <a16:creationId xmlns:a16="http://schemas.microsoft.com/office/drawing/2014/main" id="{70D0032E-44A3-B545-A70B-D8AACF06BF11}"/>
              </a:ext>
            </a:extLst>
          </p:cNvPr>
          <p:cNvSpPr/>
          <p:nvPr userDrawn="1"/>
        </p:nvSpPr>
        <p:spPr>
          <a:xfrm rot="10800000" flipH="1" flipV="1">
            <a:off x="11159922" y="-14990"/>
            <a:ext cx="1053420" cy="1551690"/>
          </a:xfrm>
          <a:custGeom>
            <a:avLst/>
            <a:gdLst>
              <a:gd name="connsiteX0" fmla="*/ 0 w 2015613"/>
              <a:gd name="connsiteY0" fmla="*/ 0 h 1524000"/>
              <a:gd name="connsiteX1" fmla="*/ 2015613 w 2015613"/>
              <a:gd name="connsiteY1" fmla="*/ 1524000 h 1524000"/>
              <a:gd name="connsiteX2" fmla="*/ 2015613 w 2015613"/>
              <a:gd name="connsiteY2" fmla="*/ 9832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63807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3482 h 1524000"/>
              <a:gd name="connsiteX3" fmla="*/ 0 w 2015613"/>
              <a:gd name="connsiteY3" fmla="*/ 0 h 1524000"/>
              <a:gd name="connsiteX0" fmla="*/ 0 w 1443939"/>
              <a:gd name="connsiteY0" fmla="*/ 0 h 1536700"/>
              <a:gd name="connsiteX1" fmla="*/ 1443939 w 1443939"/>
              <a:gd name="connsiteY1" fmla="*/ 1536700 h 1536700"/>
              <a:gd name="connsiteX2" fmla="*/ 1434414 w 1443939"/>
              <a:gd name="connsiteY2" fmla="*/ 16182 h 1536700"/>
              <a:gd name="connsiteX3" fmla="*/ 0 w 1443939"/>
              <a:gd name="connsiteY3" fmla="*/ 0 h 1536700"/>
              <a:gd name="connsiteX0" fmla="*/ 0 w 1477677"/>
              <a:gd name="connsiteY0" fmla="*/ 0 h 1536700"/>
              <a:gd name="connsiteX1" fmla="*/ 1477677 w 1477677"/>
              <a:gd name="connsiteY1" fmla="*/ 1536700 h 1536700"/>
              <a:gd name="connsiteX2" fmla="*/ 1468152 w 1477677"/>
              <a:gd name="connsiteY2" fmla="*/ 16182 h 1536700"/>
              <a:gd name="connsiteX3" fmla="*/ 0 w 1477677"/>
              <a:gd name="connsiteY3" fmla="*/ 0 h 1536700"/>
              <a:gd name="connsiteX0" fmla="*/ 0 w 1490644"/>
              <a:gd name="connsiteY0" fmla="*/ 13798 h 1550498"/>
              <a:gd name="connsiteX1" fmla="*/ 1477677 w 1490644"/>
              <a:gd name="connsiteY1" fmla="*/ 1550498 h 1550498"/>
              <a:gd name="connsiteX2" fmla="*/ 1490644 w 1490644"/>
              <a:gd name="connsiteY2" fmla="*/ 0 h 1550498"/>
              <a:gd name="connsiteX3" fmla="*/ 0 w 1490644"/>
              <a:gd name="connsiteY3" fmla="*/ 13798 h 1550498"/>
              <a:gd name="connsiteX0" fmla="*/ 0 w 1580613"/>
              <a:gd name="connsiteY0" fmla="*/ 0 h 1551690"/>
              <a:gd name="connsiteX1" fmla="*/ 1567646 w 1580613"/>
              <a:gd name="connsiteY1" fmla="*/ 1551690 h 1551690"/>
              <a:gd name="connsiteX2" fmla="*/ 1580613 w 1580613"/>
              <a:gd name="connsiteY2" fmla="*/ 1192 h 1551690"/>
              <a:gd name="connsiteX3" fmla="*/ 0 w 1580613"/>
              <a:gd name="connsiteY3" fmla="*/ 0 h 1551690"/>
            </a:gdLst>
            <a:ahLst/>
            <a:cxnLst>
              <a:cxn ang="0">
                <a:pos x="connsiteX0" y="connsiteY0"/>
              </a:cxn>
              <a:cxn ang="0">
                <a:pos x="connsiteX1" y="connsiteY1"/>
              </a:cxn>
              <a:cxn ang="0">
                <a:pos x="connsiteX2" y="connsiteY2"/>
              </a:cxn>
              <a:cxn ang="0">
                <a:pos x="connsiteX3" y="connsiteY3"/>
              </a:cxn>
            </a:cxnLst>
            <a:rect l="l" t="t" r="r" b="b"/>
            <a:pathLst>
              <a:path w="1580613" h="1551690">
                <a:moveTo>
                  <a:pt x="0" y="0"/>
                </a:moveTo>
                <a:lnTo>
                  <a:pt x="1567646" y="1551690"/>
                </a:lnTo>
                <a:lnTo>
                  <a:pt x="1580613" y="1192"/>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7">
            <a:extLst>
              <a:ext uri="{FF2B5EF4-FFF2-40B4-BE49-F238E27FC236}">
                <a16:creationId xmlns:a16="http://schemas.microsoft.com/office/drawing/2014/main" id="{2DCCA27E-3EF6-5E4A-BEBA-093583A538FE}"/>
              </a:ext>
            </a:extLst>
          </p:cNvPr>
          <p:cNvSpPr>
            <a:spLocks noGrp="1"/>
          </p:cNvSpPr>
          <p:nvPr>
            <p:ph type="body" sz="quarter" idx="10"/>
          </p:nvPr>
        </p:nvSpPr>
        <p:spPr>
          <a:xfrm>
            <a:off x="737625" y="1795200"/>
            <a:ext cx="5129775" cy="2624400"/>
          </a:xfrm>
          <a:prstGeom prst="rect">
            <a:avLst/>
          </a:prstGeom>
        </p:spPr>
        <p:txBody>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Graphical user interface, text&#10;&#10;Description automatically generated">
            <a:extLst>
              <a:ext uri="{FF2B5EF4-FFF2-40B4-BE49-F238E27FC236}">
                <a16:creationId xmlns:a16="http://schemas.microsoft.com/office/drawing/2014/main" id="{6AE861F3-ADA0-48B8-A05D-7374F5DD6E4F}"/>
              </a:ext>
            </a:extLst>
          </p:cNvPr>
          <p:cNvPicPr>
            <a:picLocks noChangeAspect="1"/>
          </p:cNvPicPr>
          <p:nvPr userDrawn="1"/>
        </p:nvPicPr>
        <p:blipFill>
          <a:blip r:embed="rId4"/>
          <a:stretch>
            <a:fillRect/>
          </a:stretch>
        </p:blipFill>
        <p:spPr>
          <a:xfrm>
            <a:off x="555565" y="85929"/>
            <a:ext cx="3248340" cy="1187964"/>
          </a:xfrm>
          <a:prstGeom prst="rect">
            <a:avLst/>
          </a:prstGeom>
        </p:spPr>
      </p:pic>
    </p:spTree>
    <p:extLst>
      <p:ext uri="{BB962C8B-B14F-4D97-AF65-F5344CB8AC3E}">
        <p14:creationId xmlns:p14="http://schemas.microsoft.com/office/powerpoint/2010/main" val="2327632010"/>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Agenda">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30EA902E-9EBA-8C40-A438-B90E5080757F}"/>
              </a:ext>
            </a:extLst>
          </p:cNvPr>
          <p:cNvSpPr/>
          <p:nvPr userDrawn="1"/>
        </p:nvSpPr>
        <p:spPr>
          <a:xfrm rot="10800000" flipH="1" flipV="1">
            <a:off x="6978983" y="-14991"/>
            <a:ext cx="5236768" cy="1124179"/>
          </a:xfrm>
          <a:custGeom>
            <a:avLst/>
            <a:gdLst>
              <a:gd name="connsiteX0" fmla="*/ 0 w 2015613"/>
              <a:gd name="connsiteY0" fmla="*/ 0 h 1524000"/>
              <a:gd name="connsiteX1" fmla="*/ 2015613 w 2015613"/>
              <a:gd name="connsiteY1" fmla="*/ 1524000 h 1524000"/>
              <a:gd name="connsiteX2" fmla="*/ 2015613 w 2015613"/>
              <a:gd name="connsiteY2" fmla="*/ 9832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63807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3482 h 1524000"/>
              <a:gd name="connsiteX3" fmla="*/ 0 w 2015613"/>
              <a:gd name="connsiteY3" fmla="*/ 0 h 1524000"/>
              <a:gd name="connsiteX0" fmla="*/ 0 w 1443939"/>
              <a:gd name="connsiteY0" fmla="*/ 0 h 1536700"/>
              <a:gd name="connsiteX1" fmla="*/ 1443939 w 1443939"/>
              <a:gd name="connsiteY1" fmla="*/ 1536700 h 1536700"/>
              <a:gd name="connsiteX2" fmla="*/ 1434414 w 1443939"/>
              <a:gd name="connsiteY2" fmla="*/ 16182 h 1536700"/>
              <a:gd name="connsiteX3" fmla="*/ 0 w 1443939"/>
              <a:gd name="connsiteY3" fmla="*/ 0 h 1536700"/>
              <a:gd name="connsiteX0" fmla="*/ 0 w 1477677"/>
              <a:gd name="connsiteY0" fmla="*/ 0 h 1536700"/>
              <a:gd name="connsiteX1" fmla="*/ 1477677 w 1477677"/>
              <a:gd name="connsiteY1" fmla="*/ 1536700 h 1536700"/>
              <a:gd name="connsiteX2" fmla="*/ 1468152 w 1477677"/>
              <a:gd name="connsiteY2" fmla="*/ 16182 h 1536700"/>
              <a:gd name="connsiteX3" fmla="*/ 0 w 1477677"/>
              <a:gd name="connsiteY3" fmla="*/ 0 h 1536700"/>
              <a:gd name="connsiteX0" fmla="*/ 0 w 1490644"/>
              <a:gd name="connsiteY0" fmla="*/ 13798 h 1550498"/>
              <a:gd name="connsiteX1" fmla="*/ 1477677 w 1490644"/>
              <a:gd name="connsiteY1" fmla="*/ 1550498 h 1550498"/>
              <a:gd name="connsiteX2" fmla="*/ 1490644 w 1490644"/>
              <a:gd name="connsiteY2" fmla="*/ 0 h 1550498"/>
              <a:gd name="connsiteX3" fmla="*/ 0 w 1490644"/>
              <a:gd name="connsiteY3" fmla="*/ 13798 h 1550498"/>
              <a:gd name="connsiteX0" fmla="*/ 0 w 1580613"/>
              <a:gd name="connsiteY0" fmla="*/ 0 h 1551690"/>
              <a:gd name="connsiteX1" fmla="*/ 1567646 w 1580613"/>
              <a:gd name="connsiteY1" fmla="*/ 1551690 h 1551690"/>
              <a:gd name="connsiteX2" fmla="*/ 1580613 w 1580613"/>
              <a:gd name="connsiteY2" fmla="*/ 1192 h 1551690"/>
              <a:gd name="connsiteX3" fmla="*/ 0 w 1580613"/>
              <a:gd name="connsiteY3" fmla="*/ 0 h 1551690"/>
              <a:gd name="connsiteX0" fmla="*/ 0 w 7834883"/>
              <a:gd name="connsiteY0" fmla="*/ 0 h 1551690"/>
              <a:gd name="connsiteX1" fmla="*/ 7821916 w 7834883"/>
              <a:gd name="connsiteY1" fmla="*/ 1551690 h 1551690"/>
              <a:gd name="connsiteX2" fmla="*/ 7834883 w 7834883"/>
              <a:gd name="connsiteY2" fmla="*/ 1192 h 1551690"/>
              <a:gd name="connsiteX3" fmla="*/ 0 w 7834883"/>
              <a:gd name="connsiteY3" fmla="*/ 0 h 1551690"/>
              <a:gd name="connsiteX0" fmla="*/ 0 w 8000100"/>
              <a:gd name="connsiteY0" fmla="*/ 0 h 1088553"/>
              <a:gd name="connsiteX1" fmla="*/ 8000100 w 8000100"/>
              <a:gd name="connsiteY1" fmla="*/ 1088553 h 1088553"/>
              <a:gd name="connsiteX2" fmla="*/ 7834883 w 8000100"/>
              <a:gd name="connsiteY2" fmla="*/ 1192 h 1088553"/>
              <a:gd name="connsiteX3" fmla="*/ 0 w 8000100"/>
              <a:gd name="connsiteY3" fmla="*/ 0 h 1088553"/>
              <a:gd name="connsiteX0" fmla="*/ 0 w 7857553"/>
              <a:gd name="connsiteY0" fmla="*/ 0 h 1124179"/>
              <a:gd name="connsiteX1" fmla="*/ 7857553 w 7857553"/>
              <a:gd name="connsiteY1" fmla="*/ 1124179 h 1124179"/>
              <a:gd name="connsiteX2" fmla="*/ 7834883 w 7857553"/>
              <a:gd name="connsiteY2" fmla="*/ 1192 h 1124179"/>
              <a:gd name="connsiteX3" fmla="*/ 0 w 7857553"/>
              <a:gd name="connsiteY3" fmla="*/ 0 h 1124179"/>
            </a:gdLst>
            <a:ahLst/>
            <a:cxnLst>
              <a:cxn ang="0">
                <a:pos x="connsiteX0" y="connsiteY0"/>
              </a:cxn>
              <a:cxn ang="0">
                <a:pos x="connsiteX1" y="connsiteY1"/>
              </a:cxn>
              <a:cxn ang="0">
                <a:pos x="connsiteX2" y="connsiteY2"/>
              </a:cxn>
              <a:cxn ang="0">
                <a:pos x="connsiteX3" y="connsiteY3"/>
              </a:cxn>
            </a:cxnLst>
            <a:rect l="l" t="t" r="r" b="b"/>
            <a:pathLst>
              <a:path w="7857553" h="1124179">
                <a:moveTo>
                  <a:pt x="0" y="0"/>
                </a:moveTo>
                <a:lnTo>
                  <a:pt x="7857553" y="1124179"/>
                </a:lnTo>
                <a:lnTo>
                  <a:pt x="7834883" y="119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tle 2">
            <a:extLst>
              <a:ext uri="{FF2B5EF4-FFF2-40B4-BE49-F238E27FC236}">
                <a16:creationId xmlns:a16="http://schemas.microsoft.com/office/drawing/2014/main" id="{DF4ED312-ABB2-7349-8C91-5DCD3005540D}"/>
              </a:ext>
            </a:extLst>
          </p:cNvPr>
          <p:cNvSpPr>
            <a:spLocks noGrp="1"/>
          </p:cNvSpPr>
          <p:nvPr>
            <p:ph type="title" hasCustomPrompt="1"/>
          </p:nvPr>
        </p:nvSpPr>
        <p:spPr>
          <a:xfrm>
            <a:off x="754380" y="590047"/>
            <a:ext cx="7658100" cy="373839"/>
          </a:xfrm>
          <a:prstGeom prst="rect">
            <a:avLst/>
          </a:prstGeom>
        </p:spPr>
        <p:txBody>
          <a:bodyPr>
            <a:noAutofit/>
          </a:bodyPr>
          <a:lstStyle>
            <a:lvl1pPr>
              <a:defRPr sz="2800"/>
            </a:lvl1pPr>
          </a:lstStyle>
          <a:p>
            <a:r>
              <a:rPr lang="en-US"/>
              <a:t>Click to add title</a:t>
            </a:r>
            <a:endParaRPr lang="en-US" sz="1800" spc="0"/>
          </a:p>
        </p:txBody>
      </p:sp>
      <p:grpSp>
        <p:nvGrpSpPr>
          <p:cNvPr id="23" name="Group 22">
            <a:extLst>
              <a:ext uri="{FF2B5EF4-FFF2-40B4-BE49-F238E27FC236}">
                <a16:creationId xmlns:a16="http://schemas.microsoft.com/office/drawing/2014/main" id="{CF2F0746-F6AD-734E-AEA4-A6914780B2F3}"/>
              </a:ext>
            </a:extLst>
          </p:cNvPr>
          <p:cNvGrpSpPr/>
          <p:nvPr userDrawn="1"/>
        </p:nvGrpSpPr>
        <p:grpSpPr>
          <a:xfrm>
            <a:off x="812800" y="1995560"/>
            <a:ext cx="10541000" cy="726969"/>
            <a:chOff x="1555970" y="1652660"/>
            <a:chExt cx="9080060" cy="726969"/>
          </a:xfrm>
        </p:grpSpPr>
        <p:sp>
          <p:nvSpPr>
            <p:cNvPr id="24" name="Pentagon 9">
              <a:extLst>
                <a:ext uri="{FF2B5EF4-FFF2-40B4-BE49-F238E27FC236}">
                  <a16:creationId xmlns:a16="http://schemas.microsoft.com/office/drawing/2014/main" id="{E519DE34-A3A9-E34F-AD89-70AD5F38EE24}"/>
                </a:ext>
              </a:extLst>
            </p:cNvPr>
            <p:cNvSpPr>
              <a:spLocks/>
            </p:cNvSpPr>
            <p:nvPr/>
          </p:nvSpPr>
          <p:spPr>
            <a:xfrm>
              <a:off x="8172118" y="1652662"/>
              <a:ext cx="2463912" cy="726967"/>
            </a:xfrm>
            <a:prstGeom prst="homePlate">
              <a:avLst>
                <a:gd name="adj" fmla="val 0"/>
              </a:avLst>
            </a:prstGeom>
            <a:solidFill>
              <a:schemeClr val="accent2"/>
            </a:solidFill>
            <a:ln w="6350" cap="flat" cmpd="sng" algn="ctr">
              <a:solidFill>
                <a:schemeClr val="bg1"/>
              </a:solidFill>
              <a:prstDash val="solid"/>
              <a:miter lim="800000"/>
            </a:ln>
            <a:effectLst/>
          </p:spPr>
          <p:txBody>
            <a:bodyPr lIns="365760" rtlCol="0" anchor="ctr"/>
            <a:lstStyle/>
            <a:p>
              <a:pPr algn="ctr" defTabSz="914384">
                <a:defRPr/>
              </a:pPr>
              <a:endParaRPr lang="ko-KR" altLang="en-US" sz="1600" b="1" kern="0">
                <a:solidFill>
                  <a:prstClr val="white"/>
                </a:solidFill>
                <a:ea typeface="맑은 고딕" panose="020B0503020000020004" pitchFamily="34" charset="-127"/>
                <a:cs typeface="Arial" panose="020B0604020202020204" pitchFamily="34" charset="0"/>
              </a:endParaRPr>
            </a:p>
          </p:txBody>
        </p:sp>
        <p:sp>
          <p:nvSpPr>
            <p:cNvPr id="25" name="Pentagon 9">
              <a:extLst>
                <a:ext uri="{FF2B5EF4-FFF2-40B4-BE49-F238E27FC236}">
                  <a16:creationId xmlns:a16="http://schemas.microsoft.com/office/drawing/2014/main" id="{4E8048E6-2653-1542-8706-61507F80C76E}"/>
                </a:ext>
              </a:extLst>
            </p:cNvPr>
            <p:cNvSpPr>
              <a:spLocks/>
            </p:cNvSpPr>
            <p:nvPr/>
          </p:nvSpPr>
          <p:spPr>
            <a:xfrm>
              <a:off x="5974359" y="1652662"/>
              <a:ext cx="2463912" cy="726967"/>
            </a:xfrm>
            <a:prstGeom prst="homePlate">
              <a:avLst>
                <a:gd name="adj" fmla="val 38618"/>
              </a:avLst>
            </a:prstGeom>
            <a:solidFill>
              <a:schemeClr val="tx2">
                <a:lumMod val="60000"/>
                <a:lumOff val="40000"/>
              </a:schemeClr>
            </a:solidFill>
            <a:ln w="6350" cap="flat" cmpd="sng" algn="ctr">
              <a:solidFill>
                <a:schemeClr val="bg1"/>
              </a:solidFill>
              <a:prstDash val="solid"/>
              <a:miter lim="800000"/>
            </a:ln>
            <a:effectLst/>
          </p:spPr>
          <p:txBody>
            <a:bodyPr lIns="457200" rtlCol="0" anchor="ctr"/>
            <a:lstStyle/>
            <a:p>
              <a:pPr algn="ctr" defTabSz="914384">
                <a:defRPr/>
              </a:pPr>
              <a:endParaRPr lang="ko-KR" altLang="en-US" sz="1600" b="1" kern="0">
                <a:solidFill>
                  <a:prstClr val="white"/>
                </a:solidFill>
                <a:ea typeface="맑은 고딕" panose="020B0503020000020004" pitchFamily="34" charset="-127"/>
                <a:cs typeface="Arial" panose="020B0604020202020204" pitchFamily="34" charset="0"/>
              </a:endParaRPr>
            </a:p>
          </p:txBody>
        </p:sp>
        <p:sp>
          <p:nvSpPr>
            <p:cNvPr id="26" name="Pentagon 9">
              <a:extLst>
                <a:ext uri="{FF2B5EF4-FFF2-40B4-BE49-F238E27FC236}">
                  <a16:creationId xmlns:a16="http://schemas.microsoft.com/office/drawing/2014/main" id="{F7507690-B2DD-1749-9DE2-432C638CF315}"/>
                </a:ext>
              </a:extLst>
            </p:cNvPr>
            <p:cNvSpPr>
              <a:spLocks/>
            </p:cNvSpPr>
            <p:nvPr/>
          </p:nvSpPr>
          <p:spPr>
            <a:xfrm>
              <a:off x="3720595" y="1652662"/>
              <a:ext cx="2520808" cy="726967"/>
            </a:xfrm>
            <a:prstGeom prst="homePlate">
              <a:avLst>
                <a:gd name="adj" fmla="val 38618"/>
              </a:avLst>
            </a:prstGeom>
            <a:solidFill>
              <a:schemeClr val="tx2">
                <a:lumMod val="75000"/>
              </a:schemeClr>
            </a:solidFill>
            <a:ln w="6350" cap="flat" cmpd="sng" algn="ctr">
              <a:solidFill>
                <a:schemeClr val="bg1"/>
              </a:solidFill>
              <a:prstDash val="solid"/>
              <a:miter lim="800000"/>
            </a:ln>
            <a:effectLst/>
          </p:spPr>
          <p:txBody>
            <a:bodyPr lIns="457200" rtlCol="0" anchor="ctr"/>
            <a:lstStyle/>
            <a:p>
              <a:pPr algn="ctr" defTabSz="914384">
                <a:defRPr/>
              </a:pPr>
              <a:endParaRPr lang="ko-KR" altLang="en-US" sz="1600" b="1" kern="0">
                <a:solidFill>
                  <a:prstClr val="white"/>
                </a:solidFill>
                <a:ea typeface="맑은 고딕" panose="020B0503020000020004" pitchFamily="34" charset="-127"/>
                <a:cs typeface="Arial" panose="020B0604020202020204" pitchFamily="34" charset="0"/>
              </a:endParaRPr>
            </a:p>
          </p:txBody>
        </p:sp>
        <p:sp>
          <p:nvSpPr>
            <p:cNvPr id="27" name="Pentagon 9">
              <a:extLst>
                <a:ext uri="{FF2B5EF4-FFF2-40B4-BE49-F238E27FC236}">
                  <a16:creationId xmlns:a16="http://schemas.microsoft.com/office/drawing/2014/main" id="{21EF2CB5-023F-C84C-B18C-02D941AE6366}"/>
                </a:ext>
              </a:extLst>
            </p:cNvPr>
            <p:cNvSpPr>
              <a:spLocks/>
            </p:cNvSpPr>
            <p:nvPr/>
          </p:nvSpPr>
          <p:spPr>
            <a:xfrm>
              <a:off x="1555970" y="1652660"/>
              <a:ext cx="2463912" cy="726967"/>
            </a:xfrm>
            <a:prstGeom prst="homePlate">
              <a:avLst>
                <a:gd name="adj" fmla="val 38618"/>
              </a:avLst>
            </a:prstGeom>
            <a:solidFill>
              <a:schemeClr val="tx2">
                <a:lumMod val="50000"/>
              </a:schemeClr>
            </a:solidFill>
            <a:ln w="6350" cap="flat" cmpd="sng" algn="ctr">
              <a:solidFill>
                <a:schemeClr val="bg1"/>
              </a:solidFill>
              <a:prstDash val="solid"/>
              <a:miter lim="800000"/>
            </a:ln>
            <a:effectLst/>
          </p:spPr>
          <p:txBody>
            <a:bodyPr lIns="365760" rtlCol="0" anchor="ctr"/>
            <a:lstStyle/>
            <a:p>
              <a:pPr algn="ctr" defTabSz="914384">
                <a:defRPr/>
              </a:pPr>
              <a:endParaRPr lang="ko-KR" altLang="en-US" sz="1600" b="1" kern="0">
                <a:solidFill>
                  <a:prstClr val="white"/>
                </a:solidFill>
                <a:ea typeface="맑은 고딕" panose="020B0503020000020004" pitchFamily="34" charset="-127"/>
                <a:cs typeface="Arial" panose="020B0604020202020204" pitchFamily="34" charset="0"/>
              </a:endParaRPr>
            </a:p>
          </p:txBody>
        </p:sp>
      </p:grpSp>
      <p:pic>
        <p:nvPicPr>
          <p:cNvPr id="30" name="Graphic 29">
            <a:extLst>
              <a:ext uri="{FF2B5EF4-FFF2-40B4-BE49-F238E27FC236}">
                <a16:creationId xmlns:a16="http://schemas.microsoft.com/office/drawing/2014/main" id="{B551CF1D-8F15-8744-9DDD-F7350E06AF6E}"/>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9554" t="35172" r="9018" b="52175"/>
          <a:stretch/>
        </p:blipFill>
        <p:spPr>
          <a:xfrm>
            <a:off x="1009651" y="2044704"/>
            <a:ext cx="590535" cy="590547"/>
          </a:xfrm>
          <a:prstGeom prst="rect">
            <a:avLst/>
          </a:prstGeom>
        </p:spPr>
      </p:pic>
      <p:pic>
        <p:nvPicPr>
          <p:cNvPr id="44" name="Graphic 43">
            <a:extLst>
              <a:ext uri="{FF2B5EF4-FFF2-40B4-BE49-F238E27FC236}">
                <a16:creationId xmlns:a16="http://schemas.microsoft.com/office/drawing/2014/main" id="{32786783-3D27-EB49-ACDB-9E8690AA3ECB}"/>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885" t="35172" r="70687" b="52175"/>
          <a:stretch/>
        </p:blipFill>
        <p:spPr>
          <a:xfrm>
            <a:off x="3714752" y="2051054"/>
            <a:ext cx="590535" cy="590547"/>
          </a:xfrm>
          <a:prstGeom prst="rect">
            <a:avLst/>
          </a:prstGeom>
        </p:spPr>
      </p:pic>
      <p:pic>
        <p:nvPicPr>
          <p:cNvPr id="45" name="Graphic 44">
            <a:extLst>
              <a:ext uri="{FF2B5EF4-FFF2-40B4-BE49-F238E27FC236}">
                <a16:creationId xmlns:a16="http://schemas.microsoft.com/office/drawing/2014/main" id="{1EBB2AD2-BB73-AA4D-95AA-D08074FB770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7965" t="35173" r="40607" b="52174"/>
          <a:stretch/>
        </p:blipFill>
        <p:spPr>
          <a:xfrm>
            <a:off x="6305552" y="2047879"/>
            <a:ext cx="590535" cy="590547"/>
          </a:xfrm>
          <a:prstGeom prst="rect">
            <a:avLst/>
          </a:prstGeom>
        </p:spPr>
      </p:pic>
      <p:pic>
        <p:nvPicPr>
          <p:cNvPr id="46" name="Graphic 45">
            <a:extLst>
              <a:ext uri="{FF2B5EF4-FFF2-40B4-BE49-F238E27FC236}">
                <a16:creationId xmlns:a16="http://schemas.microsoft.com/office/drawing/2014/main" id="{91DB3BCB-4715-9B4D-A2C4-C423E8C3037F}"/>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8468" t="67251" r="40104" b="20096"/>
          <a:stretch/>
        </p:blipFill>
        <p:spPr>
          <a:xfrm>
            <a:off x="8931277" y="2054229"/>
            <a:ext cx="590535" cy="590547"/>
          </a:xfrm>
          <a:prstGeom prst="rect">
            <a:avLst/>
          </a:prstGeom>
        </p:spPr>
      </p:pic>
      <p:sp>
        <p:nvSpPr>
          <p:cNvPr id="7" name="Text Placeholder 6">
            <a:extLst>
              <a:ext uri="{FF2B5EF4-FFF2-40B4-BE49-F238E27FC236}">
                <a16:creationId xmlns:a16="http://schemas.microsoft.com/office/drawing/2014/main" id="{BC88DF3A-FABA-2347-BAE6-ED4899A101E1}"/>
              </a:ext>
            </a:extLst>
          </p:cNvPr>
          <p:cNvSpPr>
            <a:spLocks noGrp="1"/>
          </p:cNvSpPr>
          <p:nvPr>
            <p:ph type="body" sz="quarter" idx="14" hasCustomPrompt="1"/>
          </p:nvPr>
        </p:nvSpPr>
        <p:spPr>
          <a:xfrm>
            <a:off x="1663700" y="2006600"/>
            <a:ext cx="1625600" cy="723900"/>
          </a:xfrm>
          <a:prstGeom prst="rect">
            <a:avLst/>
          </a:prstGeom>
        </p:spPr>
        <p:txBody>
          <a:bodyPr anchor="ctr"/>
          <a:lstStyle>
            <a:lvl1pPr>
              <a:defRPr sz="1600">
                <a:solidFill>
                  <a:schemeClr val="bg2"/>
                </a:solidFill>
                <a:latin typeface="+mj-lt"/>
              </a:defRPr>
            </a:lvl1pPr>
          </a:lstStyle>
          <a:p>
            <a:pPr lvl="0"/>
            <a:r>
              <a:rPr lang="en-US"/>
              <a:t>Step 1</a:t>
            </a:r>
          </a:p>
        </p:txBody>
      </p:sp>
      <p:sp>
        <p:nvSpPr>
          <p:cNvPr id="51" name="Text Placeholder 6">
            <a:extLst>
              <a:ext uri="{FF2B5EF4-FFF2-40B4-BE49-F238E27FC236}">
                <a16:creationId xmlns:a16="http://schemas.microsoft.com/office/drawing/2014/main" id="{54CB95E2-6BA0-8345-8696-61065E8EADFA}"/>
              </a:ext>
            </a:extLst>
          </p:cNvPr>
          <p:cNvSpPr>
            <a:spLocks noGrp="1"/>
          </p:cNvSpPr>
          <p:nvPr>
            <p:ph type="body" sz="quarter" idx="15" hasCustomPrompt="1"/>
          </p:nvPr>
        </p:nvSpPr>
        <p:spPr>
          <a:xfrm>
            <a:off x="4406900" y="2006600"/>
            <a:ext cx="1625600" cy="723900"/>
          </a:xfrm>
          <a:prstGeom prst="rect">
            <a:avLst/>
          </a:prstGeom>
        </p:spPr>
        <p:txBody>
          <a:bodyPr anchor="ctr"/>
          <a:lstStyle>
            <a:lvl1pPr>
              <a:defRPr sz="1600">
                <a:solidFill>
                  <a:schemeClr val="bg2"/>
                </a:solidFill>
                <a:latin typeface="+mj-lt"/>
              </a:defRPr>
            </a:lvl1pPr>
          </a:lstStyle>
          <a:p>
            <a:pPr lvl="0"/>
            <a:r>
              <a:rPr lang="en-US"/>
              <a:t>Step 2</a:t>
            </a:r>
          </a:p>
        </p:txBody>
      </p:sp>
      <p:sp>
        <p:nvSpPr>
          <p:cNvPr id="52" name="Text Placeholder 6">
            <a:extLst>
              <a:ext uri="{FF2B5EF4-FFF2-40B4-BE49-F238E27FC236}">
                <a16:creationId xmlns:a16="http://schemas.microsoft.com/office/drawing/2014/main" id="{5C62DED5-F1DE-114C-8A12-FBB3AE3A425F}"/>
              </a:ext>
            </a:extLst>
          </p:cNvPr>
          <p:cNvSpPr>
            <a:spLocks noGrp="1"/>
          </p:cNvSpPr>
          <p:nvPr>
            <p:ph type="body" sz="quarter" idx="16" hasCustomPrompt="1"/>
          </p:nvPr>
        </p:nvSpPr>
        <p:spPr>
          <a:xfrm>
            <a:off x="6934200" y="2006600"/>
            <a:ext cx="1625600" cy="723900"/>
          </a:xfrm>
          <a:prstGeom prst="rect">
            <a:avLst/>
          </a:prstGeom>
        </p:spPr>
        <p:txBody>
          <a:bodyPr anchor="ctr"/>
          <a:lstStyle>
            <a:lvl1pPr>
              <a:defRPr sz="1600">
                <a:solidFill>
                  <a:schemeClr val="bg2"/>
                </a:solidFill>
                <a:latin typeface="+mj-lt"/>
              </a:defRPr>
            </a:lvl1pPr>
          </a:lstStyle>
          <a:p>
            <a:pPr lvl="0"/>
            <a:r>
              <a:rPr lang="en-US"/>
              <a:t>Step 3</a:t>
            </a:r>
          </a:p>
        </p:txBody>
      </p:sp>
      <p:sp>
        <p:nvSpPr>
          <p:cNvPr id="55" name="Text Placeholder 6">
            <a:extLst>
              <a:ext uri="{FF2B5EF4-FFF2-40B4-BE49-F238E27FC236}">
                <a16:creationId xmlns:a16="http://schemas.microsoft.com/office/drawing/2014/main" id="{206C923B-B5AE-F042-A3DD-A0027AE6D162}"/>
              </a:ext>
            </a:extLst>
          </p:cNvPr>
          <p:cNvSpPr>
            <a:spLocks noGrp="1"/>
          </p:cNvSpPr>
          <p:nvPr>
            <p:ph type="body" sz="quarter" idx="17" hasCustomPrompt="1"/>
          </p:nvPr>
        </p:nvSpPr>
        <p:spPr>
          <a:xfrm>
            <a:off x="9601200" y="2006600"/>
            <a:ext cx="1625600" cy="723900"/>
          </a:xfrm>
          <a:prstGeom prst="rect">
            <a:avLst/>
          </a:prstGeom>
        </p:spPr>
        <p:txBody>
          <a:bodyPr anchor="ctr"/>
          <a:lstStyle>
            <a:lvl1pPr>
              <a:defRPr sz="1600">
                <a:solidFill>
                  <a:schemeClr val="bg2"/>
                </a:solidFill>
                <a:latin typeface="+mj-lt"/>
              </a:defRPr>
            </a:lvl1pPr>
          </a:lstStyle>
          <a:p>
            <a:pPr lvl="0"/>
            <a:r>
              <a:rPr lang="en-US"/>
              <a:t>Step 4</a:t>
            </a:r>
          </a:p>
        </p:txBody>
      </p:sp>
      <p:sp>
        <p:nvSpPr>
          <p:cNvPr id="56" name="Text Placeholder 8">
            <a:extLst>
              <a:ext uri="{FF2B5EF4-FFF2-40B4-BE49-F238E27FC236}">
                <a16:creationId xmlns:a16="http://schemas.microsoft.com/office/drawing/2014/main" id="{261C3C3D-264F-A54F-9DEC-5B1885EA85F1}"/>
              </a:ext>
            </a:extLst>
          </p:cNvPr>
          <p:cNvSpPr>
            <a:spLocks noGrp="1"/>
          </p:cNvSpPr>
          <p:nvPr>
            <p:ph type="body" sz="quarter" idx="18" hasCustomPrompt="1"/>
          </p:nvPr>
        </p:nvSpPr>
        <p:spPr>
          <a:xfrm>
            <a:off x="1041400" y="2730500"/>
            <a:ext cx="2362200" cy="508000"/>
          </a:xfrm>
          <a:prstGeom prst="rect">
            <a:avLst/>
          </a:prstGeom>
        </p:spPr>
        <p:txBody>
          <a:bodyPr anchor="ctr"/>
          <a:lstStyle>
            <a:lvl1pPr>
              <a:defRPr sz="1600">
                <a:solidFill>
                  <a:schemeClr val="accent1">
                    <a:lumMod val="50000"/>
                  </a:schemeClr>
                </a:solidFill>
                <a:latin typeface="+mj-lt"/>
              </a:defRPr>
            </a:lvl1pPr>
            <a:lvl2pPr>
              <a:defRPr sz="1600">
                <a:latin typeface="+mj-lt"/>
              </a:defRPr>
            </a:lvl2pPr>
            <a:lvl3pPr>
              <a:defRPr sz="1600">
                <a:latin typeface="+mj-lt"/>
              </a:defRPr>
            </a:lvl3pPr>
            <a:lvl4pPr>
              <a:defRPr sz="1600">
                <a:latin typeface="+mj-lt"/>
              </a:defRPr>
            </a:lvl4pPr>
            <a:lvl5pPr>
              <a:defRPr sz="1600">
                <a:latin typeface="+mj-lt"/>
              </a:defRPr>
            </a:lvl5pPr>
          </a:lstStyle>
          <a:p>
            <a:pPr lvl="0"/>
            <a:r>
              <a:rPr lang="en-US"/>
              <a:t>Date</a:t>
            </a:r>
          </a:p>
        </p:txBody>
      </p:sp>
      <p:sp>
        <p:nvSpPr>
          <p:cNvPr id="57" name="Text Placeholder 8">
            <a:extLst>
              <a:ext uri="{FF2B5EF4-FFF2-40B4-BE49-F238E27FC236}">
                <a16:creationId xmlns:a16="http://schemas.microsoft.com/office/drawing/2014/main" id="{26925434-4E62-3B47-B3EF-A8DBDB51C442}"/>
              </a:ext>
            </a:extLst>
          </p:cNvPr>
          <p:cNvSpPr>
            <a:spLocks noGrp="1"/>
          </p:cNvSpPr>
          <p:nvPr>
            <p:ph type="body" sz="quarter" idx="19" hasCustomPrompt="1"/>
          </p:nvPr>
        </p:nvSpPr>
        <p:spPr>
          <a:xfrm>
            <a:off x="3640667" y="2730500"/>
            <a:ext cx="2362200" cy="508000"/>
          </a:xfrm>
          <a:prstGeom prst="rect">
            <a:avLst/>
          </a:prstGeom>
        </p:spPr>
        <p:txBody>
          <a:bodyPr anchor="ctr"/>
          <a:lstStyle>
            <a:lvl1pPr>
              <a:defRPr sz="1600">
                <a:solidFill>
                  <a:schemeClr val="accent1"/>
                </a:solidFill>
                <a:latin typeface="+mj-lt"/>
              </a:defRPr>
            </a:lvl1pPr>
            <a:lvl2pPr>
              <a:defRPr sz="1600">
                <a:latin typeface="+mj-lt"/>
              </a:defRPr>
            </a:lvl2pPr>
            <a:lvl3pPr>
              <a:defRPr sz="1600">
                <a:latin typeface="+mj-lt"/>
              </a:defRPr>
            </a:lvl3pPr>
            <a:lvl4pPr>
              <a:defRPr sz="1600">
                <a:latin typeface="+mj-lt"/>
              </a:defRPr>
            </a:lvl4pPr>
            <a:lvl5pPr>
              <a:defRPr sz="1600">
                <a:latin typeface="+mj-lt"/>
              </a:defRPr>
            </a:lvl5pPr>
          </a:lstStyle>
          <a:p>
            <a:pPr lvl="0"/>
            <a:r>
              <a:rPr lang="en-US"/>
              <a:t>Date</a:t>
            </a:r>
          </a:p>
        </p:txBody>
      </p:sp>
      <p:sp>
        <p:nvSpPr>
          <p:cNvPr id="58" name="Text Placeholder 8">
            <a:extLst>
              <a:ext uri="{FF2B5EF4-FFF2-40B4-BE49-F238E27FC236}">
                <a16:creationId xmlns:a16="http://schemas.microsoft.com/office/drawing/2014/main" id="{467005F4-25F8-7948-804B-814AEF5BB606}"/>
              </a:ext>
            </a:extLst>
          </p:cNvPr>
          <p:cNvSpPr>
            <a:spLocks noGrp="1"/>
          </p:cNvSpPr>
          <p:nvPr>
            <p:ph type="body" sz="quarter" idx="20" hasCustomPrompt="1"/>
          </p:nvPr>
        </p:nvSpPr>
        <p:spPr>
          <a:xfrm>
            <a:off x="6239934" y="2730500"/>
            <a:ext cx="2362200" cy="508000"/>
          </a:xfrm>
          <a:prstGeom prst="rect">
            <a:avLst/>
          </a:prstGeom>
        </p:spPr>
        <p:txBody>
          <a:bodyPr anchor="ctr"/>
          <a:lstStyle>
            <a:lvl1pPr>
              <a:defRPr sz="1600">
                <a:solidFill>
                  <a:schemeClr val="accent1">
                    <a:lumMod val="60000"/>
                    <a:lumOff val="40000"/>
                  </a:schemeClr>
                </a:solidFill>
                <a:latin typeface="+mj-lt"/>
              </a:defRPr>
            </a:lvl1pPr>
            <a:lvl2pPr>
              <a:defRPr sz="1600">
                <a:latin typeface="+mj-lt"/>
              </a:defRPr>
            </a:lvl2pPr>
            <a:lvl3pPr>
              <a:defRPr sz="1600">
                <a:latin typeface="+mj-lt"/>
              </a:defRPr>
            </a:lvl3pPr>
            <a:lvl4pPr>
              <a:defRPr sz="1600">
                <a:latin typeface="+mj-lt"/>
              </a:defRPr>
            </a:lvl4pPr>
            <a:lvl5pPr>
              <a:defRPr sz="1600">
                <a:latin typeface="+mj-lt"/>
              </a:defRPr>
            </a:lvl5pPr>
          </a:lstStyle>
          <a:p>
            <a:pPr lvl="0"/>
            <a:r>
              <a:rPr lang="en-US"/>
              <a:t>Date</a:t>
            </a:r>
          </a:p>
        </p:txBody>
      </p:sp>
      <p:sp>
        <p:nvSpPr>
          <p:cNvPr id="59" name="Text Placeholder 8">
            <a:extLst>
              <a:ext uri="{FF2B5EF4-FFF2-40B4-BE49-F238E27FC236}">
                <a16:creationId xmlns:a16="http://schemas.microsoft.com/office/drawing/2014/main" id="{F8C71A4B-25F1-AC4C-8B7F-19B72D433AD6}"/>
              </a:ext>
            </a:extLst>
          </p:cNvPr>
          <p:cNvSpPr>
            <a:spLocks noGrp="1"/>
          </p:cNvSpPr>
          <p:nvPr>
            <p:ph type="body" sz="quarter" idx="21" hasCustomPrompt="1"/>
          </p:nvPr>
        </p:nvSpPr>
        <p:spPr>
          <a:xfrm>
            <a:off x="8839200" y="2730500"/>
            <a:ext cx="2362200" cy="508000"/>
          </a:xfrm>
          <a:prstGeom prst="rect">
            <a:avLst/>
          </a:prstGeom>
        </p:spPr>
        <p:txBody>
          <a:bodyPr anchor="ctr"/>
          <a:lstStyle>
            <a:lvl1pPr>
              <a:defRPr sz="1600">
                <a:solidFill>
                  <a:schemeClr val="accent2"/>
                </a:solidFill>
                <a:latin typeface="+mj-lt"/>
              </a:defRPr>
            </a:lvl1pPr>
            <a:lvl2pPr>
              <a:defRPr sz="1600">
                <a:latin typeface="+mj-lt"/>
              </a:defRPr>
            </a:lvl2pPr>
            <a:lvl3pPr>
              <a:defRPr sz="1600">
                <a:latin typeface="+mj-lt"/>
              </a:defRPr>
            </a:lvl3pPr>
            <a:lvl4pPr>
              <a:defRPr sz="1600">
                <a:latin typeface="+mj-lt"/>
              </a:defRPr>
            </a:lvl4pPr>
            <a:lvl5pPr>
              <a:defRPr sz="1600">
                <a:latin typeface="+mj-lt"/>
              </a:defRPr>
            </a:lvl5pPr>
          </a:lstStyle>
          <a:p>
            <a:pPr lvl="0"/>
            <a:r>
              <a:rPr lang="en-US"/>
              <a:t>Date</a:t>
            </a:r>
          </a:p>
        </p:txBody>
      </p:sp>
      <p:sp>
        <p:nvSpPr>
          <p:cNvPr id="33" name="Footer Placeholder 6">
            <a:extLst>
              <a:ext uri="{FF2B5EF4-FFF2-40B4-BE49-F238E27FC236}">
                <a16:creationId xmlns:a16="http://schemas.microsoft.com/office/drawing/2014/main" id="{1BFD4B9D-6635-2747-A508-D704525A42EC}"/>
              </a:ext>
            </a:extLst>
          </p:cNvPr>
          <p:cNvSpPr>
            <a:spLocks noGrp="1"/>
          </p:cNvSpPr>
          <p:nvPr>
            <p:ph type="ftr" sz="quarter" idx="3"/>
          </p:nvPr>
        </p:nvSpPr>
        <p:spPr>
          <a:xfrm>
            <a:off x="181495" y="179994"/>
            <a:ext cx="2072755" cy="177453"/>
          </a:xfrm>
          <a:prstGeom prst="rect">
            <a:avLst/>
          </a:prstGeom>
        </p:spPr>
        <p:txBody>
          <a:bodyPr vert="horz" lIns="91440" tIns="45720" rIns="91440" bIns="45720" rtlCol="0" anchor="ctr"/>
          <a:lstStyle>
            <a:lvl1pPr algn="l">
              <a:defRPr sz="800">
                <a:solidFill>
                  <a:schemeClr val="accent1"/>
                </a:solidFill>
              </a:defRPr>
            </a:lvl1pPr>
          </a:lstStyle>
          <a:p>
            <a:endParaRPr lang="en-US"/>
          </a:p>
        </p:txBody>
      </p:sp>
      <p:sp>
        <p:nvSpPr>
          <p:cNvPr id="34" name="Text Placeholder 3">
            <a:extLst>
              <a:ext uri="{FF2B5EF4-FFF2-40B4-BE49-F238E27FC236}">
                <a16:creationId xmlns:a16="http://schemas.microsoft.com/office/drawing/2014/main" id="{7B5A8933-6B74-1242-AB0F-DDC4CF60FB49}"/>
              </a:ext>
            </a:extLst>
          </p:cNvPr>
          <p:cNvSpPr>
            <a:spLocks noGrp="1"/>
          </p:cNvSpPr>
          <p:nvPr>
            <p:ph type="body" sz="quarter" idx="13"/>
          </p:nvPr>
        </p:nvSpPr>
        <p:spPr>
          <a:xfrm>
            <a:off x="753373" y="987949"/>
            <a:ext cx="7658099" cy="274431"/>
          </a:xfrm>
          <a:prstGeom prst="rect">
            <a:avLst/>
          </a:prstGeom>
        </p:spPr>
        <p:txBody>
          <a:bodyPr/>
          <a:lstStyle>
            <a:lvl1pPr>
              <a:defRPr sz="2000"/>
            </a:lvl1pPr>
          </a:lstStyle>
          <a:p>
            <a:r>
              <a:rPr lang="en-US"/>
              <a:t>Subhead location</a:t>
            </a:r>
          </a:p>
        </p:txBody>
      </p:sp>
      <p:sp>
        <p:nvSpPr>
          <p:cNvPr id="35" name="Text Placeholder 2">
            <a:extLst>
              <a:ext uri="{FF2B5EF4-FFF2-40B4-BE49-F238E27FC236}">
                <a16:creationId xmlns:a16="http://schemas.microsoft.com/office/drawing/2014/main" id="{9D25C95D-B07B-0B45-BC8F-AA0032D746D1}"/>
              </a:ext>
            </a:extLst>
          </p:cNvPr>
          <p:cNvSpPr>
            <a:spLocks noGrp="1"/>
          </p:cNvSpPr>
          <p:nvPr>
            <p:ph type="body" sz="quarter" idx="26"/>
          </p:nvPr>
        </p:nvSpPr>
        <p:spPr>
          <a:xfrm>
            <a:off x="1048494" y="3272816"/>
            <a:ext cx="2409602" cy="2762223"/>
          </a:xfrm>
          <a:prstGeom prst="rect">
            <a:avLst/>
          </a:prstGeom>
        </p:spPr>
        <p:txBody>
          <a:bodyPr numCol="1"/>
          <a:lstStyle>
            <a:lvl1pPr marL="171450" indent="-171450">
              <a:lnSpc>
                <a:spcPct val="100000"/>
              </a:lnSpc>
              <a:spcBef>
                <a:spcPts val="400"/>
              </a:spcBef>
              <a:buClr>
                <a:schemeClr val="accent2"/>
              </a:buClr>
              <a:buFont typeface="Arial" panose="020B0604020202020204" pitchFamily="34" charset="0"/>
              <a:buChar char="•"/>
              <a:defRPr sz="1600"/>
            </a:lvl1pPr>
            <a:lvl2pPr marL="287338" indent="-171450">
              <a:lnSpc>
                <a:spcPct val="100000"/>
              </a:lnSpc>
              <a:buClr>
                <a:schemeClr val="accent2"/>
              </a:buClr>
              <a:buSzPct val="100000"/>
              <a:buFont typeface="System Font Regular"/>
              <a:buChar char="–"/>
              <a:defRPr sz="1600"/>
            </a:lvl2pPr>
            <a:lvl3pPr marL="403225" indent="-171450">
              <a:lnSpc>
                <a:spcPct val="100000"/>
              </a:lnSpc>
              <a:buClr>
                <a:schemeClr val="accent2"/>
              </a:buClr>
              <a:buSzPct val="75000"/>
              <a:buFont typeface="Courier New" panose="02070309020205020404" pitchFamily="49" charset="0"/>
              <a:buChar char="o"/>
              <a:defRPr/>
            </a:lvl3pPr>
            <a:lvl4pPr marL="520700" indent="-171450">
              <a:lnSpc>
                <a:spcPct val="100000"/>
              </a:lnSpc>
              <a:buClr>
                <a:schemeClr val="accent2"/>
              </a:buClr>
              <a:buFont typeface="System Font Regular"/>
              <a:buChar char="–"/>
              <a:defRPr/>
            </a:lvl4pPr>
            <a:lvl5pPr marL="636588" indent="-171450">
              <a:lnSpc>
                <a:spcPct val="100000"/>
              </a:lnSpc>
              <a:buClr>
                <a:schemeClr val="accent2"/>
              </a:buClr>
              <a:buFont typeface="System Font Regular"/>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 name="Text Placeholder 2">
            <a:extLst>
              <a:ext uri="{FF2B5EF4-FFF2-40B4-BE49-F238E27FC236}">
                <a16:creationId xmlns:a16="http://schemas.microsoft.com/office/drawing/2014/main" id="{B45BF442-BDF4-154E-84CE-F60DC8A8721D}"/>
              </a:ext>
            </a:extLst>
          </p:cNvPr>
          <p:cNvSpPr>
            <a:spLocks noGrp="1"/>
          </p:cNvSpPr>
          <p:nvPr>
            <p:ph type="body" sz="quarter" idx="27"/>
          </p:nvPr>
        </p:nvSpPr>
        <p:spPr>
          <a:xfrm>
            <a:off x="3657600" y="3272816"/>
            <a:ext cx="2409602" cy="2762223"/>
          </a:xfrm>
          <a:prstGeom prst="rect">
            <a:avLst/>
          </a:prstGeom>
        </p:spPr>
        <p:txBody>
          <a:bodyPr numCol="1"/>
          <a:lstStyle>
            <a:lvl1pPr marL="171450" indent="-171450">
              <a:lnSpc>
                <a:spcPct val="100000"/>
              </a:lnSpc>
              <a:spcBef>
                <a:spcPts val="400"/>
              </a:spcBef>
              <a:buClr>
                <a:schemeClr val="accent2"/>
              </a:buClr>
              <a:buFont typeface="Arial" panose="020B0604020202020204" pitchFamily="34" charset="0"/>
              <a:buChar char="•"/>
              <a:defRPr sz="1600"/>
            </a:lvl1pPr>
            <a:lvl2pPr marL="287338" indent="-171450">
              <a:lnSpc>
                <a:spcPct val="100000"/>
              </a:lnSpc>
              <a:buClr>
                <a:schemeClr val="accent2"/>
              </a:buClr>
              <a:buSzPct val="100000"/>
              <a:buFont typeface="System Font Regular"/>
              <a:buChar char="–"/>
              <a:defRPr sz="1600"/>
            </a:lvl2pPr>
            <a:lvl3pPr marL="403225" indent="-171450">
              <a:lnSpc>
                <a:spcPct val="100000"/>
              </a:lnSpc>
              <a:buClr>
                <a:schemeClr val="accent2"/>
              </a:buClr>
              <a:buSzPct val="75000"/>
              <a:buFont typeface="Courier New" panose="02070309020205020404" pitchFamily="49" charset="0"/>
              <a:buChar char="o"/>
              <a:defRPr/>
            </a:lvl3pPr>
            <a:lvl4pPr marL="520700" indent="-171450">
              <a:lnSpc>
                <a:spcPct val="100000"/>
              </a:lnSpc>
              <a:buClr>
                <a:schemeClr val="accent2"/>
              </a:buClr>
              <a:buFont typeface="System Font Regular"/>
              <a:buChar char="–"/>
              <a:defRPr/>
            </a:lvl4pPr>
            <a:lvl5pPr marL="636588" indent="-171450">
              <a:lnSpc>
                <a:spcPct val="100000"/>
              </a:lnSpc>
              <a:buClr>
                <a:schemeClr val="accent2"/>
              </a:buClr>
              <a:buFont typeface="System Font Regular"/>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Text Placeholder 2">
            <a:extLst>
              <a:ext uri="{FF2B5EF4-FFF2-40B4-BE49-F238E27FC236}">
                <a16:creationId xmlns:a16="http://schemas.microsoft.com/office/drawing/2014/main" id="{6E47F7EC-799F-C043-AEE7-079BDFD866CC}"/>
              </a:ext>
            </a:extLst>
          </p:cNvPr>
          <p:cNvSpPr>
            <a:spLocks noGrp="1"/>
          </p:cNvSpPr>
          <p:nvPr>
            <p:ph type="body" sz="quarter" idx="28"/>
          </p:nvPr>
        </p:nvSpPr>
        <p:spPr>
          <a:xfrm>
            <a:off x="6248400" y="3272816"/>
            <a:ext cx="2409602" cy="2762223"/>
          </a:xfrm>
          <a:prstGeom prst="rect">
            <a:avLst/>
          </a:prstGeom>
        </p:spPr>
        <p:txBody>
          <a:bodyPr numCol="1"/>
          <a:lstStyle>
            <a:lvl1pPr marL="171450" indent="-171450">
              <a:lnSpc>
                <a:spcPct val="100000"/>
              </a:lnSpc>
              <a:spcBef>
                <a:spcPts val="400"/>
              </a:spcBef>
              <a:buClr>
                <a:schemeClr val="accent2"/>
              </a:buClr>
              <a:buFont typeface="Arial" panose="020B0604020202020204" pitchFamily="34" charset="0"/>
              <a:buChar char="•"/>
              <a:defRPr sz="1600"/>
            </a:lvl1pPr>
            <a:lvl2pPr marL="287338" indent="-171450">
              <a:lnSpc>
                <a:spcPct val="100000"/>
              </a:lnSpc>
              <a:buClr>
                <a:schemeClr val="accent2"/>
              </a:buClr>
              <a:buSzPct val="100000"/>
              <a:buFont typeface="System Font Regular"/>
              <a:buChar char="–"/>
              <a:defRPr sz="1600"/>
            </a:lvl2pPr>
            <a:lvl3pPr marL="403225" indent="-171450">
              <a:lnSpc>
                <a:spcPct val="100000"/>
              </a:lnSpc>
              <a:buClr>
                <a:schemeClr val="accent2"/>
              </a:buClr>
              <a:buSzPct val="75000"/>
              <a:buFont typeface="Courier New" panose="02070309020205020404" pitchFamily="49" charset="0"/>
              <a:buChar char="o"/>
              <a:defRPr/>
            </a:lvl3pPr>
            <a:lvl4pPr marL="520700" indent="-171450">
              <a:lnSpc>
                <a:spcPct val="100000"/>
              </a:lnSpc>
              <a:buClr>
                <a:schemeClr val="accent2"/>
              </a:buClr>
              <a:buFont typeface="System Font Regular"/>
              <a:buChar char="–"/>
              <a:defRPr/>
            </a:lvl4pPr>
            <a:lvl5pPr marL="636588" indent="-171450">
              <a:lnSpc>
                <a:spcPct val="100000"/>
              </a:lnSpc>
              <a:buClr>
                <a:schemeClr val="accent2"/>
              </a:buClr>
              <a:buFont typeface="System Font Regular"/>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Text Placeholder 2">
            <a:extLst>
              <a:ext uri="{FF2B5EF4-FFF2-40B4-BE49-F238E27FC236}">
                <a16:creationId xmlns:a16="http://schemas.microsoft.com/office/drawing/2014/main" id="{28E046B6-981E-3041-8528-F5107A7421F8}"/>
              </a:ext>
            </a:extLst>
          </p:cNvPr>
          <p:cNvSpPr>
            <a:spLocks noGrp="1"/>
          </p:cNvSpPr>
          <p:nvPr>
            <p:ph type="body" sz="quarter" idx="29"/>
          </p:nvPr>
        </p:nvSpPr>
        <p:spPr>
          <a:xfrm>
            <a:off x="8839200" y="3272816"/>
            <a:ext cx="2409602" cy="2762223"/>
          </a:xfrm>
          <a:prstGeom prst="rect">
            <a:avLst/>
          </a:prstGeom>
        </p:spPr>
        <p:txBody>
          <a:bodyPr numCol="1"/>
          <a:lstStyle>
            <a:lvl1pPr marL="171450" indent="-171450">
              <a:lnSpc>
                <a:spcPct val="100000"/>
              </a:lnSpc>
              <a:spcBef>
                <a:spcPts val="400"/>
              </a:spcBef>
              <a:buClr>
                <a:schemeClr val="accent2"/>
              </a:buClr>
              <a:buFont typeface="Arial" panose="020B0604020202020204" pitchFamily="34" charset="0"/>
              <a:buChar char="•"/>
              <a:defRPr sz="1600"/>
            </a:lvl1pPr>
            <a:lvl2pPr marL="287338" indent="-171450">
              <a:lnSpc>
                <a:spcPct val="100000"/>
              </a:lnSpc>
              <a:buClr>
                <a:schemeClr val="accent2"/>
              </a:buClr>
              <a:buSzPct val="100000"/>
              <a:buFont typeface="System Font Regular"/>
              <a:buChar char="–"/>
              <a:defRPr sz="1600"/>
            </a:lvl2pPr>
            <a:lvl3pPr marL="403225" indent="-171450">
              <a:lnSpc>
                <a:spcPct val="100000"/>
              </a:lnSpc>
              <a:buClr>
                <a:schemeClr val="accent2"/>
              </a:buClr>
              <a:buSzPct val="75000"/>
              <a:buFont typeface="Courier New" panose="02070309020205020404" pitchFamily="49" charset="0"/>
              <a:buChar char="o"/>
              <a:defRPr/>
            </a:lvl3pPr>
            <a:lvl4pPr marL="520700" indent="-171450">
              <a:lnSpc>
                <a:spcPct val="100000"/>
              </a:lnSpc>
              <a:buClr>
                <a:schemeClr val="accent2"/>
              </a:buClr>
              <a:buFont typeface="System Font Regular"/>
              <a:buChar char="–"/>
              <a:defRPr/>
            </a:lvl4pPr>
            <a:lvl5pPr marL="636588" indent="-171450">
              <a:lnSpc>
                <a:spcPct val="100000"/>
              </a:lnSpc>
              <a:buClr>
                <a:schemeClr val="accent2"/>
              </a:buClr>
              <a:buFont typeface="System Font Regular"/>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Slide Number Placeholder 4">
            <a:extLst>
              <a:ext uri="{FF2B5EF4-FFF2-40B4-BE49-F238E27FC236}">
                <a16:creationId xmlns:a16="http://schemas.microsoft.com/office/drawing/2014/main" id="{691ACF5D-91A4-4640-9B1B-6C4EF9AB931D}"/>
              </a:ext>
            </a:extLst>
          </p:cNvPr>
          <p:cNvSpPr>
            <a:spLocks noGrp="1"/>
          </p:cNvSpPr>
          <p:nvPr>
            <p:ph type="sldNum" sz="quarter" idx="12"/>
          </p:nvPr>
        </p:nvSpPr>
        <p:spPr>
          <a:xfrm>
            <a:off x="11766550" y="6454775"/>
            <a:ext cx="425450" cy="174625"/>
          </a:xfrm>
          <a:prstGeom prst="rect">
            <a:avLst/>
          </a:prstGeom>
        </p:spPr>
        <p:txBody>
          <a:bodyPr lIns="0" tIns="0" rIns="0" bIns="0" anchor="b" anchorCtr="0"/>
          <a:lstStyle>
            <a:lvl1pPr algn="l">
              <a:defRPr sz="900">
                <a:solidFill>
                  <a:schemeClr val="tx1"/>
                </a:solidFill>
              </a:defRPr>
            </a:lvl1pPr>
          </a:lstStyle>
          <a:p>
            <a:fld id="{CB7FE98A-78B1-495F-8A5C-53E48422F91F}" type="slidenum">
              <a:rPr lang="en-US" smtClean="0"/>
              <a:pPr/>
              <a:t>‹#›</a:t>
            </a:fld>
            <a:endParaRPr lang="en-US"/>
          </a:p>
        </p:txBody>
      </p:sp>
      <p:pic>
        <p:nvPicPr>
          <p:cNvPr id="32" name="Picture 31" descr="Graphical user interface, text&#10;&#10;Description automatically generated">
            <a:extLst>
              <a:ext uri="{FF2B5EF4-FFF2-40B4-BE49-F238E27FC236}">
                <a16:creationId xmlns:a16="http://schemas.microsoft.com/office/drawing/2014/main" id="{068B0C4D-1C6A-4A5E-A0A8-7003ADD4573D}"/>
              </a:ext>
            </a:extLst>
          </p:cNvPr>
          <p:cNvPicPr>
            <a:picLocks noChangeAspect="1"/>
          </p:cNvPicPr>
          <p:nvPr userDrawn="1"/>
        </p:nvPicPr>
        <p:blipFill>
          <a:blip r:embed="rId4"/>
          <a:stretch>
            <a:fillRect/>
          </a:stretch>
        </p:blipFill>
        <p:spPr>
          <a:xfrm>
            <a:off x="10694212" y="6338321"/>
            <a:ext cx="1102500" cy="403200"/>
          </a:xfrm>
          <a:prstGeom prst="rect">
            <a:avLst/>
          </a:prstGeom>
        </p:spPr>
      </p:pic>
      <p:sp>
        <p:nvSpPr>
          <p:cNvPr id="38" name="Freeform 17">
            <a:extLst>
              <a:ext uri="{FF2B5EF4-FFF2-40B4-BE49-F238E27FC236}">
                <a16:creationId xmlns:a16="http://schemas.microsoft.com/office/drawing/2014/main" id="{3A4B7936-B682-48A5-9B01-B5CEB8F8760F}"/>
              </a:ext>
            </a:extLst>
          </p:cNvPr>
          <p:cNvSpPr/>
          <p:nvPr userDrawn="1"/>
        </p:nvSpPr>
        <p:spPr>
          <a:xfrm rot="5400000" flipH="1">
            <a:off x="27660" y="6114483"/>
            <a:ext cx="716169" cy="779404"/>
          </a:xfrm>
          <a:custGeom>
            <a:avLst/>
            <a:gdLst>
              <a:gd name="connsiteX0" fmla="*/ 20320 w 2407920"/>
              <a:gd name="connsiteY0" fmla="*/ 0 h 1137920"/>
              <a:gd name="connsiteX1" fmla="*/ 2407920 w 2407920"/>
              <a:gd name="connsiteY1" fmla="*/ 1137920 h 1137920"/>
              <a:gd name="connsiteX2" fmla="*/ 0 w 2407920"/>
              <a:gd name="connsiteY2" fmla="*/ 1137920 h 1137920"/>
              <a:gd name="connsiteX3" fmla="*/ 20320 w 2407920"/>
              <a:gd name="connsiteY3" fmla="*/ 0 h 1137920"/>
              <a:gd name="connsiteX0" fmla="*/ 1270 w 2388870"/>
              <a:gd name="connsiteY0" fmla="*/ 0 h 1137920"/>
              <a:gd name="connsiteX1" fmla="*/ 2388870 w 2388870"/>
              <a:gd name="connsiteY1" fmla="*/ 1137920 h 1137920"/>
              <a:gd name="connsiteX2" fmla="*/ 0 w 2388870"/>
              <a:gd name="connsiteY2" fmla="*/ 1137920 h 1137920"/>
              <a:gd name="connsiteX3" fmla="*/ 1270 w 2388870"/>
              <a:gd name="connsiteY3" fmla="*/ 0 h 1137920"/>
              <a:gd name="connsiteX0" fmla="*/ 1270 w 1130085"/>
              <a:gd name="connsiteY0" fmla="*/ 0 h 1197297"/>
              <a:gd name="connsiteX1" fmla="*/ 1130085 w 1130085"/>
              <a:gd name="connsiteY1" fmla="*/ 1197297 h 1197297"/>
              <a:gd name="connsiteX2" fmla="*/ 0 w 1130085"/>
              <a:gd name="connsiteY2" fmla="*/ 1137920 h 1197297"/>
              <a:gd name="connsiteX3" fmla="*/ 1270 w 1130085"/>
              <a:gd name="connsiteY3" fmla="*/ 0 h 1197297"/>
              <a:gd name="connsiteX0" fmla="*/ 1270 w 500693"/>
              <a:gd name="connsiteY0" fmla="*/ 0 h 1494180"/>
              <a:gd name="connsiteX1" fmla="*/ 500693 w 500693"/>
              <a:gd name="connsiteY1" fmla="*/ 1494180 h 1494180"/>
              <a:gd name="connsiteX2" fmla="*/ 0 w 500693"/>
              <a:gd name="connsiteY2" fmla="*/ 1137920 h 1494180"/>
              <a:gd name="connsiteX3" fmla="*/ 1270 w 500693"/>
              <a:gd name="connsiteY3" fmla="*/ 0 h 1494180"/>
              <a:gd name="connsiteX0" fmla="*/ 1270 w 1118210"/>
              <a:gd name="connsiteY0" fmla="*/ 0 h 1161674"/>
              <a:gd name="connsiteX1" fmla="*/ 1118210 w 1118210"/>
              <a:gd name="connsiteY1" fmla="*/ 1161674 h 1161674"/>
              <a:gd name="connsiteX2" fmla="*/ 0 w 1118210"/>
              <a:gd name="connsiteY2" fmla="*/ 1137920 h 1161674"/>
              <a:gd name="connsiteX3" fmla="*/ 1270 w 1118210"/>
              <a:gd name="connsiteY3" fmla="*/ 0 h 1161674"/>
              <a:gd name="connsiteX0" fmla="*/ 36896 w 1153836"/>
              <a:gd name="connsiteY0" fmla="*/ 0 h 1161674"/>
              <a:gd name="connsiteX1" fmla="*/ 1153836 w 1153836"/>
              <a:gd name="connsiteY1" fmla="*/ 1161674 h 1161674"/>
              <a:gd name="connsiteX2" fmla="*/ 0 w 1153836"/>
              <a:gd name="connsiteY2" fmla="*/ 1161671 h 1161674"/>
              <a:gd name="connsiteX3" fmla="*/ 36896 w 1153836"/>
              <a:gd name="connsiteY3" fmla="*/ 0 h 1161674"/>
              <a:gd name="connsiteX0" fmla="*/ 11 w 1164452"/>
              <a:gd name="connsiteY0" fmla="*/ 0 h 1256676"/>
              <a:gd name="connsiteX1" fmla="*/ 1164452 w 1164452"/>
              <a:gd name="connsiteY1" fmla="*/ 1256676 h 1256676"/>
              <a:gd name="connsiteX2" fmla="*/ 10616 w 1164452"/>
              <a:gd name="connsiteY2" fmla="*/ 1256673 h 1256676"/>
              <a:gd name="connsiteX3" fmla="*/ 11 w 1164452"/>
              <a:gd name="connsiteY3" fmla="*/ 0 h 1256676"/>
              <a:gd name="connsiteX0" fmla="*/ 11 w 1167627"/>
              <a:gd name="connsiteY0" fmla="*/ 0 h 1256673"/>
              <a:gd name="connsiteX1" fmla="*/ 1167627 w 1167627"/>
              <a:gd name="connsiteY1" fmla="*/ 1250326 h 1256673"/>
              <a:gd name="connsiteX2" fmla="*/ 10616 w 1167627"/>
              <a:gd name="connsiteY2" fmla="*/ 1256673 h 1256673"/>
              <a:gd name="connsiteX3" fmla="*/ 11 w 1167627"/>
              <a:gd name="connsiteY3" fmla="*/ 0 h 1256673"/>
              <a:gd name="connsiteX0" fmla="*/ 62420 w 1157011"/>
              <a:gd name="connsiteY0" fmla="*/ 0 h 1250323"/>
              <a:gd name="connsiteX1" fmla="*/ 1157011 w 1157011"/>
              <a:gd name="connsiteY1" fmla="*/ 1243976 h 1250323"/>
              <a:gd name="connsiteX2" fmla="*/ 0 w 1157011"/>
              <a:gd name="connsiteY2" fmla="*/ 1250323 h 1250323"/>
              <a:gd name="connsiteX3" fmla="*/ 62420 w 1157011"/>
              <a:gd name="connsiteY3" fmla="*/ 0 h 1250323"/>
              <a:gd name="connsiteX0" fmla="*/ 5270 w 1157011"/>
              <a:gd name="connsiteY0" fmla="*/ 0 h 1259848"/>
              <a:gd name="connsiteX1" fmla="*/ 1157011 w 1157011"/>
              <a:gd name="connsiteY1" fmla="*/ 1253501 h 1259848"/>
              <a:gd name="connsiteX2" fmla="*/ 0 w 1157011"/>
              <a:gd name="connsiteY2" fmla="*/ 1259848 h 1259848"/>
              <a:gd name="connsiteX3" fmla="*/ 5270 w 1157011"/>
              <a:gd name="connsiteY3" fmla="*/ 0 h 1259848"/>
              <a:gd name="connsiteX0" fmla="*/ 1 w 1151742"/>
              <a:gd name="connsiteY0" fmla="*/ 0 h 1253501"/>
              <a:gd name="connsiteX1" fmla="*/ 1151742 w 1151742"/>
              <a:gd name="connsiteY1" fmla="*/ 1253501 h 1253501"/>
              <a:gd name="connsiteX2" fmla="*/ 255081 w 1151742"/>
              <a:gd name="connsiteY2" fmla="*/ 1148723 h 1253501"/>
              <a:gd name="connsiteX3" fmla="*/ 1 w 1151742"/>
              <a:gd name="connsiteY3" fmla="*/ 0 h 1253501"/>
              <a:gd name="connsiteX0" fmla="*/ 61 w 1151802"/>
              <a:gd name="connsiteY0" fmla="*/ 0 h 1253501"/>
              <a:gd name="connsiteX1" fmla="*/ 1151802 w 1151802"/>
              <a:gd name="connsiteY1" fmla="*/ 1253501 h 1253501"/>
              <a:gd name="connsiteX2" fmla="*/ 1141 w 1151802"/>
              <a:gd name="connsiteY2" fmla="*/ 1250326 h 1253501"/>
              <a:gd name="connsiteX3" fmla="*/ 61 w 1151802"/>
              <a:gd name="connsiteY3" fmla="*/ 0 h 1253501"/>
            </a:gdLst>
            <a:ahLst/>
            <a:cxnLst>
              <a:cxn ang="0">
                <a:pos x="connsiteX0" y="connsiteY0"/>
              </a:cxn>
              <a:cxn ang="0">
                <a:pos x="connsiteX1" y="connsiteY1"/>
              </a:cxn>
              <a:cxn ang="0">
                <a:pos x="connsiteX2" y="connsiteY2"/>
              </a:cxn>
              <a:cxn ang="0">
                <a:pos x="connsiteX3" y="connsiteY3"/>
              </a:cxn>
            </a:cxnLst>
            <a:rect l="l" t="t" r="r" b="b"/>
            <a:pathLst>
              <a:path w="1151802" h="1253501">
                <a:moveTo>
                  <a:pt x="61" y="0"/>
                </a:moveTo>
                <a:lnTo>
                  <a:pt x="1151802" y="1253501"/>
                </a:lnTo>
                <a:lnTo>
                  <a:pt x="1141" y="1250326"/>
                </a:lnTo>
                <a:cubicBezTo>
                  <a:pt x="1564" y="871019"/>
                  <a:pt x="-362" y="379307"/>
                  <a:pt x="6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873001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Blank">
    <p:bg>
      <p:bgRef idx="1001">
        <a:schemeClr val="bg2"/>
      </p:bgRef>
    </p:bg>
    <p:spTree>
      <p:nvGrpSpPr>
        <p:cNvPr id="1" name=""/>
        <p:cNvGrpSpPr/>
        <p:nvPr/>
      </p:nvGrpSpPr>
      <p:grpSpPr>
        <a:xfrm>
          <a:off x="0" y="0"/>
          <a:ext cx="0" cy="0"/>
          <a:chOff x="0" y="0"/>
          <a:chExt cx="0" cy="0"/>
        </a:xfrm>
      </p:grpSpPr>
      <p:cxnSp>
        <p:nvCxnSpPr>
          <p:cNvPr id="72" name="Straight Connector 71">
            <a:extLst>
              <a:ext uri="{FF2B5EF4-FFF2-40B4-BE49-F238E27FC236}">
                <a16:creationId xmlns:a16="http://schemas.microsoft.com/office/drawing/2014/main" id="{84B42083-40A0-7F4A-B4BC-E010280B7328}"/>
              </a:ext>
            </a:extLst>
          </p:cNvPr>
          <p:cNvCxnSpPr>
            <a:cxnSpLocks/>
          </p:cNvCxnSpPr>
          <p:nvPr userDrawn="1"/>
        </p:nvCxnSpPr>
        <p:spPr>
          <a:xfrm>
            <a:off x="2840274" y="5851199"/>
            <a:ext cx="3107445" cy="0"/>
          </a:xfrm>
          <a:prstGeom prst="line">
            <a:avLst/>
          </a:prstGeom>
          <a:noFill/>
          <a:ln w="6350" cap="flat" cmpd="sng" algn="ctr">
            <a:solidFill>
              <a:schemeClr val="tx1"/>
            </a:solidFill>
            <a:prstDash val="solid"/>
            <a:miter lim="800000"/>
          </a:ln>
          <a:effectLst/>
        </p:spPr>
      </p:cxnSp>
      <p:cxnSp>
        <p:nvCxnSpPr>
          <p:cNvPr id="37" name="Straight Connector 36">
            <a:extLst>
              <a:ext uri="{FF2B5EF4-FFF2-40B4-BE49-F238E27FC236}">
                <a16:creationId xmlns:a16="http://schemas.microsoft.com/office/drawing/2014/main" id="{66026FA5-D652-2042-B9DD-D9F8CD735A49}"/>
              </a:ext>
            </a:extLst>
          </p:cNvPr>
          <p:cNvCxnSpPr>
            <a:cxnSpLocks/>
          </p:cNvCxnSpPr>
          <p:nvPr userDrawn="1"/>
        </p:nvCxnSpPr>
        <p:spPr>
          <a:xfrm>
            <a:off x="4546600" y="3595568"/>
            <a:ext cx="0" cy="1679447"/>
          </a:xfrm>
          <a:prstGeom prst="line">
            <a:avLst/>
          </a:prstGeom>
          <a:noFill/>
          <a:ln w="6350" cap="flat" cmpd="sng" algn="ctr">
            <a:solidFill>
              <a:schemeClr val="tx1"/>
            </a:solidFill>
            <a:prstDash val="solid"/>
            <a:miter lim="800000"/>
          </a:ln>
          <a:effectLst/>
        </p:spPr>
      </p:cxnSp>
      <p:sp>
        <p:nvSpPr>
          <p:cNvPr id="91" name="Text Placeholder 2">
            <a:extLst>
              <a:ext uri="{FF2B5EF4-FFF2-40B4-BE49-F238E27FC236}">
                <a16:creationId xmlns:a16="http://schemas.microsoft.com/office/drawing/2014/main" id="{D5AD1AFD-558A-9B4C-9913-63C08DE971D0}"/>
              </a:ext>
            </a:extLst>
          </p:cNvPr>
          <p:cNvSpPr>
            <a:spLocks noGrp="1"/>
          </p:cNvSpPr>
          <p:nvPr>
            <p:ph type="body" sz="quarter" idx="13" hasCustomPrompt="1"/>
          </p:nvPr>
        </p:nvSpPr>
        <p:spPr>
          <a:xfrm>
            <a:off x="3988305" y="515892"/>
            <a:ext cx="1097370" cy="1097371"/>
          </a:xfrm>
          <a:prstGeom prst="ellipse">
            <a:avLst/>
          </a:prstGeom>
          <a:solidFill>
            <a:schemeClr val="accent2"/>
          </a:solidFill>
        </p:spPr>
        <p:txBody>
          <a:bodyPr lIns="0" tIns="0" rIns="0" bIns="0" numCol="1" anchor="ctr" anchorCtr="0"/>
          <a:lstStyle>
            <a:lvl1pPr algn="ctr">
              <a:defRPr sz="1000">
                <a:latin typeface="+mj-lt"/>
              </a:defRPr>
            </a:lvl1pPr>
          </a:lstStyle>
          <a:p>
            <a:pPr lvl="0"/>
            <a:r>
              <a:rPr lang="en-US"/>
              <a:t>Company </a:t>
            </a:r>
          </a:p>
        </p:txBody>
      </p:sp>
      <p:sp>
        <p:nvSpPr>
          <p:cNvPr id="92" name="Text Placeholder 2">
            <a:extLst>
              <a:ext uri="{FF2B5EF4-FFF2-40B4-BE49-F238E27FC236}">
                <a16:creationId xmlns:a16="http://schemas.microsoft.com/office/drawing/2014/main" id="{FC21B944-0C09-FC4E-9776-B7229A21721C}"/>
              </a:ext>
            </a:extLst>
          </p:cNvPr>
          <p:cNvSpPr>
            <a:spLocks noGrp="1"/>
          </p:cNvSpPr>
          <p:nvPr>
            <p:ph type="body" sz="quarter" idx="14" hasCustomPrompt="1"/>
          </p:nvPr>
        </p:nvSpPr>
        <p:spPr>
          <a:xfrm>
            <a:off x="3988305" y="1701369"/>
            <a:ext cx="1097370" cy="1097371"/>
          </a:xfrm>
          <a:prstGeom prst="ellipse">
            <a:avLst/>
          </a:prstGeom>
          <a:solidFill>
            <a:schemeClr val="accent1">
              <a:lumMod val="50000"/>
            </a:schemeClr>
          </a:solidFill>
        </p:spPr>
        <p:txBody>
          <a:bodyPr lIns="0" tIns="0" rIns="0" bIns="0" numCol="1" anchor="ctr" anchorCtr="0">
            <a:noAutofit/>
          </a:bodyPr>
          <a:lstStyle>
            <a:lvl1pPr algn="ctr">
              <a:defRPr sz="1000">
                <a:latin typeface="+mj-lt"/>
              </a:defRPr>
            </a:lvl1pPr>
          </a:lstStyle>
          <a:p>
            <a:pPr lvl="0"/>
            <a:r>
              <a:rPr lang="en-US"/>
              <a:t>Stakeholder </a:t>
            </a:r>
          </a:p>
        </p:txBody>
      </p:sp>
      <p:sp>
        <p:nvSpPr>
          <p:cNvPr id="93" name="Text Placeholder 2">
            <a:extLst>
              <a:ext uri="{FF2B5EF4-FFF2-40B4-BE49-F238E27FC236}">
                <a16:creationId xmlns:a16="http://schemas.microsoft.com/office/drawing/2014/main" id="{7AF5CE68-5B6A-B64E-BC8D-C9B5227690ED}"/>
              </a:ext>
            </a:extLst>
          </p:cNvPr>
          <p:cNvSpPr>
            <a:spLocks noGrp="1"/>
          </p:cNvSpPr>
          <p:nvPr>
            <p:ph type="body" sz="quarter" idx="15" hasCustomPrompt="1"/>
          </p:nvPr>
        </p:nvSpPr>
        <p:spPr>
          <a:xfrm>
            <a:off x="3988305" y="2886846"/>
            <a:ext cx="1097370" cy="1097371"/>
          </a:xfrm>
          <a:prstGeom prst="ellipse">
            <a:avLst/>
          </a:prstGeom>
          <a:solidFill>
            <a:schemeClr val="bg1">
              <a:lumMod val="75000"/>
            </a:schemeClr>
          </a:solidFill>
        </p:spPr>
        <p:txBody>
          <a:bodyPr lIns="0" tIns="0" rIns="0" bIns="0" numCol="1" anchor="ctr" anchorCtr="0">
            <a:noAutofit/>
          </a:bodyPr>
          <a:lstStyle>
            <a:lvl1pPr algn="ctr">
              <a:defRPr sz="1000">
                <a:latin typeface="+mj-lt"/>
              </a:defRPr>
            </a:lvl1pPr>
          </a:lstStyle>
          <a:p>
            <a:pPr lvl="0"/>
            <a:r>
              <a:rPr lang="en-US"/>
              <a:t>Managing Director </a:t>
            </a:r>
          </a:p>
        </p:txBody>
      </p:sp>
      <p:sp>
        <p:nvSpPr>
          <p:cNvPr id="94" name="Text Placeholder 2">
            <a:extLst>
              <a:ext uri="{FF2B5EF4-FFF2-40B4-BE49-F238E27FC236}">
                <a16:creationId xmlns:a16="http://schemas.microsoft.com/office/drawing/2014/main" id="{188F6849-45E1-824E-BEC0-1C964B180A4A}"/>
              </a:ext>
            </a:extLst>
          </p:cNvPr>
          <p:cNvSpPr>
            <a:spLocks noGrp="1"/>
          </p:cNvSpPr>
          <p:nvPr>
            <p:ph type="body" sz="quarter" idx="16" hasCustomPrompt="1"/>
          </p:nvPr>
        </p:nvSpPr>
        <p:spPr>
          <a:xfrm>
            <a:off x="3988305" y="4072323"/>
            <a:ext cx="1097370" cy="1097371"/>
          </a:xfrm>
          <a:prstGeom prst="ellipse">
            <a:avLst/>
          </a:prstGeom>
          <a:solidFill>
            <a:schemeClr val="bg1">
              <a:lumMod val="60000"/>
              <a:lumOff val="40000"/>
            </a:schemeClr>
          </a:solidFill>
        </p:spPr>
        <p:txBody>
          <a:bodyPr lIns="0" tIns="0" rIns="0" bIns="0" numCol="1" anchor="ctr" anchorCtr="0">
            <a:noAutofit/>
          </a:bodyPr>
          <a:lstStyle>
            <a:lvl1pPr algn="ctr">
              <a:defRPr sz="1000">
                <a:latin typeface="+mj-lt"/>
              </a:defRPr>
            </a:lvl1pPr>
          </a:lstStyle>
          <a:p>
            <a:pPr lvl="0"/>
            <a:r>
              <a:rPr lang="en-US"/>
              <a:t>Director </a:t>
            </a:r>
          </a:p>
        </p:txBody>
      </p:sp>
      <p:sp>
        <p:nvSpPr>
          <p:cNvPr id="95" name="Text Placeholder 2">
            <a:extLst>
              <a:ext uri="{FF2B5EF4-FFF2-40B4-BE49-F238E27FC236}">
                <a16:creationId xmlns:a16="http://schemas.microsoft.com/office/drawing/2014/main" id="{A9ECA2BD-3D20-F848-ABF6-197ECD467748}"/>
              </a:ext>
            </a:extLst>
          </p:cNvPr>
          <p:cNvSpPr>
            <a:spLocks noGrp="1"/>
          </p:cNvSpPr>
          <p:nvPr>
            <p:ph type="body" sz="quarter" idx="17" hasCustomPrompt="1"/>
          </p:nvPr>
        </p:nvSpPr>
        <p:spPr>
          <a:xfrm>
            <a:off x="3988305" y="5257800"/>
            <a:ext cx="1097370" cy="1097371"/>
          </a:xfrm>
          <a:prstGeom prst="ellipse">
            <a:avLst/>
          </a:prstGeom>
          <a:solidFill>
            <a:schemeClr val="bg1">
              <a:lumMod val="60000"/>
              <a:lumOff val="40000"/>
            </a:schemeClr>
          </a:solidFill>
        </p:spPr>
        <p:txBody>
          <a:bodyPr lIns="0" tIns="0" rIns="0" bIns="0" numCol="1" anchor="ctr" anchorCtr="0">
            <a:noAutofit/>
          </a:bodyPr>
          <a:lstStyle>
            <a:lvl1pPr algn="ctr">
              <a:defRPr sz="1000">
                <a:latin typeface="+mj-lt"/>
              </a:defRPr>
            </a:lvl1pPr>
          </a:lstStyle>
          <a:p>
            <a:pPr lvl="0"/>
            <a:r>
              <a:rPr lang="en-US"/>
              <a:t>Vice President </a:t>
            </a:r>
          </a:p>
        </p:txBody>
      </p:sp>
      <p:sp>
        <p:nvSpPr>
          <p:cNvPr id="18" name="Slide Number Placeholder 4">
            <a:extLst>
              <a:ext uri="{FF2B5EF4-FFF2-40B4-BE49-F238E27FC236}">
                <a16:creationId xmlns:a16="http://schemas.microsoft.com/office/drawing/2014/main" id="{BAA7C75E-F4D7-2145-9AB9-7F45EDF0EDAA}"/>
              </a:ext>
            </a:extLst>
          </p:cNvPr>
          <p:cNvSpPr>
            <a:spLocks noGrp="1"/>
          </p:cNvSpPr>
          <p:nvPr>
            <p:ph type="sldNum" sz="quarter" idx="12"/>
          </p:nvPr>
        </p:nvSpPr>
        <p:spPr>
          <a:xfrm>
            <a:off x="11766550" y="6454775"/>
            <a:ext cx="425450" cy="174625"/>
          </a:xfrm>
          <a:prstGeom prst="rect">
            <a:avLst/>
          </a:prstGeom>
        </p:spPr>
        <p:txBody>
          <a:bodyPr lIns="0" tIns="0" rIns="0" bIns="0" anchor="b" anchorCtr="0"/>
          <a:lstStyle>
            <a:lvl1pPr algn="l">
              <a:defRPr sz="900">
                <a:solidFill>
                  <a:schemeClr val="tx1"/>
                </a:solidFill>
              </a:defRPr>
            </a:lvl1pPr>
          </a:lstStyle>
          <a:p>
            <a:fld id="{CB7FE98A-78B1-495F-8A5C-53E48422F91F}" type="slidenum">
              <a:rPr lang="en-US" smtClean="0"/>
              <a:pPr/>
              <a:t>‹#›</a:t>
            </a:fld>
            <a:endParaRPr lang="en-US"/>
          </a:p>
        </p:txBody>
      </p:sp>
      <p:cxnSp>
        <p:nvCxnSpPr>
          <p:cNvPr id="38" name="Straight Connector 37">
            <a:extLst>
              <a:ext uri="{FF2B5EF4-FFF2-40B4-BE49-F238E27FC236}">
                <a16:creationId xmlns:a16="http://schemas.microsoft.com/office/drawing/2014/main" id="{2EDCA55B-282B-234E-8999-D0FBF2852386}"/>
              </a:ext>
            </a:extLst>
          </p:cNvPr>
          <p:cNvCxnSpPr>
            <a:cxnSpLocks/>
          </p:cNvCxnSpPr>
          <p:nvPr userDrawn="1"/>
        </p:nvCxnSpPr>
        <p:spPr>
          <a:xfrm>
            <a:off x="2561968" y="3470792"/>
            <a:ext cx="1408148" cy="0"/>
          </a:xfrm>
          <a:prstGeom prst="line">
            <a:avLst/>
          </a:prstGeom>
          <a:noFill/>
          <a:ln w="6350" cap="flat" cmpd="sng" algn="ctr">
            <a:solidFill>
              <a:schemeClr val="tx1"/>
            </a:solidFill>
            <a:prstDash val="solid"/>
            <a:miter lim="800000"/>
          </a:ln>
          <a:effectLst/>
        </p:spPr>
      </p:cxnSp>
      <p:cxnSp>
        <p:nvCxnSpPr>
          <p:cNvPr id="41" name="Straight Connector 40">
            <a:extLst>
              <a:ext uri="{FF2B5EF4-FFF2-40B4-BE49-F238E27FC236}">
                <a16:creationId xmlns:a16="http://schemas.microsoft.com/office/drawing/2014/main" id="{252D8D81-7C07-D543-9D3B-86F79436BDE3}"/>
              </a:ext>
            </a:extLst>
          </p:cNvPr>
          <p:cNvCxnSpPr>
            <a:cxnSpLocks/>
          </p:cNvCxnSpPr>
          <p:nvPr userDrawn="1"/>
        </p:nvCxnSpPr>
        <p:spPr>
          <a:xfrm flipV="1">
            <a:off x="4546600" y="2680822"/>
            <a:ext cx="0" cy="225363"/>
          </a:xfrm>
          <a:prstGeom prst="line">
            <a:avLst/>
          </a:prstGeom>
          <a:noFill/>
          <a:ln w="6350" cap="flat" cmpd="sng" algn="ctr">
            <a:solidFill>
              <a:schemeClr val="tx1"/>
            </a:solidFill>
            <a:prstDash val="solid"/>
            <a:miter lim="800000"/>
            <a:tailEnd type="triangle"/>
          </a:ln>
          <a:effectLst/>
        </p:spPr>
      </p:cxnSp>
      <p:cxnSp>
        <p:nvCxnSpPr>
          <p:cNvPr id="42" name="Straight Arrow Connector 41">
            <a:extLst>
              <a:ext uri="{FF2B5EF4-FFF2-40B4-BE49-F238E27FC236}">
                <a16:creationId xmlns:a16="http://schemas.microsoft.com/office/drawing/2014/main" id="{29B8F300-1253-D142-808B-09199CCEEBFE}"/>
              </a:ext>
            </a:extLst>
          </p:cNvPr>
          <p:cNvCxnSpPr>
            <a:cxnSpLocks/>
          </p:cNvCxnSpPr>
          <p:nvPr userDrawn="1"/>
        </p:nvCxnSpPr>
        <p:spPr>
          <a:xfrm flipV="1">
            <a:off x="4546600" y="1495100"/>
            <a:ext cx="0" cy="217986"/>
          </a:xfrm>
          <a:prstGeom prst="straightConnector1">
            <a:avLst/>
          </a:prstGeom>
          <a:noFill/>
          <a:ln w="6350" cap="flat" cmpd="sng" algn="ctr">
            <a:solidFill>
              <a:schemeClr val="tx1"/>
            </a:solidFill>
            <a:prstDash val="solid"/>
            <a:miter lim="800000"/>
            <a:tailEnd type="triangle"/>
          </a:ln>
          <a:effectLst/>
        </p:spPr>
      </p:cxnSp>
      <p:cxnSp>
        <p:nvCxnSpPr>
          <p:cNvPr id="69" name="Straight Arrow Connector 68">
            <a:extLst>
              <a:ext uri="{FF2B5EF4-FFF2-40B4-BE49-F238E27FC236}">
                <a16:creationId xmlns:a16="http://schemas.microsoft.com/office/drawing/2014/main" id="{6F93761E-E6C0-0F4A-8F6A-A9F52D8ED0EB}"/>
              </a:ext>
            </a:extLst>
          </p:cNvPr>
          <p:cNvCxnSpPr>
            <a:cxnSpLocks/>
          </p:cNvCxnSpPr>
          <p:nvPr userDrawn="1"/>
        </p:nvCxnSpPr>
        <p:spPr>
          <a:xfrm flipH="1">
            <a:off x="2847372" y="2240078"/>
            <a:ext cx="1099595" cy="0"/>
          </a:xfrm>
          <a:prstGeom prst="straightConnector1">
            <a:avLst/>
          </a:prstGeom>
          <a:noFill/>
          <a:ln w="6350" cap="flat" cmpd="sng" algn="ctr">
            <a:solidFill>
              <a:schemeClr val="tx1"/>
            </a:solidFill>
            <a:prstDash val="solid"/>
            <a:miter lim="800000"/>
            <a:tailEnd type="triangle"/>
          </a:ln>
          <a:effectLst/>
        </p:spPr>
      </p:cxnSp>
      <p:cxnSp>
        <p:nvCxnSpPr>
          <p:cNvPr id="74" name="Straight Connector 73">
            <a:extLst>
              <a:ext uri="{FF2B5EF4-FFF2-40B4-BE49-F238E27FC236}">
                <a16:creationId xmlns:a16="http://schemas.microsoft.com/office/drawing/2014/main" id="{F0B7189C-74AB-C141-A03E-A8B29C4935C5}"/>
              </a:ext>
            </a:extLst>
          </p:cNvPr>
          <p:cNvCxnSpPr>
            <a:cxnSpLocks/>
          </p:cNvCxnSpPr>
          <p:nvPr userDrawn="1"/>
        </p:nvCxnSpPr>
        <p:spPr>
          <a:xfrm>
            <a:off x="5069711" y="1104508"/>
            <a:ext cx="2869308" cy="0"/>
          </a:xfrm>
          <a:prstGeom prst="line">
            <a:avLst/>
          </a:prstGeom>
          <a:noFill/>
          <a:ln w="6350" cap="flat" cmpd="sng" algn="ctr">
            <a:solidFill>
              <a:schemeClr val="tx1"/>
            </a:solidFill>
            <a:prstDash val="dash"/>
            <a:headEnd type="none" w="med" len="med"/>
            <a:tailEnd type="oval" w="sm" len="sm"/>
          </a:ln>
          <a:effectLst/>
        </p:spPr>
      </p:cxnSp>
      <p:grpSp>
        <p:nvGrpSpPr>
          <p:cNvPr id="75" name="Group 74">
            <a:extLst>
              <a:ext uri="{FF2B5EF4-FFF2-40B4-BE49-F238E27FC236}">
                <a16:creationId xmlns:a16="http://schemas.microsoft.com/office/drawing/2014/main" id="{F8FE68DF-48C4-3844-9AAF-424024F991E8}"/>
              </a:ext>
            </a:extLst>
          </p:cNvPr>
          <p:cNvGrpSpPr/>
          <p:nvPr userDrawn="1"/>
        </p:nvGrpSpPr>
        <p:grpSpPr>
          <a:xfrm>
            <a:off x="5116010" y="2219475"/>
            <a:ext cx="2823009" cy="2396307"/>
            <a:chOff x="5609106" y="2397600"/>
            <a:chExt cx="2329913" cy="2396307"/>
          </a:xfrm>
        </p:grpSpPr>
        <p:cxnSp>
          <p:nvCxnSpPr>
            <p:cNvPr id="76" name="Straight Connector 75">
              <a:extLst>
                <a:ext uri="{FF2B5EF4-FFF2-40B4-BE49-F238E27FC236}">
                  <a16:creationId xmlns:a16="http://schemas.microsoft.com/office/drawing/2014/main" id="{BEFA5AA1-C041-714E-9620-A3DBC87023AD}"/>
                </a:ext>
              </a:extLst>
            </p:cNvPr>
            <p:cNvCxnSpPr>
              <a:cxnSpLocks/>
            </p:cNvCxnSpPr>
            <p:nvPr/>
          </p:nvCxnSpPr>
          <p:spPr>
            <a:xfrm>
              <a:off x="5609106" y="2397600"/>
              <a:ext cx="2329913" cy="0"/>
            </a:xfrm>
            <a:prstGeom prst="line">
              <a:avLst/>
            </a:prstGeom>
            <a:noFill/>
            <a:ln w="6350" cap="flat" cmpd="sng" algn="ctr">
              <a:solidFill>
                <a:schemeClr val="tx1"/>
              </a:solidFill>
              <a:prstDash val="dash"/>
              <a:headEnd type="none" w="med" len="med"/>
              <a:tailEnd type="oval" w="sm" len="sm"/>
            </a:ln>
            <a:effectLst/>
          </p:spPr>
        </p:cxnSp>
        <p:cxnSp>
          <p:nvCxnSpPr>
            <p:cNvPr id="77" name="Straight Connector 76">
              <a:extLst>
                <a:ext uri="{FF2B5EF4-FFF2-40B4-BE49-F238E27FC236}">
                  <a16:creationId xmlns:a16="http://schemas.microsoft.com/office/drawing/2014/main" id="{926CFC75-2E6E-E146-BDFC-EAE799454D96}"/>
                </a:ext>
              </a:extLst>
            </p:cNvPr>
            <p:cNvCxnSpPr>
              <a:cxnSpLocks/>
            </p:cNvCxnSpPr>
            <p:nvPr/>
          </p:nvCxnSpPr>
          <p:spPr>
            <a:xfrm>
              <a:off x="5609106" y="3616740"/>
              <a:ext cx="2329913" cy="0"/>
            </a:xfrm>
            <a:prstGeom prst="line">
              <a:avLst/>
            </a:prstGeom>
            <a:noFill/>
            <a:ln w="6350" cap="flat" cmpd="sng" algn="ctr">
              <a:solidFill>
                <a:schemeClr val="tx1"/>
              </a:solidFill>
              <a:prstDash val="dash"/>
              <a:headEnd type="none" w="med" len="med"/>
              <a:tailEnd type="oval" w="sm" len="sm"/>
            </a:ln>
            <a:effectLst/>
          </p:spPr>
        </p:cxnSp>
        <p:cxnSp>
          <p:nvCxnSpPr>
            <p:cNvPr id="78" name="Straight Connector 77">
              <a:extLst>
                <a:ext uri="{FF2B5EF4-FFF2-40B4-BE49-F238E27FC236}">
                  <a16:creationId xmlns:a16="http://schemas.microsoft.com/office/drawing/2014/main" id="{66C6A333-65B2-8948-B9C5-7130E12A233A}"/>
                </a:ext>
              </a:extLst>
            </p:cNvPr>
            <p:cNvCxnSpPr>
              <a:cxnSpLocks/>
            </p:cNvCxnSpPr>
            <p:nvPr/>
          </p:nvCxnSpPr>
          <p:spPr>
            <a:xfrm>
              <a:off x="5609106" y="4793907"/>
              <a:ext cx="2329913" cy="0"/>
            </a:xfrm>
            <a:prstGeom prst="line">
              <a:avLst/>
            </a:prstGeom>
            <a:noFill/>
            <a:ln w="6350" cap="flat" cmpd="sng" algn="ctr">
              <a:solidFill>
                <a:schemeClr val="tx1"/>
              </a:solidFill>
              <a:prstDash val="dash"/>
              <a:headEnd type="none" w="med" len="med"/>
              <a:tailEnd type="oval" w="sm" len="sm"/>
            </a:ln>
            <a:effectLst/>
          </p:spPr>
        </p:cxnSp>
      </p:grpSp>
      <p:cxnSp>
        <p:nvCxnSpPr>
          <p:cNvPr id="79" name="Straight Connector 78">
            <a:extLst>
              <a:ext uri="{FF2B5EF4-FFF2-40B4-BE49-F238E27FC236}">
                <a16:creationId xmlns:a16="http://schemas.microsoft.com/office/drawing/2014/main" id="{373D91A4-239D-0549-9602-AEA1C03602F2}"/>
              </a:ext>
            </a:extLst>
          </p:cNvPr>
          <p:cNvCxnSpPr>
            <a:cxnSpLocks/>
          </p:cNvCxnSpPr>
          <p:nvPr userDrawn="1"/>
        </p:nvCxnSpPr>
        <p:spPr>
          <a:xfrm>
            <a:off x="6829063" y="5865320"/>
            <a:ext cx="1109952" cy="0"/>
          </a:xfrm>
          <a:prstGeom prst="line">
            <a:avLst/>
          </a:prstGeom>
          <a:noFill/>
          <a:ln w="6350" cap="flat" cmpd="sng" algn="ctr">
            <a:solidFill>
              <a:schemeClr val="tx1"/>
            </a:solidFill>
            <a:prstDash val="dash"/>
            <a:headEnd type="none" w="med" len="med"/>
            <a:tailEnd type="oval" w="sm" len="sm"/>
          </a:ln>
          <a:effectLst/>
        </p:spPr>
      </p:cxnSp>
      <p:sp>
        <p:nvSpPr>
          <p:cNvPr id="82" name="Rectangle: Rounded Corners 107">
            <a:extLst>
              <a:ext uri="{FF2B5EF4-FFF2-40B4-BE49-F238E27FC236}">
                <a16:creationId xmlns:a16="http://schemas.microsoft.com/office/drawing/2014/main" id="{730196F8-6D94-2B45-8E2C-1BF713833C43}"/>
              </a:ext>
            </a:extLst>
          </p:cNvPr>
          <p:cNvSpPr>
            <a:spLocks noChangeAspect="1"/>
          </p:cNvSpPr>
          <p:nvPr userDrawn="1"/>
        </p:nvSpPr>
        <p:spPr>
          <a:xfrm>
            <a:off x="5728419" y="5275015"/>
            <a:ext cx="1097280" cy="1097280"/>
          </a:xfrm>
          <a:prstGeom prst="ellipse">
            <a:avLst/>
          </a:prstGeom>
          <a:solidFill>
            <a:schemeClr val="bg1">
              <a:lumMod val="60000"/>
              <a:lumOff val="40000"/>
            </a:schemeClr>
          </a:solidFill>
          <a:ln w="12700" cap="flat" cmpd="sng" algn="ctr">
            <a:noFill/>
            <a:prstDash val="solid"/>
            <a:miter lim="800000"/>
          </a:ln>
          <a:effectLst/>
        </p:spPr>
        <p:txBody>
          <a:bodyPr wrap="none" rtlCol="0" anchor="ctr"/>
          <a:lstStyle/>
          <a:p>
            <a:pPr algn="ctr" defTabSz="1371577">
              <a:defRPr/>
            </a:pPr>
            <a:r>
              <a:rPr lang="en-GB" sz="1000" b="1" kern="0">
                <a:solidFill>
                  <a:prstClr val="white"/>
                </a:solidFill>
              </a:rPr>
              <a:t>Name</a:t>
            </a:r>
          </a:p>
          <a:p>
            <a:pPr algn="ctr" defTabSz="1371577">
              <a:defRPr/>
            </a:pPr>
            <a:r>
              <a:rPr lang="en-GB" sz="1000" kern="0">
                <a:solidFill>
                  <a:prstClr val="white"/>
                </a:solidFill>
              </a:rPr>
              <a:t>Senior Associate </a:t>
            </a:r>
          </a:p>
        </p:txBody>
      </p:sp>
      <p:sp>
        <p:nvSpPr>
          <p:cNvPr id="85" name="Title 2">
            <a:extLst>
              <a:ext uri="{FF2B5EF4-FFF2-40B4-BE49-F238E27FC236}">
                <a16:creationId xmlns:a16="http://schemas.microsoft.com/office/drawing/2014/main" id="{FE67C653-A938-3C44-B936-E1ABC326923A}"/>
              </a:ext>
            </a:extLst>
          </p:cNvPr>
          <p:cNvSpPr>
            <a:spLocks noGrp="1"/>
          </p:cNvSpPr>
          <p:nvPr>
            <p:ph type="title" hasCustomPrompt="1"/>
          </p:nvPr>
        </p:nvSpPr>
        <p:spPr>
          <a:xfrm>
            <a:off x="754380" y="590047"/>
            <a:ext cx="3011862" cy="373839"/>
          </a:xfrm>
          <a:prstGeom prst="rect">
            <a:avLst/>
          </a:prstGeom>
        </p:spPr>
        <p:txBody>
          <a:bodyPr>
            <a:noAutofit/>
          </a:bodyPr>
          <a:lstStyle>
            <a:lvl1pPr>
              <a:defRPr sz="2800"/>
            </a:lvl1pPr>
          </a:lstStyle>
          <a:p>
            <a:r>
              <a:rPr lang="en-US"/>
              <a:t>Click to add title</a:t>
            </a:r>
            <a:endParaRPr lang="en-US" sz="1800" spc="0"/>
          </a:p>
        </p:txBody>
      </p:sp>
      <p:sp>
        <p:nvSpPr>
          <p:cNvPr id="97" name="Text Placeholder 2">
            <a:extLst>
              <a:ext uri="{FF2B5EF4-FFF2-40B4-BE49-F238E27FC236}">
                <a16:creationId xmlns:a16="http://schemas.microsoft.com/office/drawing/2014/main" id="{FDAA6FEE-F031-174C-B1E9-09FBDEF8F096}"/>
              </a:ext>
            </a:extLst>
          </p:cNvPr>
          <p:cNvSpPr>
            <a:spLocks noGrp="1"/>
          </p:cNvSpPr>
          <p:nvPr>
            <p:ph type="body" sz="quarter" idx="18" hasCustomPrompt="1"/>
          </p:nvPr>
        </p:nvSpPr>
        <p:spPr>
          <a:xfrm>
            <a:off x="1701114" y="2886846"/>
            <a:ext cx="1097370" cy="1097371"/>
          </a:xfrm>
          <a:prstGeom prst="ellipse">
            <a:avLst/>
          </a:prstGeom>
          <a:solidFill>
            <a:schemeClr val="bg1">
              <a:lumMod val="60000"/>
              <a:lumOff val="40000"/>
            </a:schemeClr>
          </a:solidFill>
        </p:spPr>
        <p:txBody>
          <a:bodyPr lIns="0" tIns="0" rIns="0" bIns="0" numCol="1" anchor="ctr" anchorCtr="0">
            <a:noAutofit/>
          </a:bodyPr>
          <a:lstStyle>
            <a:lvl1pPr algn="ctr">
              <a:defRPr sz="1000">
                <a:latin typeface="+mj-lt"/>
              </a:defRPr>
            </a:lvl1pPr>
          </a:lstStyle>
          <a:p>
            <a:pPr lvl="0"/>
            <a:r>
              <a:rPr lang="en-US"/>
              <a:t>Managing Director </a:t>
            </a:r>
          </a:p>
        </p:txBody>
      </p:sp>
      <p:sp>
        <p:nvSpPr>
          <p:cNvPr id="99" name="Text Placeholder 2">
            <a:extLst>
              <a:ext uri="{FF2B5EF4-FFF2-40B4-BE49-F238E27FC236}">
                <a16:creationId xmlns:a16="http://schemas.microsoft.com/office/drawing/2014/main" id="{12F57F91-5B83-9345-A46E-D8C879DAD753}"/>
              </a:ext>
            </a:extLst>
          </p:cNvPr>
          <p:cNvSpPr>
            <a:spLocks noGrp="1"/>
          </p:cNvSpPr>
          <p:nvPr>
            <p:ph type="body" sz="quarter" idx="19" hasCustomPrompt="1"/>
          </p:nvPr>
        </p:nvSpPr>
        <p:spPr>
          <a:xfrm>
            <a:off x="1701114" y="1701369"/>
            <a:ext cx="1097370" cy="1097371"/>
          </a:xfrm>
          <a:prstGeom prst="ellipse">
            <a:avLst/>
          </a:prstGeom>
          <a:solidFill>
            <a:schemeClr val="accent1">
              <a:lumMod val="50000"/>
            </a:schemeClr>
          </a:solidFill>
        </p:spPr>
        <p:txBody>
          <a:bodyPr lIns="0" tIns="0" rIns="0" bIns="0" numCol="1" anchor="ctr" anchorCtr="0">
            <a:noAutofit/>
          </a:bodyPr>
          <a:lstStyle>
            <a:lvl1pPr algn="ctr">
              <a:defRPr sz="1000">
                <a:latin typeface="+mj-lt"/>
              </a:defRPr>
            </a:lvl1pPr>
          </a:lstStyle>
          <a:p>
            <a:pPr lvl="0"/>
            <a:r>
              <a:rPr lang="en-US"/>
              <a:t>Stakeholder </a:t>
            </a:r>
          </a:p>
        </p:txBody>
      </p:sp>
      <p:sp>
        <p:nvSpPr>
          <p:cNvPr id="101" name="Text Placeholder 2">
            <a:extLst>
              <a:ext uri="{FF2B5EF4-FFF2-40B4-BE49-F238E27FC236}">
                <a16:creationId xmlns:a16="http://schemas.microsoft.com/office/drawing/2014/main" id="{7110FF2A-7DB9-B946-87DC-95D0BB01A038}"/>
              </a:ext>
            </a:extLst>
          </p:cNvPr>
          <p:cNvSpPr>
            <a:spLocks noGrp="1"/>
          </p:cNvSpPr>
          <p:nvPr>
            <p:ph type="body" sz="quarter" idx="20" hasCustomPrompt="1"/>
          </p:nvPr>
        </p:nvSpPr>
        <p:spPr>
          <a:xfrm>
            <a:off x="1701114" y="5257800"/>
            <a:ext cx="1097370" cy="1097371"/>
          </a:xfrm>
          <a:prstGeom prst="ellipse">
            <a:avLst/>
          </a:prstGeom>
          <a:solidFill>
            <a:schemeClr val="bg1">
              <a:lumMod val="60000"/>
              <a:lumOff val="40000"/>
            </a:schemeClr>
          </a:solidFill>
        </p:spPr>
        <p:txBody>
          <a:bodyPr lIns="0" tIns="0" rIns="0" bIns="0" numCol="1" anchor="ctr" anchorCtr="0">
            <a:noAutofit/>
          </a:bodyPr>
          <a:lstStyle>
            <a:lvl1pPr algn="ctr">
              <a:defRPr sz="1000">
                <a:latin typeface="+mj-lt"/>
              </a:defRPr>
            </a:lvl1pPr>
          </a:lstStyle>
          <a:p>
            <a:pPr lvl="0"/>
            <a:r>
              <a:rPr lang="en-US"/>
              <a:t>Vice President </a:t>
            </a:r>
          </a:p>
        </p:txBody>
      </p:sp>
      <p:sp>
        <p:nvSpPr>
          <p:cNvPr id="2" name="TextBox 1">
            <a:extLst>
              <a:ext uri="{FF2B5EF4-FFF2-40B4-BE49-F238E27FC236}">
                <a16:creationId xmlns:a16="http://schemas.microsoft.com/office/drawing/2014/main" id="{2EF197ED-DBA2-1743-910B-BC8F93341CAD}"/>
              </a:ext>
            </a:extLst>
          </p:cNvPr>
          <p:cNvSpPr txBox="1"/>
          <p:nvPr userDrawn="1"/>
        </p:nvSpPr>
        <p:spPr>
          <a:xfrm>
            <a:off x="8104909" y="789708"/>
            <a:ext cx="3125586" cy="584775"/>
          </a:xfrm>
          <a:prstGeom prst="rect">
            <a:avLst/>
          </a:prstGeom>
          <a:noFill/>
        </p:spPr>
        <p:txBody>
          <a:bodyPr wrap="square" rtlCol="0" anchor="ctr">
            <a:spAutoFit/>
          </a:bodyPr>
          <a:lstStyle/>
          <a:p>
            <a:r>
              <a:rPr lang="en-US" sz="1600" b="0" i="0" kern="1200">
                <a:solidFill>
                  <a:schemeClr val="tx1"/>
                </a:solidFill>
                <a:effectLst/>
                <a:latin typeface="+mn-lt"/>
                <a:ea typeface="+mn-ea"/>
                <a:cs typeface="+mn-cs"/>
              </a:rPr>
              <a:t>Lorem ipsum dolor sit </a:t>
            </a:r>
            <a:r>
              <a:rPr lang="en-US" sz="1600" b="0" i="0" kern="1200" err="1">
                <a:solidFill>
                  <a:schemeClr val="tx1"/>
                </a:solidFill>
                <a:effectLst/>
                <a:latin typeface="+mn-lt"/>
                <a:ea typeface="+mn-ea"/>
                <a:cs typeface="+mn-cs"/>
              </a:rPr>
              <a:t>amet</a:t>
            </a:r>
            <a:r>
              <a:rPr lang="en-US" sz="1600" b="0" i="0" kern="1200">
                <a:solidFill>
                  <a:schemeClr val="tx1"/>
                </a:solidFill>
                <a:effectLst/>
                <a:latin typeface="+mn-lt"/>
                <a:ea typeface="+mn-ea"/>
                <a:cs typeface="+mn-cs"/>
              </a:rPr>
              <a:t>.</a:t>
            </a:r>
          </a:p>
          <a:p>
            <a:pPr marL="347663" lvl="1" indent="-231775">
              <a:buFont typeface="Arial" panose="020B0604020202020204" pitchFamily="34" charset="0"/>
              <a:buChar char="•"/>
              <a:tabLst/>
            </a:pPr>
            <a:r>
              <a:rPr lang="en-US" sz="1600" b="0" i="0" kern="1200">
                <a:solidFill>
                  <a:schemeClr val="tx1"/>
                </a:solidFill>
                <a:effectLst/>
                <a:latin typeface="+mn-lt"/>
                <a:ea typeface="+mn-ea"/>
                <a:cs typeface="+mn-cs"/>
              </a:rPr>
              <a:t>Sub bullet</a:t>
            </a:r>
            <a:endParaRPr lang="en-US" sz="1600"/>
          </a:p>
        </p:txBody>
      </p:sp>
      <p:sp>
        <p:nvSpPr>
          <p:cNvPr id="33" name="TextBox 32">
            <a:extLst>
              <a:ext uri="{FF2B5EF4-FFF2-40B4-BE49-F238E27FC236}">
                <a16:creationId xmlns:a16="http://schemas.microsoft.com/office/drawing/2014/main" id="{E50A0D0A-640C-104C-AC9A-BFBCC9333CDA}"/>
              </a:ext>
            </a:extLst>
          </p:cNvPr>
          <p:cNvSpPr txBox="1"/>
          <p:nvPr userDrawn="1"/>
        </p:nvSpPr>
        <p:spPr>
          <a:xfrm>
            <a:off x="8104909" y="1905000"/>
            <a:ext cx="3125586" cy="584775"/>
          </a:xfrm>
          <a:prstGeom prst="rect">
            <a:avLst/>
          </a:prstGeom>
          <a:noFill/>
        </p:spPr>
        <p:txBody>
          <a:bodyPr wrap="square" rtlCol="0" anchor="ctr">
            <a:spAutoFit/>
          </a:bodyPr>
          <a:lstStyle/>
          <a:p>
            <a:r>
              <a:rPr lang="en-US" sz="1600" b="0" i="0" kern="1200">
                <a:solidFill>
                  <a:schemeClr val="tx1"/>
                </a:solidFill>
                <a:effectLst/>
                <a:latin typeface="+mn-lt"/>
                <a:ea typeface="+mn-ea"/>
                <a:cs typeface="+mn-cs"/>
              </a:rPr>
              <a:t>Lorem ipsum dolor sit </a:t>
            </a:r>
            <a:r>
              <a:rPr lang="en-US" sz="1600" b="0" i="0" kern="1200" err="1">
                <a:solidFill>
                  <a:schemeClr val="tx1"/>
                </a:solidFill>
                <a:effectLst/>
                <a:latin typeface="+mn-lt"/>
                <a:ea typeface="+mn-ea"/>
                <a:cs typeface="+mn-cs"/>
              </a:rPr>
              <a:t>amet</a:t>
            </a:r>
            <a:r>
              <a:rPr lang="en-US" sz="1600" b="0" i="0" kern="1200">
                <a:solidFill>
                  <a:schemeClr val="tx1"/>
                </a:solidFill>
                <a:effectLst/>
                <a:latin typeface="+mn-lt"/>
                <a:ea typeface="+mn-ea"/>
                <a:cs typeface="+mn-cs"/>
              </a:rPr>
              <a:t>.</a:t>
            </a:r>
          </a:p>
          <a:p>
            <a:pPr marL="347663" lvl="1" indent="-231775">
              <a:buFont typeface="Arial" panose="020B0604020202020204" pitchFamily="34" charset="0"/>
              <a:buChar char="•"/>
              <a:tabLst/>
            </a:pPr>
            <a:r>
              <a:rPr lang="en-US" sz="1600" b="0" i="0" kern="1200">
                <a:solidFill>
                  <a:schemeClr val="tx1"/>
                </a:solidFill>
                <a:effectLst/>
                <a:latin typeface="+mn-lt"/>
                <a:ea typeface="+mn-ea"/>
                <a:cs typeface="+mn-cs"/>
              </a:rPr>
              <a:t>Sub bullet</a:t>
            </a:r>
            <a:endParaRPr lang="en-US" sz="1600"/>
          </a:p>
        </p:txBody>
      </p:sp>
      <p:sp>
        <p:nvSpPr>
          <p:cNvPr id="34" name="TextBox 33">
            <a:extLst>
              <a:ext uri="{FF2B5EF4-FFF2-40B4-BE49-F238E27FC236}">
                <a16:creationId xmlns:a16="http://schemas.microsoft.com/office/drawing/2014/main" id="{A99E8297-B6E3-0942-BF46-11B5D7B2EEB1}"/>
              </a:ext>
            </a:extLst>
          </p:cNvPr>
          <p:cNvSpPr txBox="1"/>
          <p:nvPr userDrawn="1"/>
        </p:nvSpPr>
        <p:spPr>
          <a:xfrm>
            <a:off x="8104909" y="3097878"/>
            <a:ext cx="3125586" cy="584775"/>
          </a:xfrm>
          <a:prstGeom prst="rect">
            <a:avLst/>
          </a:prstGeom>
          <a:noFill/>
        </p:spPr>
        <p:txBody>
          <a:bodyPr wrap="square" rtlCol="0" anchor="ctr">
            <a:spAutoFit/>
          </a:bodyPr>
          <a:lstStyle/>
          <a:p>
            <a:r>
              <a:rPr lang="en-US" sz="1600" b="0" i="0" kern="1200">
                <a:solidFill>
                  <a:schemeClr val="tx1"/>
                </a:solidFill>
                <a:effectLst/>
                <a:latin typeface="+mn-lt"/>
                <a:ea typeface="+mn-ea"/>
                <a:cs typeface="+mn-cs"/>
              </a:rPr>
              <a:t>Lorem ipsum dolor sit </a:t>
            </a:r>
            <a:r>
              <a:rPr lang="en-US" sz="1600" b="0" i="0" kern="1200" err="1">
                <a:solidFill>
                  <a:schemeClr val="tx1"/>
                </a:solidFill>
                <a:effectLst/>
                <a:latin typeface="+mn-lt"/>
                <a:ea typeface="+mn-ea"/>
                <a:cs typeface="+mn-cs"/>
              </a:rPr>
              <a:t>amet</a:t>
            </a:r>
            <a:r>
              <a:rPr lang="en-US" sz="1600" b="0" i="0" kern="1200">
                <a:solidFill>
                  <a:schemeClr val="tx1"/>
                </a:solidFill>
                <a:effectLst/>
                <a:latin typeface="+mn-lt"/>
                <a:ea typeface="+mn-ea"/>
                <a:cs typeface="+mn-cs"/>
              </a:rPr>
              <a:t>.</a:t>
            </a:r>
          </a:p>
          <a:p>
            <a:pPr marL="347663" lvl="1" indent="-231775">
              <a:buFont typeface="Arial" panose="020B0604020202020204" pitchFamily="34" charset="0"/>
              <a:buChar char="•"/>
              <a:tabLst/>
            </a:pPr>
            <a:r>
              <a:rPr lang="en-US" sz="1600" b="0" i="0" kern="1200">
                <a:solidFill>
                  <a:schemeClr val="tx1"/>
                </a:solidFill>
                <a:effectLst/>
                <a:latin typeface="+mn-lt"/>
                <a:ea typeface="+mn-ea"/>
                <a:cs typeface="+mn-cs"/>
              </a:rPr>
              <a:t>Sub bullet</a:t>
            </a:r>
            <a:endParaRPr lang="en-US" sz="1600"/>
          </a:p>
        </p:txBody>
      </p:sp>
      <p:sp>
        <p:nvSpPr>
          <p:cNvPr id="35" name="TextBox 34">
            <a:extLst>
              <a:ext uri="{FF2B5EF4-FFF2-40B4-BE49-F238E27FC236}">
                <a16:creationId xmlns:a16="http://schemas.microsoft.com/office/drawing/2014/main" id="{F710183D-DA43-3F40-A73E-69F7EA13B6D2}"/>
              </a:ext>
            </a:extLst>
          </p:cNvPr>
          <p:cNvSpPr txBox="1"/>
          <p:nvPr userDrawn="1"/>
        </p:nvSpPr>
        <p:spPr>
          <a:xfrm>
            <a:off x="8104909" y="4283826"/>
            <a:ext cx="3125586" cy="584775"/>
          </a:xfrm>
          <a:prstGeom prst="rect">
            <a:avLst/>
          </a:prstGeom>
          <a:noFill/>
        </p:spPr>
        <p:txBody>
          <a:bodyPr wrap="square" rtlCol="0" anchor="ctr">
            <a:spAutoFit/>
          </a:bodyPr>
          <a:lstStyle/>
          <a:p>
            <a:r>
              <a:rPr lang="en-US" sz="1600" b="0" i="0" kern="1200">
                <a:solidFill>
                  <a:schemeClr val="tx1"/>
                </a:solidFill>
                <a:effectLst/>
                <a:latin typeface="+mn-lt"/>
                <a:ea typeface="+mn-ea"/>
                <a:cs typeface="+mn-cs"/>
              </a:rPr>
              <a:t>Lorem ipsum dolor sit </a:t>
            </a:r>
            <a:r>
              <a:rPr lang="en-US" sz="1600" b="0" i="0" kern="1200" err="1">
                <a:solidFill>
                  <a:schemeClr val="tx1"/>
                </a:solidFill>
                <a:effectLst/>
                <a:latin typeface="+mn-lt"/>
                <a:ea typeface="+mn-ea"/>
                <a:cs typeface="+mn-cs"/>
              </a:rPr>
              <a:t>amet</a:t>
            </a:r>
            <a:r>
              <a:rPr lang="en-US" sz="1600" b="0" i="0" kern="1200">
                <a:solidFill>
                  <a:schemeClr val="tx1"/>
                </a:solidFill>
                <a:effectLst/>
                <a:latin typeface="+mn-lt"/>
                <a:ea typeface="+mn-ea"/>
                <a:cs typeface="+mn-cs"/>
              </a:rPr>
              <a:t>.</a:t>
            </a:r>
          </a:p>
          <a:p>
            <a:pPr marL="347663" lvl="1" indent="-231775">
              <a:buFont typeface="Arial" panose="020B0604020202020204" pitchFamily="34" charset="0"/>
              <a:buChar char="•"/>
              <a:tabLst/>
            </a:pPr>
            <a:r>
              <a:rPr lang="en-US" sz="1600" b="0" i="0" kern="1200">
                <a:solidFill>
                  <a:schemeClr val="tx1"/>
                </a:solidFill>
                <a:effectLst/>
                <a:latin typeface="+mn-lt"/>
                <a:ea typeface="+mn-ea"/>
                <a:cs typeface="+mn-cs"/>
              </a:rPr>
              <a:t>Sub bullet</a:t>
            </a:r>
            <a:endParaRPr lang="en-US" sz="1600"/>
          </a:p>
        </p:txBody>
      </p:sp>
      <p:sp>
        <p:nvSpPr>
          <p:cNvPr id="36" name="TextBox 35">
            <a:extLst>
              <a:ext uri="{FF2B5EF4-FFF2-40B4-BE49-F238E27FC236}">
                <a16:creationId xmlns:a16="http://schemas.microsoft.com/office/drawing/2014/main" id="{C9ABC78E-E516-B24F-9A22-75966080B0A6}"/>
              </a:ext>
            </a:extLst>
          </p:cNvPr>
          <p:cNvSpPr txBox="1"/>
          <p:nvPr userDrawn="1"/>
        </p:nvSpPr>
        <p:spPr>
          <a:xfrm>
            <a:off x="8104909" y="5529348"/>
            <a:ext cx="3125586" cy="584775"/>
          </a:xfrm>
          <a:prstGeom prst="rect">
            <a:avLst/>
          </a:prstGeom>
          <a:noFill/>
        </p:spPr>
        <p:txBody>
          <a:bodyPr wrap="square" rtlCol="0" anchor="ctr">
            <a:spAutoFit/>
          </a:bodyPr>
          <a:lstStyle/>
          <a:p>
            <a:r>
              <a:rPr lang="en-US" sz="1600" b="0" i="0" kern="1200">
                <a:solidFill>
                  <a:schemeClr val="tx1"/>
                </a:solidFill>
                <a:effectLst/>
                <a:latin typeface="+mn-lt"/>
                <a:ea typeface="+mn-ea"/>
                <a:cs typeface="+mn-cs"/>
              </a:rPr>
              <a:t>Lorem ipsum dolor sit </a:t>
            </a:r>
            <a:r>
              <a:rPr lang="en-US" sz="1600" b="0" i="0" kern="1200" err="1">
                <a:solidFill>
                  <a:schemeClr val="tx1"/>
                </a:solidFill>
                <a:effectLst/>
                <a:latin typeface="+mn-lt"/>
                <a:ea typeface="+mn-ea"/>
                <a:cs typeface="+mn-cs"/>
              </a:rPr>
              <a:t>amet</a:t>
            </a:r>
            <a:r>
              <a:rPr lang="en-US" sz="1600" b="0" i="0" kern="1200">
                <a:solidFill>
                  <a:schemeClr val="tx1"/>
                </a:solidFill>
                <a:effectLst/>
                <a:latin typeface="+mn-lt"/>
                <a:ea typeface="+mn-ea"/>
                <a:cs typeface="+mn-cs"/>
              </a:rPr>
              <a:t>.</a:t>
            </a:r>
          </a:p>
          <a:p>
            <a:pPr marL="347663" lvl="1" indent="-231775">
              <a:buFont typeface="Arial" panose="020B0604020202020204" pitchFamily="34" charset="0"/>
              <a:buChar char="•"/>
              <a:tabLst/>
            </a:pPr>
            <a:r>
              <a:rPr lang="en-US" sz="1600" b="0" i="0" kern="1200">
                <a:solidFill>
                  <a:schemeClr val="tx1"/>
                </a:solidFill>
                <a:effectLst/>
                <a:latin typeface="+mn-lt"/>
                <a:ea typeface="+mn-ea"/>
                <a:cs typeface="+mn-cs"/>
              </a:rPr>
              <a:t>Sub bullet</a:t>
            </a:r>
            <a:endParaRPr lang="en-US" sz="1600"/>
          </a:p>
        </p:txBody>
      </p:sp>
      <p:sp>
        <p:nvSpPr>
          <p:cNvPr id="32" name="Footer Placeholder 6">
            <a:extLst>
              <a:ext uri="{FF2B5EF4-FFF2-40B4-BE49-F238E27FC236}">
                <a16:creationId xmlns:a16="http://schemas.microsoft.com/office/drawing/2014/main" id="{B73D535A-22C9-6141-8735-B4C4D443D3E9}"/>
              </a:ext>
            </a:extLst>
          </p:cNvPr>
          <p:cNvSpPr>
            <a:spLocks noGrp="1"/>
          </p:cNvSpPr>
          <p:nvPr>
            <p:ph type="ftr" sz="quarter" idx="3"/>
          </p:nvPr>
        </p:nvSpPr>
        <p:spPr>
          <a:xfrm>
            <a:off x="181495" y="179994"/>
            <a:ext cx="2072755" cy="177453"/>
          </a:xfrm>
          <a:prstGeom prst="rect">
            <a:avLst/>
          </a:prstGeom>
        </p:spPr>
        <p:txBody>
          <a:bodyPr vert="horz" lIns="91440" tIns="45720" rIns="91440" bIns="45720" rtlCol="0" anchor="ctr"/>
          <a:lstStyle>
            <a:lvl1pPr algn="l">
              <a:defRPr sz="800">
                <a:solidFill>
                  <a:schemeClr val="tx1"/>
                </a:solidFill>
              </a:defRPr>
            </a:lvl1pPr>
          </a:lstStyle>
          <a:p>
            <a:endParaRPr lang="en-US"/>
          </a:p>
        </p:txBody>
      </p:sp>
      <p:pic>
        <p:nvPicPr>
          <p:cNvPr id="43" name="Picture 42" descr="Text&#10;&#10;Description automatically generated">
            <a:extLst>
              <a:ext uri="{FF2B5EF4-FFF2-40B4-BE49-F238E27FC236}">
                <a16:creationId xmlns:a16="http://schemas.microsoft.com/office/drawing/2014/main" id="{B077A15F-B6A6-4A13-8B3B-03738E9621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4766" y="6338321"/>
            <a:ext cx="1101946" cy="403200"/>
          </a:xfrm>
          <a:prstGeom prst="rect">
            <a:avLst/>
          </a:prstGeom>
        </p:spPr>
      </p:pic>
    </p:spTree>
    <p:extLst>
      <p:ext uri="{BB962C8B-B14F-4D97-AF65-F5344CB8AC3E}">
        <p14:creationId xmlns:p14="http://schemas.microsoft.com/office/powerpoint/2010/main" val="3979046749"/>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B48CDD86-4933-7740-A32C-630997F8BB3C}"/>
              </a:ext>
            </a:extLst>
          </p:cNvPr>
          <p:cNvSpPr/>
          <p:nvPr userDrawn="1"/>
        </p:nvSpPr>
        <p:spPr>
          <a:xfrm rot="10800000" flipH="1" flipV="1">
            <a:off x="6978983" y="-14991"/>
            <a:ext cx="5236768" cy="1124179"/>
          </a:xfrm>
          <a:custGeom>
            <a:avLst/>
            <a:gdLst>
              <a:gd name="connsiteX0" fmla="*/ 0 w 2015613"/>
              <a:gd name="connsiteY0" fmla="*/ 0 h 1524000"/>
              <a:gd name="connsiteX1" fmla="*/ 2015613 w 2015613"/>
              <a:gd name="connsiteY1" fmla="*/ 1524000 h 1524000"/>
              <a:gd name="connsiteX2" fmla="*/ 2015613 w 2015613"/>
              <a:gd name="connsiteY2" fmla="*/ 9832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63807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3482 h 1524000"/>
              <a:gd name="connsiteX3" fmla="*/ 0 w 2015613"/>
              <a:gd name="connsiteY3" fmla="*/ 0 h 1524000"/>
              <a:gd name="connsiteX0" fmla="*/ 0 w 1443939"/>
              <a:gd name="connsiteY0" fmla="*/ 0 h 1536700"/>
              <a:gd name="connsiteX1" fmla="*/ 1443939 w 1443939"/>
              <a:gd name="connsiteY1" fmla="*/ 1536700 h 1536700"/>
              <a:gd name="connsiteX2" fmla="*/ 1434414 w 1443939"/>
              <a:gd name="connsiteY2" fmla="*/ 16182 h 1536700"/>
              <a:gd name="connsiteX3" fmla="*/ 0 w 1443939"/>
              <a:gd name="connsiteY3" fmla="*/ 0 h 1536700"/>
              <a:gd name="connsiteX0" fmla="*/ 0 w 1477677"/>
              <a:gd name="connsiteY0" fmla="*/ 0 h 1536700"/>
              <a:gd name="connsiteX1" fmla="*/ 1477677 w 1477677"/>
              <a:gd name="connsiteY1" fmla="*/ 1536700 h 1536700"/>
              <a:gd name="connsiteX2" fmla="*/ 1468152 w 1477677"/>
              <a:gd name="connsiteY2" fmla="*/ 16182 h 1536700"/>
              <a:gd name="connsiteX3" fmla="*/ 0 w 1477677"/>
              <a:gd name="connsiteY3" fmla="*/ 0 h 1536700"/>
              <a:gd name="connsiteX0" fmla="*/ 0 w 1490644"/>
              <a:gd name="connsiteY0" fmla="*/ 13798 h 1550498"/>
              <a:gd name="connsiteX1" fmla="*/ 1477677 w 1490644"/>
              <a:gd name="connsiteY1" fmla="*/ 1550498 h 1550498"/>
              <a:gd name="connsiteX2" fmla="*/ 1490644 w 1490644"/>
              <a:gd name="connsiteY2" fmla="*/ 0 h 1550498"/>
              <a:gd name="connsiteX3" fmla="*/ 0 w 1490644"/>
              <a:gd name="connsiteY3" fmla="*/ 13798 h 1550498"/>
              <a:gd name="connsiteX0" fmla="*/ 0 w 1580613"/>
              <a:gd name="connsiteY0" fmla="*/ 0 h 1551690"/>
              <a:gd name="connsiteX1" fmla="*/ 1567646 w 1580613"/>
              <a:gd name="connsiteY1" fmla="*/ 1551690 h 1551690"/>
              <a:gd name="connsiteX2" fmla="*/ 1580613 w 1580613"/>
              <a:gd name="connsiteY2" fmla="*/ 1192 h 1551690"/>
              <a:gd name="connsiteX3" fmla="*/ 0 w 1580613"/>
              <a:gd name="connsiteY3" fmla="*/ 0 h 1551690"/>
              <a:gd name="connsiteX0" fmla="*/ 0 w 7834883"/>
              <a:gd name="connsiteY0" fmla="*/ 0 h 1551690"/>
              <a:gd name="connsiteX1" fmla="*/ 7821916 w 7834883"/>
              <a:gd name="connsiteY1" fmla="*/ 1551690 h 1551690"/>
              <a:gd name="connsiteX2" fmla="*/ 7834883 w 7834883"/>
              <a:gd name="connsiteY2" fmla="*/ 1192 h 1551690"/>
              <a:gd name="connsiteX3" fmla="*/ 0 w 7834883"/>
              <a:gd name="connsiteY3" fmla="*/ 0 h 1551690"/>
              <a:gd name="connsiteX0" fmla="*/ 0 w 8000100"/>
              <a:gd name="connsiteY0" fmla="*/ 0 h 1088553"/>
              <a:gd name="connsiteX1" fmla="*/ 8000100 w 8000100"/>
              <a:gd name="connsiteY1" fmla="*/ 1088553 h 1088553"/>
              <a:gd name="connsiteX2" fmla="*/ 7834883 w 8000100"/>
              <a:gd name="connsiteY2" fmla="*/ 1192 h 1088553"/>
              <a:gd name="connsiteX3" fmla="*/ 0 w 8000100"/>
              <a:gd name="connsiteY3" fmla="*/ 0 h 1088553"/>
              <a:gd name="connsiteX0" fmla="*/ 0 w 7857553"/>
              <a:gd name="connsiteY0" fmla="*/ 0 h 1124179"/>
              <a:gd name="connsiteX1" fmla="*/ 7857553 w 7857553"/>
              <a:gd name="connsiteY1" fmla="*/ 1124179 h 1124179"/>
              <a:gd name="connsiteX2" fmla="*/ 7834883 w 7857553"/>
              <a:gd name="connsiteY2" fmla="*/ 1192 h 1124179"/>
              <a:gd name="connsiteX3" fmla="*/ 0 w 7857553"/>
              <a:gd name="connsiteY3" fmla="*/ 0 h 1124179"/>
            </a:gdLst>
            <a:ahLst/>
            <a:cxnLst>
              <a:cxn ang="0">
                <a:pos x="connsiteX0" y="connsiteY0"/>
              </a:cxn>
              <a:cxn ang="0">
                <a:pos x="connsiteX1" y="connsiteY1"/>
              </a:cxn>
              <a:cxn ang="0">
                <a:pos x="connsiteX2" y="connsiteY2"/>
              </a:cxn>
              <a:cxn ang="0">
                <a:pos x="connsiteX3" y="connsiteY3"/>
              </a:cxn>
            </a:cxnLst>
            <a:rect l="l" t="t" r="r" b="b"/>
            <a:pathLst>
              <a:path w="7857553" h="1124179">
                <a:moveTo>
                  <a:pt x="0" y="0"/>
                </a:moveTo>
                <a:lnTo>
                  <a:pt x="7857553" y="1124179"/>
                </a:lnTo>
                <a:lnTo>
                  <a:pt x="7834883" y="119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6D74156A-1243-E74B-98C0-39C4641CCB4E}"/>
              </a:ext>
            </a:extLst>
          </p:cNvPr>
          <p:cNvGrpSpPr/>
          <p:nvPr userDrawn="1"/>
        </p:nvGrpSpPr>
        <p:grpSpPr>
          <a:xfrm>
            <a:off x="1394104" y="2181514"/>
            <a:ext cx="9403792" cy="3493145"/>
            <a:chOff x="5352827" y="4083873"/>
            <a:chExt cx="14545616" cy="5403134"/>
          </a:xfrm>
        </p:grpSpPr>
        <p:sp>
          <p:nvSpPr>
            <p:cNvPr id="13" name="Freeform 12">
              <a:extLst>
                <a:ext uri="{FF2B5EF4-FFF2-40B4-BE49-F238E27FC236}">
                  <a16:creationId xmlns:a16="http://schemas.microsoft.com/office/drawing/2014/main" id="{5578D583-3293-BC48-AB87-3456547CD0E1}"/>
                </a:ext>
              </a:extLst>
            </p:cNvPr>
            <p:cNvSpPr/>
            <p:nvPr/>
          </p:nvSpPr>
          <p:spPr>
            <a:xfrm>
              <a:off x="14904223" y="4520198"/>
              <a:ext cx="4994220" cy="457200"/>
            </a:xfrm>
            <a:custGeom>
              <a:avLst/>
              <a:gdLst>
                <a:gd name="connsiteX0" fmla="*/ 0 w 3444240"/>
                <a:gd name="connsiteY0" fmla="*/ 568960 h 568960"/>
                <a:gd name="connsiteX1" fmla="*/ 690880 w 3444240"/>
                <a:gd name="connsiteY1" fmla="*/ 0 h 568960"/>
                <a:gd name="connsiteX2" fmla="*/ 3444240 w 3444240"/>
                <a:gd name="connsiteY2" fmla="*/ 0 h 568960"/>
              </a:gdLst>
              <a:ahLst/>
              <a:cxnLst>
                <a:cxn ang="0">
                  <a:pos x="connsiteX0" y="connsiteY0"/>
                </a:cxn>
                <a:cxn ang="0">
                  <a:pos x="connsiteX1" y="connsiteY1"/>
                </a:cxn>
                <a:cxn ang="0">
                  <a:pos x="connsiteX2" y="connsiteY2"/>
                </a:cxn>
              </a:cxnLst>
              <a:rect l="l" t="t" r="r" b="b"/>
              <a:pathLst>
                <a:path w="3444240" h="568960">
                  <a:moveTo>
                    <a:pt x="0" y="568960"/>
                  </a:moveTo>
                  <a:lnTo>
                    <a:pt x="690880" y="0"/>
                  </a:lnTo>
                  <a:lnTo>
                    <a:pt x="3444240" y="0"/>
                  </a:lnTo>
                </a:path>
              </a:pathLst>
            </a:custGeom>
            <a:ln w="6350" cmpd="sng">
              <a:solidFill>
                <a:schemeClr val="tx1">
                  <a:alpha val="50000"/>
                </a:schemeClr>
              </a:solidFill>
              <a:headEnd type="none"/>
              <a:tailEnd type="oval"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100"/>
            </a:p>
          </p:txBody>
        </p:sp>
        <p:sp>
          <p:nvSpPr>
            <p:cNvPr id="14" name="Freeform 13">
              <a:extLst>
                <a:ext uri="{FF2B5EF4-FFF2-40B4-BE49-F238E27FC236}">
                  <a16:creationId xmlns:a16="http://schemas.microsoft.com/office/drawing/2014/main" id="{FB242317-79C8-A14E-8AE7-D6F5AD5BB4BD}"/>
                </a:ext>
              </a:extLst>
            </p:cNvPr>
            <p:cNvSpPr/>
            <p:nvPr/>
          </p:nvSpPr>
          <p:spPr>
            <a:xfrm flipV="1">
              <a:off x="14904223" y="8505456"/>
              <a:ext cx="4994220" cy="457200"/>
            </a:xfrm>
            <a:custGeom>
              <a:avLst/>
              <a:gdLst>
                <a:gd name="connsiteX0" fmla="*/ 0 w 3444240"/>
                <a:gd name="connsiteY0" fmla="*/ 568960 h 568960"/>
                <a:gd name="connsiteX1" fmla="*/ 690880 w 3444240"/>
                <a:gd name="connsiteY1" fmla="*/ 0 h 568960"/>
                <a:gd name="connsiteX2" fmla="*/ 3444240 w 3444240"/>
                <a:gd name="connsiteY2" fmla="*/ 0 h 568960"/>
              </a:gdLst>
              <a:ahLst/>
              <a:cxnLst>
                <a:cxn ang="0">
                  <a:pos x="connsiteX0" y="connsiteY0"/>
                </a:cxn>
                <a:cxn ang="0">
                  <a:pos x="connsiteX1" y="connsiteY1"/>
                </a:cxn>
                <a:cxn ang="0">
                  <a:pos x="connsiteX2" y="connsiteY2"/>
                </a:cxn>
              </a:cxnLst>
              <a:rect l="l" t="t" r="r" b="b"/>
              <a:pathLst>
                <a:path w="3444240" h="568960">
                  <a:moveTo>
                    <a:pt x="0" y="568960"/>
                  </a:moveTo>
                  <a:lnTo>
                    <a:pt x="690880" y="0"/>
                  </a:lnTo>
                  <a:lnTo>
                    <a:pt x="3444240" y="0"/>
                  </a:lnTo>
                </a:path>
              </a:pathLst>
            </a:custGeom>
            <a:ln w="6350" cmpd="sng">
              <a:solidFill>
                <a:schemeClr val="tx1">
                  <a:alpha val="50000"/>
                </a:schemeClr>
              </a:solidFill>
              <a:headEnd type="none"/>
              <a:tailEnd type="oval"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100"/>
            </a:p>
          </p:txBody>
        </p:sp>
        <p:sp>
          <p:nvSpPr>
            <p:cNvPr id="15" name="Freeform 14">
              <a:extLst>
                <a:ext uri="{FF2B5EF4-FFF2-40B4-BE49-F238E27FC236}">
                  <a16:creationId xmlns:a16="http://schemas.microsoft.com/office/drawing/2014/main" id="{3D94F1FF-0468-5748-B851-E26F8196F092}"/>
                </a:ext>
              </a:extLst>
            </p:cNvPr>
            <p:cNvSpPr/>
            <p:nvPr/>
          </p:nvSpPr>
          <p:spPr>
            <a:xfrm flipH="1">
              <a:off x="5352827" y="4520198"/>
              <a:ext cx="4761180" cy="457200"/>
            </a:xfrm>
            <a:custGeom>
              <a:avLst/>
              <a:gdLst>
                <a:gd name="connsiteX0" fmla="*/ 0 w 3444240"/>
                <a:gd name="connsiteY0" fmla="*/ 568960 h 568960"/>
                <a:gd name="connsiteX1" fmla="*/ 690880 w 3444240"/>
                <a:gd name="connsiteY1" fmla="*/ 0 h 568960"/>
                <a:gd name="connsiteX2" fmla="*/ 3444240 w 3444240"/>
                <a:gd name="connsiteY2" fmla="*/ 0 h 568960"/>
              </a:gdLst>
              <a:ahLst/>
              <a:cxnLst>
                <a:cxn ang="0">
                  <a:pos x="connsiteX0" y="connsiteY0"/>
                </a:cxn>
                <a:cxn ang="0">
                  <a:pos x="connsiteX1" y="connsiteY1"/>
                </a:cxn>
                <a:cxn ang="0">
                  <a:pos x="connsiteX2" y="connsiteY2"/>
                </a:cxn>
              </a:cxnLst>
              <a:rect l="l" t="t" r="r" b="b"/>
              <a:pathLst>
                <a:path w="3444240" h="568960">
                  <a:moveTo>
                    <a:pt x="0" y="568960"/>
                  </a:moveTo>
                  <a:lnTo>
                    <a:pt x="690880" y="0"/>
                  </a:lnTo>
                  <a:lnTo>
                    <a:pt x="3444240" y="0"/>
                  </a:lnTo>
                </a:path>
              </a:pathLst>
            </a:custGeom>
            <a:ln w="6350" cmpd="sng">
              <a:solidFill>
                <a:schemeClr val="tx1">
                  <a:alpha val="50000"/>
                </a:schemeClr>
              </a:solidFill>
              <a:headEnd type="none"/>
              <a:tailEnd type="oval"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r"/>
              <a:endParaRPr lang="en-US" sz="1100"/>
            </a:p>
          </p:txBody>
        </p:sp>
        <p:sp>
          <p:nvSpPr>
            <p:cNvPr id="16" name="Freeform 15">
              <a:extLst>
                <a:ext uri="{FF2B5EF4-FFF2-40B4-BE49-F238E27FC236}">
                  <a16:creationId xmlns:a16="http://schemas.microsoft.com/office/drawing/2014/main" id="{625141FE-EBEB-8A4E-BC9D-FF1F6099E58D}"/>
                </a:ext>
              </a:extLst>
            </p:cNvPr>
            <p:cNvSpPr/>
            <p:nvPr/>
          </p:nvSpPr>
          <p:spPr>
            <a:xfrm flipH="1" flipV="1">
              <a:off x="5352827" y="8505456"/>
              <a:ext cx="4761180" cy="457200"/>
            </a:xfrm>
            <a:custGeom>
              <a:avLst/>
              <a:gdLst>
                <a:gd name="connsiteX0" fmla="*/ 0 w 3444240"/>
                <a:gd name="connsiteY0" fmla="*/ 568960 h 568960"/>
                <a:gd name="connsiteX1" fmla="*/ 690880 w 3444240"/>
                <a:gd name="connsiteY1" fmla="*/ 0 h 568960"/>
                <a:gd name="connsiteX2" fmla="*/ 3444240 w 3444240"/>
                <a:gd name="connsiteY2" fmla="*/ 0 h 568960"/>
              </a:gdLst>
              <a:ahLst/>
              <a:cxnLst>
                <a:cxn ang="0">
                  <a:pos x="connsiteX0" y="connsiteY0"/>
                </a:cxn>
                <a:cxn ang="0">
                  <a:pos x="connsiteX1" y="connsiteY1"/>
                </a:cxn>
                <a:cxn ang="0">
                  <a:pos x="connsiteX2" y="connsiteY2"/>
                </a:cxn>
              </a:cxnLst>
              <a:rect l="l" t="t" r="r" b="b"/>
              <a:pathLst>
                <a:path w="3444240" h="568960">
                  <a:moveTo>
                    <a:pt x="0" y="568960"/>
                  </a:moveTo>
                  <a:lnTo>
                    <a:pt x="690880" y="0"/>
                  </a:lnTo>
                  <a:lnTo>
                    <a:pt x="3444240" y="0"/>
                  </a:lnTo>
                </a:path>
              </a:pathLst>
            </a:custGeom>
            <a:ln w="6350" cmpd="sng">
              <a:solidFill>
                <a:schemeClr val="tx1">
                  <a:alpha val="50000"/>
                </a:schemeClr>
              </a:solidFill>
              <a:headEnd type="none"/>
              <a:tailEnd type="oval"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r"/>
              <a:endParaRPr lang="en-US" sz="1100"/>
            </a:p>
          </p:txBody>
        </p:sp>
        <p:sp>
          <p:nvSpPr>
            <p:cNvPr id="17" name="Oval 16">
              <a:extLst>
                <a:ext uri="{FF2B5EF4-FFF2-40B4-BE49-F238E27FC236}">
                  <a16:creationId xmlns:a16="http://schemas.microsoft.com/office/drawing/2014/main" id="{A7CA0A4A-A66E-5F47-9D58-C31A303D9E3C}"/>
                </a:ext>
              </a:extLst>
            </p:cNvPr>
            <p:cNvSpPr/>
            <p:nvPr/>
          </p:nvSpPr>
          <p:spPr>
            <a:xfrm>
              <a:off x="10147224" y="4396143"/>
              <a:ext cx="4778594" cy="4778594"/>
            </a:xfrm>
            <a:prstGeom prst="ellipse">
              <a:avLst/>
            </a:prstGeom>
            <a:noFill/>
            <a:ln w="19050" cmpd="sng">
              <a:solidFill>
                <a:schemeClr val="accent1"/>
              </a:solidFill>
            </a:ln>
            <a:effectLst/>
          </p:spPr>
          <p:style>
            <a:lnRef idx="0">
              <a:scrgbClr r="0" g="0" b="0"/>
            </a:lnRef>
            <a:fillRef idx="1">
              <a:scrgbClr r="0" g="0" b="0"/>
            </a:fillRef>
            <a:effectRef idx="2">
              <a:scrgbClr r="0" g="0" b="0"/>
            </a:effectRef>
            <a:fontRef idx="minor">
              <a:schemeClr val="dk1">
                <a:hueOff val="0"/>
                <a:satOff val="0"/>
                <a:lumOff val="0"/>
                <a:alphaOff val="0"/>
              </a:schemeClr>
            </a:fontRef>
          </p:style>
        </p:sp>
        <p:sp>
          <p:nvSpPr>
            <p:cNvPr id="18" name="Freeform 17">
              <a:extLst>
                <a:ext uri="{FF2B5EF4-FFF2-40B4-BE49-F238E27FC236}">
                  <a16:creationId xmlns:a16="http://schemas.microsoft.com/office/drawing/2014/main" id="{B05D046F-06CD-784A-B0C3-4E8E630CAC01}"/>
                </a:ext>
              </a:extLst>
            </p:cNvPr>
            <p:cNvSpPr/>
            <p:nvPr/>
          </p:nvSpPr>
          <p:spPr>
            <a:xfrm>
              <a:off x="9834954" y="4083873"/>
              <a:ext cx="2294478" cy="2294478"/>
            </a:xfrm>
            <a:custGeom>
              <a:avLst/>
              <a:gdLst>
                <a:gd name="connsiteX0" fmla="*/ 0 w 1147239"/>
                <a:gd name="connsiteY0" fmla="*/ 573620 h 1147239"/>
                <a:gd name="connsiteX1" fmla="*/ 573620 w 1147239"/>
                <a:gd name="connsiteY1" fmla="*/ 0 h 1147239"/>
                <a:gd name="connsiteX2" fmla="*/ 1147240 w 1147239"/>
                <a:gd name="connsiteY2" fmla="*/ 573620 h 1147239"/>
                <a:gd name="connsiteX3" fmla="*/ 573620 w 1147239"/>
                <a:gd name="connsiteY3" fmla="*/ 1147240 h 1147239"/>
                <a:gd name="connsiteX4" fmla="*/ 0 w 1147239"/>
                <a:gd name="connsiteY4" fmla="*/ 573620 h 114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239" h="1147239">
                  <a:moveTo>
                    <a:pt x="0" y="573620"/>
                  </a:moveTo>
                  <a:cubicBezTo>
                    <a:pt x="0" y="256818"/>
                    <a:pt x="256818" y="0"/>
                    <a:pt x="573620" y="0"/>
                  </a:cubicBezTo>
                  <a:cubicBezTo>
                    <a:pt x="890422" y="0"/>
                    <a:pt x="1147240" y="256818"/>
                    <a:pt x="1147240" y="573620"/>
                  </a:cubicBezTo>
                  <a:cubicBezTo>
                    <a:pt x="1147240" y="890422"/>
                    <a:pt x="890422" y="1147240"/>
                    <a:pt x="573620" y="1147240"/>
                  </a:cubicBezTo>
                  <a:cubicBezTo>
                    <a:pt x="256818" y="1147240"/>
                    <a:pt x="0" y="890422"/>
                    <a:pt x="0" y="573620"/>
                  </a:cubicBezTo>
                  <a:close/>
                </a:path>
              </a:pathLst>
            </a:custGeom>
            <a:solidFill>
              <a:schemeClr val="accent1">
                <a:lumMod val="5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none" lIns="450318" tIns="450318" rIns="450318" bIns="450318" numCol="1" spcCol="1270" anchor="ctr" anchorCtr="0">
              <a:noAutofit/>
            </a:bodyPr>
            <a:lstStyle/>
            <a:p>
              <a:pPr algn="ctr" defTabSz="1333468">
                <a:lnSpc>
                  <a:spcPct val="90000"/>
                </a:lnSpc>
                <a:spcBef>
                  <a:spcPct val="0"/>
                </a:spcBef>
                <a:spcAft>
                  <a:spcPct val="35000"/>
                </a:spcAft>
              </a:pPr>
              <a:endParaRPr lang="en-US" sz="1600">
                <a:solidFill>
                  <a:srgbClr val="FFFFFF"/>
                </a:solidFill>
                <a:latin typeface="+mj-lt"/>
              </a:endParaRPr>
            </a:p>
          </p:txBody>
        </p:sp>
        <p:sp>
          <p:nvSpPr>
            <p:cNvPr id="19" name="Freeform 18">
              <a:extLst>
                <a:ext uri="{FF2B5EF4-FFF2-40B4-BE49-F238E27FC236}">
                  <a16:creationId xmlns:a16="http://schemas.microsoft.com/office/drawing/2014/main" id="{B554CE89-E8E8-9043-89D1-5473090C1166}"/>
                </a:ext>
              </a:extLst>
            </p:cNvPr>
            <p:cNvSpPr/>
            <p:nvPr/>
          </p:nvSpPr>
          <p:spPr>
            <a:xfrm>
              <a:off x="12943610" y="4083873"/>
              <a:ext cx="2294478" cy="2294478"/>
            </a:xfrm>
            <a:custGeom>
              <a:avLst/>
              <a:gdLst>
                <a:gd name="connsiteX0" fmla="*/ 0 w 1147239"/>
                <a:gd name="connsiteY0" fmla="*/ 573620 h 1147239"/>
                <a:gd name="connsiteX1" fmla="*/ 573620 w 1147239"/>
                <a:gd name="connsiteY1" fmla="*/ 0 h 1147239"/>
                <a:gd name="connsiteX2" fmla="*/ 1147240 w 1147239"/>
                <a:gd name="connsiteY2" fmla="*/ 573620 h 1147239"/>
                <a:gd name="connsiteX3" fmla="*/ 573620 w 1147239"/>
                <a:gd name="connsiteY3" fmla="*/ 1147240 h 1147239"/>
                <a:gd name="connsiteX4" fmla="*/ 0 w 1147239"/>
                <a:gd name="connsiteY4" fmla="*/ 573620 h 114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239" h="1147239">
                  <a:moveTo>
                    <a:pt x="0" y="573620"/>
                  </a:moveTo>
                  <a:cubicBezTo>
                    <a:pt x="0" y="256818"/>
                    <a:pt x="256818" y="0"/>
                    <a:pt x="573620" y="0"/>
                  </a:cubicBezTo>
                  <a:cubicBezTo>
                    <a:pt x="890422" y="0"/>
                    <a:pt x="1147240" y="256818"/>
                    <a:pt x="1147240" y="573620"/>
                  </a:cubicBezTo>
                  <a:cubicBezTo>
                    <a:pt x="1147240" y="890422"/>
                    <a:pt x="890422" y="1147240"/>
                    <a:pt x="573620" y="1147240"/>
                  </a:cubicBezTo>
                  <a:cubicBezTo>
                    <a:pt x="256818" y="1147240"/>
                    <a:pt x="0" y="890422"/>
                    <a:pt x="0" y="573620"/>
                  </a:cubicBezTo>
                  <a:close/>
                </a:path>
              </a:pathLst>
            </a:custGeom>
            <a:solidFill>
              <a:schemeClr val="accent1"/>
            </a:solidFill>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none" lIns="450318" tIns="450318" rIns="450318" bIns="450318" numCol="1" spcCol="1270" anchor="ctr" anchorCtr="0">
              <a:noAutofit/>
            </a:bodyPr>
            <a:lstStyle/>
            <a:p>
              <a:pPr algn="ctr" defTabSz="1333468">
                <a:lnSpc>
                  <a:spcPct val="90000"/>
                </a:lnSpc>
                <a:spcBef>
                  <a:spcPct val="0"/>
                </a:spcBef>
                <a:spcAft>
                  <a:spcPct val="35000"/>
                </a:spcAft>
              </a:pPr>
              <a:endParaRPr lang="en-US" sz="1600">
                <a:solidFill>
                  <a:srgbClr val="FFFFFF"/>
                </a:solidFill>
                <a:latin typeface="+mj-lt"/>
              </a:endParaRPr>
            </a:p>
          </p:txBody>
        </p:sp>
        <p:sp>
          <p:nvSpPr>
            <p:cNvPr id="20" name="Freeform 19">
              <a:extLst>
                <a:ext uri="{FF2B5EF4-FFF2-40B4-BE49-F238E27FC236}">
                  <a16:creationId xmlns:a16="http://schemas.microsoft.com/office/drawing/2014/main" id="{8D2B43C8-AA08-4141-B5B3-25172FEF8066}"/>
                </a:ext>
              </a:extLst>
            </p:cNvPr>
            <p:cNvSpPr/>
            <p:nvPr/>
          </p:nvSpPr>
          <p:spPr>
            <a:xfrm>
              <a:off x="9834954" y="7192529"/>
              <a:ext cx="2294478" cy="2294478"/>
            </a:xfrm>
            <a:custGeom>
              <a:avLst/>
              <a:gdLst>
                <a:gd name="connsiteX0" fmla="*/ 0 w 1147239"/>
                <a:gd name="connsiteY0" fmla="*/ 573620 h 1147239"/>
                <a:gd name="connsiteX1" fmla="*/ 573620 w 1147239"/>
                <a:gd name="connsiteY1" fmla="*/ 0 h 1147239"/>
                <a:gd name="connsiteX2" fmla="*/ 1147240 w 1147239"/>
                <a:gd name="connsiteY2" fmla="*/ 573620 h 1147239"/>
                <a:gd name="connsiteX3" fmla="*/ 573620 w 1147239"/>
                <a:gd name="connsiteY3" fmla="*/ 1147240 h 1147239"/>
                <a:gd name="connsiteX4" fmla="*/ 0 w 1147239"/>
                <a:gd name="connsiteY4" fmla="*/ 573620 h 114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239" h="1147239">
                  <a:moveTo>
                    <a:pt x="0" y="573620"/>
                  </a:moveTo>
                  <a:cubicBezTo>
                    <a:pt x="0" y="256818"/>
                    <a:pt x="256818" y="0"/>
                    <a:pt x="573620" y="0"/>
                  </a:cubicBezTo>
                  <a:cubicBezTo>
                    <a:pt x="890422" y="0"/>
                    <a:pt x="1147240" y="256818"/>
                    <a:pt x="1147240" y="573620"/>
                  </a:cubicBezTo>
                  <a:cubicBezTo>
                    <a:pt x="1147240" y="890422"/>
                    <a:pt x="890422" y="1147240"/>
                    <a:pt x="573620" y="1147240"/>
                  </a:cubicBezTo>
                  <a:cubicBezTo>
                    <a:pt x="256818" y="1147240"/>
                    <a:pt x="0" y="890422"/>
                    <a:pt x="0" y="573620"/>
                  </a:cubicBezTo>
                  <a:close/>
                </a:path>
              </a:pathLst>
            </a:custGeom>
            <a:solidFill>
              <a:schemeClr val="accent1">
                <a:lumMod val="60000"/>
                <a:lumOff val="40000"/>
              </a:schemeClr>
            </a:solidFill>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none" lIns="450318" tIns="450318" rIns="450318" bIns="450318" numCol="1" spcCol="1270" anchor="ctr" anchorCtr="0">
              <a:noAutofit/>
            </a:bodyPr>
            <a:lstStyle/>
            <a:p>
              <a:pPr algn="ctr" defTabSz="1333468">
                <a:lnSpc>
                  <a:spcPct val="90000"/>
                </a:lnSpc>
                <a:spcBef>
                  <a:spcPct val="0"/>
                </a:spcBef>
                <a:spcAft>
                  <a:spcPct val="35000"/>
                </a:spcAft>
              </a:pPr>
              <a:endParaRPr lang="en-US" sz="1600">
                <a:solidFill>
                  <a:srgbClr val="FFFFFF"/>
                </a:solidFill>
                <a:latin typeface="+mj-lt"/>
              </a:endParaRPr>
            </a:p>
          </p:txBody>
        </p:sp>
        <p:sp>
          <p:nvSpPr>
            <p:cNvPr id="23" name="Freeform 22">
              <a:extLst>
                <a:ext uri="{FF2B5EF4-FFF2-40B4-BE49-F238E27FC236}">
                  <a16:creationId xmlns:a16="http://schemas.microsoft.com/office/drawing/2014/main" id="{A51D8C18-7517-B64A-9D01-2715F781BAD1}"/>
                </a:ext>
              </a:extLst>
            </p:cNvPr>
            <p:cNvSpPr/>
            <p:nvPr/>
          </p:nvSpPr>
          <p:spPr>
            <a:xfrm>
              <a:off x="12943610" y="7192529"/>
              <a:ext cx="2294478" cy="2294478"/>
            </a:xfrm>
            <a:custGeom>
              <a:avLst/>
              <a:gdLst>
                <a:gd name="connsiteX0" fmla="*/ 0 w 1147239"/>
                <a:gd name="connsiteY0" fmla="*/ 573620 h 1147239"/>
                <a:gd name="connsiteX1" fmla="*/ 573620 w 1147239"/>
                <a:gd name="connsiteY1" fmla="*/ 0 h 1147239"/>
                <a:gd name="connsiteX2" fmla="*/ 1147240 w 1147239"/>
                <a:gd name="connsiteY2" fmla="*/ 573620 h 1147239"/>
                <a:gd name="connsiteX3" fmla="*/ 573620 w 1147239"/>
                <a:gd name="connsiteY3" fmla="*/ 1147240 h 1147239"/>
                <a:gd name="connsiteX4" fmla="*/ 0 w 1147239"/>
                <a:gd name="connsiteY4" fmla="*/ 573620 h 114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239" h="1147239">
                  <a:moveTo>
                    <a:pt x="0" y="573620"/>
                  </a:moveTo>
                  <a:cubicBezTo>
                    <a:pt x="0" y="256818"/>
                    <a:pt x="256818" y="0"/>
                    <a:pt x="573620" y="0"/>
                  </a:cubicBezTo>
                  <a:cubicBezTo>
                    <a:pt x="890422" y="0"/>
                    <a:pt x="1147240" y="256818"/>
                    <a:pt x="1147240" y="573620"/>
                  </a:cubicBezTo>
                  <a:cubicBezTo>
                    <a:pt x="1147240" y="890422"/>
                    <a:pt x="890422" y="1147240"/>
                    <a:pt x="573620" y="1147240"/>
                  </a:cubicBezTo>
                  <a:cubicBezTo>
                    <a:pt x="256818" y="1147240"/>
                    <a:pt x="0" y="890422"/>
                    <a:pt x="0" y="573620"/>
                  </a:cubicBezTo>
                  <a:close/>
                </a:path>
              </a:pathLst>
            </a:custGeom>
            <a:solidFill>
              <a:schemeClr val="accent2"/>
            </a:solidFill>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none" lIns="450318" tIns="450318" rIns="450318" bIns="450318" numCol="1" spcCol="1270" anchor="ctr" anchorCtr="0">
              <a:noAutofit/>
            </a:bodyPr>
            <a:lstStyle/>
            <a:p>
              <a:pPr algn="ctr" defTabSz="1333468">
                <a:lnSpc>
                  <a:spcPct val="90000"/>
                </a:lnSpc>
                <a:spcBef>
                  <a:spcPct val="0"/>
                </a:spcBef>
                <a:spcAft>
                  <a:spcPct val="35000"/>
                </a:spcAft>
              </a:pPr>
              <a:endParaRPr lang="en-US" sz="1600">
                <a:solidFill>
                  <a:srgbClr val="FFFFFF"/>
                </a:solidFill>
                <a:latin typeface="+mj-lt"/>
              </a:endParaRPr>
            </a:p>
          </p:txBody>
        </p:sp>
        <p:cxnSp>
          <p:nvCxnSpPr>
            <p:cNvPr id="29" name="Straight Connector 28">
              <a:extLst>
                <a:ext uri="{FF2B5EF4-FFF2-40B4-BE49-F238E27FC236}">
                  <a16:creationId xmlns:a16="http://schemas.microsoft.com/office/drawing/2014/main" id="{395D552A-AE8B-6C4C-AA57-8C33997CEB29}"/>
                </a:ext>
              </a:extLst>
            </p:cNvPr>
            <p:cNvCxnSpPr/>
            <p:nvPr/>
          </p:nvCxnSpPr>
          <p:spPr>
            <a:xfrm>
              <a:off x="12541597" y="4423236"/>
              <a:ext cx="0" cy="4724400"/>
            </a:xfrm>
            <a:prstGeom prst="line">
              <a:avLst/>
            </a:prstGeom>
            <a:ln w="3175" cmpd="sng">
              <a:solidFill>
                <a:schemeClr val="tx1">
                  <a:alpha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F28475DA-9458-1146-A6D8-BF8DD72A4629}"/>
                </a:ext>
              </a:extLst>
            </p:cNvPr>
            <p:cNvCxnSpPr/>
            <p:nvPr/>
          </p:nvCxnSpPr>
          <p:spPr>
            <a:xfrm rot="5400000">
              <a:off x="12536517" y="4423236"/>
              <a:ext cx="0" cy="4724400"/>
            </a:xfrm>
            <a:prstGeom prst="line">
              <a:avLst/>
            </a:prstGeom>
            <a:ln w="3175" cmpd="sng">
              <a:solidFill>
                <a:schemeClr val="tx1">
                  <a:alpha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33" name="Text Placeholder 3">
            <a:extLst>
              <a:ext uri="{FF2B5EF4-FFF2-40B4-BE49-F238E27FC236}">
                <a16:creationId xmlns:a16="http://schemas.microsoft.com/office/drawing/2014/main" id="{82635B15-9049-AD4A-949D-17EB436076DE}"/>
              </a:ext>
            </a:extLst>
          </p:cNvPr>
          <p:cNvSpPr>
            <a:spLocks noGrp="1"/>
          </p:cNvSpPr>
          <p:nvPr>
            <p:ph type="body" sz="quarter" idx="14" hasCustomPrompt="1"/>
          </p:nvPr>
        </p:nvSpPr>
        <p:spPr>
          <a:xfrm>
            <a:off x="1939925" y="2069315"/>
            <a:ext cx="1828800" cy="433387"/>
          </a:xfrm>
          <a:prstGeom prst="rect">
            <a:avLst/>
          </a:prstGeom>
        </p:spPr>
        <p:txBody>
          <a:bodyPr numCol="1"/>
          <a:lstStyle>
            <a:lvl1pPr algn="r">
              <a:defRPr sz="1600">
                <a:latin typeface="+mj-lt"/>
              </a:defRPr>
            </a:lvl1pPr>
          </a:lstStyle>
          <a:p>
            <a:pPr lvl="0"/>
            <a:r>
              <a:rPr lang="en-US"/>
              <a:t>Segment 1</a:t>
            </a:r>
          </a:p>
        </p:txBody>
      </p:sp>
      <p:sp>
        <p:nvSpPr>
          <p:cNvPr id="41" name="Text Placeholder 3">
            <a:extLst>
              <a:ext uri="{FF2B5EF4-FFF2-40B4-BE49-F238E27FC236}">
                <a16:creationId xmlns:a16="http://schemas.microsoft.com/office/drawing/2014/main" id="{190C4932-394D-1041-B91C-94B9B0306726}"/>
              </a:ext>
            </a:extLst>
          </p:cNvPr>
          <p:cNvSpPr>
            <a:spLocks noGrp="1"/>
          </p:cNvSpPr>
          <p:nvPr>
            <p:ph type="body" sz="quarter" idx="16" hasCustomPrompt="1"/>
          </p:nvPr>
        </p:nvSpPr>
        <p:spPr>
          <a:xfrm>
            <a:off x="1939925" y="4948816"/>
            <a:ext cx="1828800" cy="433387"/>
          </a:xfrm>
          <a:prstGeom prst="rect">
            <a:avLst/>
          </a:prstGeom>
        </p:spPr>
        <p:txBody>
          <a:bodyPr numCol="1"/>
          <a:lstStyle>
            <a:lvl1pPr algn="r">
              <a:defRPr sz="1600">
                <a:latin typeface="+mj-lt"/>
              </a:defRPr>
            </a:lvl1pPr>
          </a:lstStyle>
          <a:p>
            <a:pPr lvl="0"/>
            <a:r>
              <a:rPr lang="en-US"/>
              <a:t>Segment 3</a:t>
            </a:r>
          </a:p>
        </p:txBody>
      </p:sp>
      <p:sp>
        <p:nvSpPr>
          <p:cNvPr id="43" name="Text Placeholder 3">
            <a:extLst>
              <a:ext uri="{FF2B5EF4-FFF2-40B4-BE49-F238E27FC236}">
                <a16:creationId xmlns:a16="http://schemas.microsoft.com/office/drawing/2014/main" id="{14137843-33C3-9D4E-907B-6BE86DE857A0}"/>
              </a:ext>
            </a:extLst>
          </p:cNvPr>
          <p:cNvSpPr>
            <a:spLocks noGrp="1"/>
          </p:cNvSpPr>
          <p:nvPr>
            <p:ph type="body" sz="quarter" idx="18" hasCustomPrompt="1"/>
          </p:nvPr>
        </p:nvSpPr>
        <p:spPr>
          <a:xfrm>
            <a:off x="8294321" y="2069315"/>
            <a:ext cx="1828800" cy="433387"/>
          </a:xfrm>
          <a:prstGeom prst="rect">
            <a:avLst/>
          </a:prstGeom>
        </p:spPr>
        <p:txBody>
          <a:bodyPr numCol="1"/>
          <a:lstStyle>
            <a:lvl1pPr algn="l">
              <a:defRPr sz="1600">
                <a:latin typeface="+mj-lt"/>
              </a:defRPr>
            </a:lvl1pPr>
          </a:lstStyle>
          <a:p>
            <a:pPr lvl="0"/>
            <a:r>
              <a:rPr lang="en-US"/>
              <a:t>Segment 2</a:t>
            </a:r>
          </a:p>
        </p:txBody>
      </p:sp>
      <p:sp>
        <p:nvSpPr>
          <p:cNvPr id="45" name="Text Placeholder 3">
            <a:extLst>
              <a:ext uri="{FF2B5EF4-FFF2-40B4-BE49-F238E27FC236}">
                <a16:creationId xmlns:a16="http://schemas.microsoft.com/office/drawing/2014/main" id="{E0ADD46E-E1B0-A14C-A777-353C440A2030}"/>
              </a:ext>
            </a:extLst>
          </p:cNvPr>
          <p:cNvSpPr>
            <a:spLocks noGrp="1"/>
          </p:cNvSpPr>
          <p:nvPr>
            <p:ph type="body" sz="quarter" idx="20" hasCustomPrompt="1"/>
          </p:nvPr>
        </p:nvSpPr>
        <p:spPr>
          <a:xfrm>
            <a:off x="8294321" y="4948816"/>
            <a:ext cx="1828800" cy="433387"/>
          </a:xfrm>
          <a:prstGeom prst="rect">
            <a:avLst/>
          </a:prstGeom>
        </p:spPr>
        <p:txBody>
          <a:bodyPr numCol="1"/>
          <a:lstStyle>
            <a:lvl1pPr algn="l">
              <a:defRPr sz="1600">
                <a:latin typeface="+mj-lt"/>
              </a:defRPr>
            </a:lvl1pPr>
          </a:lstStyle>
          <a:p>
            <a:pPr lvl="0"/>
            <a:r>
              <a:rPr lang="en-US"/>
              <a:t>Segment 4</a:t>
            </a:r>
          </a:p>
        </p:txBody>
      </p:sp>
      <p:sp>
        <p:nvSpPr>
          <p:cNvPr id="47" name="Text Placeholder 3">
            <a:extLst>
              <a:ext uri="{FF2B5EF4-FFF2-40B4-BE49-F238E27FC236}">
                <a16:creationId xmlns:a16="http://schemas.microsoft.com/office/drawing/2014/main" id="{1124820E-4A28-CC49-8AD3-06351E336B04}"/>
              </a:ext>
            </a:extLst>
          </p:cNvPr>
          <p:cNvSpPr>
            <a:spLocks noGrp="1"/>
          </p:cNvSpPr>
          <p:nvPr>
            <p:ph type="body" sz="quarter" idx="22" hasCustomPrompt="1"/>
          </p:nvPr>
        </p:nvSpPr>
        <p:spPr>
          <a:xfrm>
            <a:off x="4290646" y="2180492"/>
            <a:ext cx="1467059" cy="1467060"/>
          </a:xfrm>
          <a:prstGeom prst="rect">
            <a:avLst/>
          </a:prstGeom>
        </p:spPr>
        <p:txBody>
          <a:bodyPr numCol="1" anchor="ctr"/>
          <a:lstStyle>
            <a:lvl1pPr algn="ctr">
              <a:defRPr sz="1600">
                <a:solidFill>
                  <a:schemeClr val="bg1"/>
                </a:solidFill>
                <a:latin typeface="+mj-lt"/>
              </a:defRPr>
            </a:lvl1pPr>
          </a:lstStyle>
          <a:p>
            <a:pPr lvl="0"/>
            <a:r>
              <a:rPr lang="en-US"/>
              <a:t>Segment 1</a:t>
            </a:r>
          </a:p>
        </p:txBody>
      </p:sp>
      <p:sp>
        <p:nvSpPr>
          <p:cNvPr id="48" name="Text Placeholder 3">
            <a:extLst>
              <a:ext uri="{FF2B5EF4-FFF2-40B4-BE49-F238E27FC236}">
                <a16:creationId xmlns:a16="http://schemas.microsoft.com/office/drawing/2014/main" id="{B12080EA-33EE-C943-A2DC-FC208444D53B}"/>
              </a:ext>
            </a:extLst>
          </p:cNvPr>
          <p:cNvSpPr>
            <a:spLocks noGrp="1"/>
          </p:cNvSpPr>
          <p:nvPr>
            <p:ph type="body" sz="quarter" idx="23" hasCustomPrompt="1"/>
          </p:nvPr>
        </p:nvSpPr>
        <p:spPr>
          <a:xfrm>
            <a:off x="6314552" y="2180492"/>
            <a:ext cx="1467059" cy="1467060"/>
          </a:xfrm>
          <a:prstGeom prst="rect">
            <a:avLst/>
          </a:prstGeom>
        </p:spPr>
        <p:txBody>
          <a:bodyPr numCol="1" anchor="ctr"/>
          <a:lstStyle>
            <a:lvl1pPr algn="ctr">
              <a:defRPr sz="1600">
                <a:solidFill>
                  <a:schemeClr val="bg1"/>
                </a:solidFill>
                <a:latin typeface="+mj-lt"/>
              </a:defRPr>
            </a:lvl1pPr>
          </a:lstStyle>
          <a:p>
            <a:pPr lvl="0"/>
            <a:r>
              <a:rPr lang="en-US"/>
              <a:t>Segment 2</a:t>
            </a:r>
          </a:p>
        </p:txBody>
      </p:sp>
      <p:sp>
        <p:nvSpPr>
          <p:cNvPr id="49" name="Text Placeholder 3">
            <a:extLst>
              <a:ext uri="{FF2B5EF4-FFF2-40B4-BE49-F238E27FC236}">
                <a16:creationId xmlns:a16="http://schemas.microsoft.com/office/drawing/2014/main" id="{20F2F0F3-D332-9A43-B8CA-7032FCE287B2}"/>
              </a:ext>
            </a:extLst>
          </p:cNvPr>
          <p:cNvSpPr>
            <a:spLocks noGrp="1"/>
          </p:cNvSpPr>
          <p:nvPr>
            <p:ph type="body" sz="quarter" idx="24" hasCustomPrompt="1"/>
          </p:nvPr>
        </p:nvSpPr>
        <p:spPr>
          <a:xfrm>
            <a:off x="4290646" y="4191000"/>
            <a:ext cx="1467059" cy="1467060"/>
          </a:xfrm>
          <a:prstGeom prst="rect">
            <a:avLst/>
          </a:prstGeom>
        </p:spPr>
        <p:txBody>
          <a:bodyPr numCol="1" anchor="ctr"/>
          <a:lstStyle>
            <a:lvl1pPr algn="ctr">
              <a:defRPr sz="1600">
                <a:solidFill>
                  <a:schemeClr val="bg1"/>
                </a:solidFill>
                <a:latin typeface="+mj-lt"/>
              </a:defRPr>
            </a:lvl1pPr>
          </a:lstStyle>
          <a:p>
            <a:pPr lvl="0"/>
            <a:r>
              <a:rPr lang="en-US"/>
              <a:t>Segment 3</a:t>
            </a:r>
          </a:p>
        </p:txBody>
      </p:sp>
      <p:sp>
        <p:nvSpPr>
          <p:cNvPr id="50" name="Text Placeholder 3">
            <a:extLst>
              <a:ext uri="{FF2B5EF4-FFF2-40B4-BE49-F238E27FC236}">
                <a16:creationId xmlns:a16="http://schemas.microsoft.com/office/drawing/2014/main" id="{958958B9-1A2A-DD4B-B52F-45DD8A8EDFFF}"/>
              </a:ext>
            </a:extLst>
          </p:cNvPr>
          <p:cNvSpPr>
            <a:spLocks noGrp="1"/>
          </p:cNvSpPr>
          <p:nvPr>
            <p:ph type="body" sz="quarter" idx="25" hasCustomPrompt="1"/>
          </p:nvPr>
        </p:nvSpPr>
        <p:spPr>
          <a:xfrm>
            <a:off x="6314552" y="4191000"/>
            <a:ext cx="1467059" cy="1467060"/>
          </a:xfrm>
          <a:prstGeom prst="rect">
            <a:avLst/>
          </a:prstGeom>
        </p:spPr>
        <p:txBody>
          <a:bodyPr numCol="1" anchor="ctr"/>
          <a:lstStyle>
            <a:lvl1pPr algn="ctr">
              <a:defRPr sz="1600">
                <a:solidFill>
                  <a:schemeClr val="bg1"/>
                </a:solidFill>
                <a:latin typeface="+mj-lt"/>
              </a:defRPr>
            </a:lvl1pPr>
          </a:lstStyle>
          <a:p>
            <a:pPr lvl="0"/>
            <a:r>
              <a:rPr lang="en-US"/>
              <a:t>Segment 4</a:t>
            </a:r>
          </a:p>
        </p:txBody>
      </p:sp>
      <p:sp>
        <p:nvSpPr>
          <p:cNvPr id="52" name="Text Placeholder 50">
            <a:extLst>
              <a:ext uri="{FF2B5EF4-FFF2-40B4-BE49-F238E27FC236}">
                <a16:creationId xmlns:a16="http://schemas.microsoft.com/office/drawing/2014/main" id="{931CC39D-C096-1649-8C0E-3281A819E3D6}"/>
              </a:ext>
            </a:extLst>
          </p:cNvPr>
          <p:cNvSpPr>
            <a:spLocks noGrp="1"/>
          </p:cNvSpPr>
          <p:nvPr>
            <p:ph type="body" sz="quarter" idx="26" hasCustomPrompt="1"/>
          </p:nvPr>
        </p:nvSpPr>
        <p:spPr>
          <a:xfrm>
            <a:off x="3385562" y="3738563"/>
            <a:ext cx="925513" cy="241300"/>
          </a:xfrm>
          <a:prstGeom prst="rect">
            <a:avLst/>
          </a:prstGeom>
        </p:spPr>
        <p:txBody>
          <a:bodyPr numCol="1"/>
          <a:lstStyle>
            <a:lvl1pPr algn="r">
              <a:defRPr/>
            </a:lvl1pPr>
          </a:lstStyle>
          <a:p>
            <a:pPr lvl="0"/>
            <a:r>
              <a:rPr lang="en-US"/>
              <a:t>X axis</a:t>
            </a:r>
          </a:p>
        </p:txBody>
      </p:sp>
      <p:sp>
        <p:nvSpPr>
          <p:cNvPr id="54" name="Text Placeholder 50">
            <a:extLst>
              <a:ext uri="{FF2B5EF4-FFF2-40B4-BE49-F238E27FC236}">
                <a16:creationId xmlns:a16="http://schemas.microsoft.com/office/drawing/2014/main" id="{B22068C2-4206-424F-A165-268E3E9D118F}"/>
              </a:ext>
            </a:extLst>
          </p:cNvPr>
          <p:cNvSpPr>
            <a:spLocks noGrp="1"/>
          </p:cNvSpPr>
          <p:nvPr>
            <p:ph type="body" sz="quarter" idx="27" hasCustomPrompt="1"/>
          </p:nvPr>
        </p:nvSpPr>
        <p:spPr>
          <a:xfrm>
            <a:off x="5572649" y="1967802"/>
            <a:ext cx="925513" cy="241300"/>
          </a:xfrm>
          <a:prstGeom prst="rect">
            <a:avLst/>
          </a:prstGeom>
        </p:spPr>
        <p:txBody>
          <a:bodyPr numCol="1"/>
          <a:lstStyle>
            <a:lvl1pPr algn="ctr">
              <a:defRPr/>
            </a:lvl1pPr>
          </a:lstStyle>
          <a:p>
            <a:pPr lvl="0"/>
            <a:r>
              <a:rPr lang="en-US"/>
              <a:t>Y axis</a:t>
            </a:r>
          </a:p>
        </p:txBody>
      </p:sp>
      <p:sp>
        <p:nvSpPr>
          <p:cNvPr id="55" name="Title 2">
            <a:extLst>
              <a:ext uri="{FF2B5EF4-FFF2-40B4-BE49-F238E27FC236}">
                <a16:creationId xmlns:a16="http://schemas.microsoft.com/office/drawing/2014/main" id="{FF947EAE-84BA-5C4D-809B-2A5AF473EFE9}"/>
              </a:ext>
            </a:extLst>
          </p:cNvPr>
          <p:cNvSpPr>
            <a:spLocks noGrp="1"/>
          </p:cNvSpPr>
          <p:nvPr>
            <p:ph type="title" hasCustomPrompt="1"/>
          </p:nvPr>
        </p:nvSpPr>
        <p:spPr>
          <a:xfrm>
            <a:off x="754380" y="590047"/>
            <a:ext cx="7658100" cy="373839"/>
          </a:xfrm>
          <a:prstGeom prst="rect">
            <a:avLst/>
          </a:prstGeom>
        </p:spPr>
        <p:txBody>
          <a:bodyPr>
            <a:noAutofit/>
          </a:bodyPr>
          <a:lstStyle>
            <a:lvl1pPr>
              <a:defRPr sz="2800"/>
            </a:lvl1pPr>
          </a:lstStyle>
          <a:p>
            <a:r>
              <a:rPr lang="en-US"/>
              <a:t>Click to add title</a:t>
            </a:r>
            <a:endParaRPr lang="en-US" sz="1800" spc="0"/>
          </a:p>
        </p:txBody>
      </p:sp>
      <p:sp>
        <p:nvSpPr>
          <p:cNvPr id="3" name="Text Placeholder 2">
            <a:extLst>
              <a:ext uri="{FF2B5EF4-FFF2-40B4-BE49-F238E27FC236}">
                <a16:creationId xmlns:a16="http://schemas.microsoft.com/office/drawing/2014/main" id="{25F70E16-F2E7-8843-93AC-6112A05028F8}"/>
              </a:ext>
            </a:extLst>
          </p:cNvPr>
          <p:cNvSpPr>
            <a:spLocks noGrp="1"/>
          </p:cNvSpPr>
          <p:nvPr>
            <p:ph type="body" sz="quarter" idx="28"/>
          </p:nvPr>
        </p:nvSpPr>
        <p:spPr>
          <a:xfrm>
            <a:off x="1167897" y="2576340"/>
            <a:ext cx="2606428" cy="973137"/>
          </a:xfrm>
          <a:prstGeom prst="rect">
            <a:avLst/>
          </a:prstGeom>
        </p:spPr>
        <p:txBody>
          <a:bodyPr/>
          <a:lstStyle>
            <a:lvl1pPr algn="r">
              <a:defRPr sz="1400"/>
            </a:lvl1pPr>
            <a:lvl2pPr marL="287338" indent="-171450" algn="r">
              <a:buClr>
                <a:schemeClr val="accent2"/>
              </a:buClr>
              <a:buFont typeface="Arial" panose="020B0604020202020204" pitchFamily="34" charset="0"/>
              <a:buChar char="•"/>
              <a:defRPr sz="1400"/>
            </a:lvl2pPr>
          </a:lstStyle>
          <a:p>
            <a:pPr lvl="0"/>
            <a:r>
              <a:rPr lang="en-US"/>
              <a:t>Click to edit Master text styles</a:t>
            </a:r>
          </a:p>
          <a:p>
            <a:pPr lvl="1"/>
            <a:r>
              <a:rPr lang="en-US"/>
              <a:t>Second level</a:t>
            </a:r>
          </a:p>
        </p:txBody>
      </p:sp>
      <p:sp>
        <p:nvSpPr>
          <p:cNvPr id="51" name="Text Placeholder 2">
            <a:extLst>
              <a:ext uri="{FF2B5EF4-FFF2-40B4-BE49-F238E27FC236}">
                <a16:creationId xmlns:a16="http://schemas.microsoft.com/office/drawing/2014/main" id="{1D41EFF0-88D3-AD48-9A8B-D7AFF3500766}"/>
              </a:ext>
            </a:extLst>
          </p:cNvPr>
          <p:cNvSpPr>
            <a:spLocks noGrp="1"/>
          </p:cNvSpPr>
          <p:nvPr>
            <p:ph type="body" sz="quarter" idx="29"/>
          </p:nvPr>
        </p:nvSpPr>
        <p:spPr>
          <a:xfrm>
            <a:off x="1167897" y="5444835"/>
            <a:ext cx="2606428" cy="973137"/>
          </a:xfrm>
          <a:prstGeom prst="rect">
            <a:avLst/>
          </a:prstGeom>
        </p:spPr>
        <p:txBody>
          <a:bodyPr/>
          <a:lstStyle>
            <a:lvl1pPr algn="r">
              <a:defRPr sz="1400"/>
            </a:lvl1pPr>
            <a:lvl2pPr marL="287338" indent="-171450" algn="r">
              <a:buClr>
                <a:schemeClr val="accent2"/>
              </a:buClr>
              <a:buFont typeface="Arial" panose="020B0604020202020204" pitchFamily="34" charset="0"/>
              <a:buChar char="•"/>
              <a:defRPr sz="1400"/>
            </a:lvl2pPr>
          </a:lstStyle>
          <a:p>
            <a:pPr lvl="0"/>
            <a:r>
              <a:rPr lang="en-US"/>
              <a:t>Click to edit Master text styles</a:t>
            </a:r>
          </a:p>
          <a:p>
            <a:pPr lvl="1"/>
            <a:r>
              <a:rPr lang="en-US"/>
              <a:t>Second level</a:t>
            </a:r>
          </a:p>
        </p:txBody>
      </p:sp>
      <p:sp>
        <p:nvSpPr>
          <p:cNvPr id="53" name="Text Placeholder 2">
            <a:extLst>
              <a:ext uri="{FF2B5EF4-FFF2-40B4-BE49-F238E27FC236}">
                <a16:creationId xmlns:a16="http://schemas.microsoft.com/office/drawing/2014/main" id="{1B06AE93-3069-EC4F-90BF-64892662467C}"/>
              </a:ext>
            </a:extLst>
          </p:cNvPr>
          <p:cNvSpPr>
            <a:spLocks noGrp="1"/>
          </p:cNvSpPr>
          <p:nvPr>
            <p:ph type="body" sz="quarter" idx="30"/>
          </p:nvPr>
        </p:nvSpPr>
        <p:spPr>
          <a:xfrm>
            <a:off x="8289174" y="2576340"/>
            <a:ext cx="2565931" cy="973137"/>
          </a:xfrm>
          <a:prstGeom prst="rect">
            <a:avLst/>
          </a:prstGeom>
        </p:spPr>
        <p:txBody>
          <a:bodyPr/>
          <a:lstStyle>
            <a:lvl1pPr algn="l">
              <a:defRPr sz="1400"/>
            </a:lvl1pPr>
            <a:lvl2pPr marL="287338" indent="-171450" algn="l">
              <a:buClr>
                <a:schemeClr val="accent2"/>
              </a:buClr>
              <a:buFont typeface="Arial" panose="020B0604020202020204" pitchFamily="34" charset="0"/>
              <a:buChar char="•"/>
              <a:defRPr sz="1400"/>
            </a:lvl2pPr>
          </a:lstStyle>
          <a:p>
            <a:pPr lvl="0"/>
            <a:r>
              <a:rPr lang="en-US"/>
              <a:t>Click to edit Master text styles</a:t>
            </a:r>
          </a:p>
          <a:p>
            <a:pPr lvl="1"/>
            <a:r>
              <a:rPr lang="en-US"/>
              <a:t>Second level</a:t>
            </a:r>
          </a:p>
        </p:txBody>
      </p:sp>
      <p:sp>
        <p:nvSpPr>
          <p:cNvPr id="56" name="Text Placeholder 2">
            <a:extLst>
              <a:ext uri="{FF2B5EF4-FFF2-40B4-BE49-F238E27FC236}">
                <a16:creationId xmlns:a16="http://schemas.microsoft.com/office/drawing/2014/main" id="{BF351ED7-ED0B-274E-ADE3-DBC69B2743DD}"/>
              </a:ext>
            </a:extLst>
          </p:cNvPr>
          <p:cNvSpPr>
            <a:spLocks noGrp="1"/>
          </p:cNvSpPr>
          <p:nvPr>
            <p:ph type="body" sz="quarter" idx="31"/>
          </p:nvPr>
        </p:nvSpPr>
        <p:spPr>
          <a:xfrm>
            <a:off x="8289174" y="5444835"/>
            <a:ext cx="2565931" cy="973137"/>
          </a:xfrm>
          <a:prstGeom prst="rect">
            <a:avLst/>
          </a:prstGeom>
        </p:spPr>
        <p:txBody>
          <a:bodyPr/>
          <a:lstStyle>
            <a:lvl1pPr algn="l">
              <a:defRPr sz="1400"/>
            </a:lvl1pPr>
            <a:lvl2pPr marL="287338" indent="-171450" algn="l">
              <a:buClr>
                <a:schemeClr val="accent2"/>
              </a:buClr>
              <a:buFont typeface="Arial" panose="020B0604020202020204" pitchFamily="34" charset="0"/>
              <a:buChar char="•"/>
              <a:defRPr sz="1400"/>
            </a:lvl2pPr>
          </a:lstStyle>
          <a:p>
            <a:pPr lvl="0"/>
            <a:r>
              <a:rPr lang="en-US"/>
              <a:t>Click to edit Master text styles</a:t>
            </a:r>
          </a:p>
          <a:p>
            <a:pPr lvl="1"/>
            <a:r>
              <a:rPr lang="en-US"/>
              <a:t>Second level</a:t>
            </a:r>
          </a:p>
        </p:txBody>
      </p:sp>
      <p:sp>
        <p:nvSpPr>
          <p:cNvPr id="35" name="Footer Placeholder 6">
            <a:extLst>
              <a:ext uri="{FF2B5EF4-FFF2-40B4-BE49-F238E27FC236}">
                <a16:creationId xmlns:a16="http://schemas.microsoft.com/office/drawing/2014/main" id="{6BF7FB78-5951-634A-86A7-F503E3FA53DB}"/>
              </a:ext>
            </a:extLst>
          </p:cNvPr>
          <p:cNvSpPr>
            <a:spLocks noGrp="1"/>
          </p:cNvSpPr>
          <p:nvPr>
            <p:ph type="ftr" sz="quarter" idx="3"/>
          </p:nvPr>
        </p:nvSpPr>
        <p:spPr>
          <a:xfrm>
            <a:off x="181495" y="179994"/>
            <a:ext cx="2072755" cy="177453"/>
          </a:xfrm>
          <a:prstGeom prst="rect">
            <a:avLst/>
          </a:prstGeom>
        </p:spPr>
        <p:txBody>
          <a:bodyPr vert="horz" lIns="91440" tIns="45720" rIns="91440" bIns="45720" rtlCol="0" anchor="ctr"/>
          <a:lstStyle>
            <a:lvl1pPr algn="l">
              <a:defRPr sz="800">
                <a:solidFill>
                  <a:schemeClr val="accent1"/>
                </a:solidFill>
              </a:defRPr>
            </a:lvl1pPr>
          </a:lstStyle>
          <a:p>
            <a:endParaRPr lang="en-US"/>
          </a:p>
        </p:txBody>
      </p:sp>
      <p:sp>
        <p:nvSpPr>
          <p:cNvPr id="36" name="Text Placeholder 3">
            <a:extLst>
              <a:ext uri="{FF2B5EF4-FFF2-40B4-BE49-F238E27FC236}">
                <a16:creationId xmlns:a16="http://schemas.microsoft.com/office/drawing/2014/main" id="{06903224-4E32-2349-A541-DBBFDB77725A}"/>
              </a:ext>
            </a:extLst>
          </p:cNvPr>
          <p:cNvSpPr>
            <a:spLocks noGrp="1"/>
          </p:cNvSpPr>
          <p:nvPr>
            <p:ph type="body" sz="quarter" idx="13"/>
          </p:nvPr>
        </p:nvSpPr>
        <p:spPr>
          <a:xfrm>
            <a:off x="753373" y="987949"/>
            <a:ext cx="7658099" cy="274431"/>
          </a:xfrm>
          <a:prstGeom prst="rect">
            <a:avLst/>
          </a:prstGeom>
        </p:spPr>
        <p:txBody>
          <a:bodyPr/>
          <a:lstStyle>
            <a:lvl1pPr>
              <a:defRPr sz="2000"/>
            </a:lvl1pPr>
          </a:lstStyle>
          <a:p>
            <a:r>
              <a:rPr lang="en-US"/>
              <a:t>Subhead location</a:t>
            </a:r>
          </a:p>
        </p:txBody>
      </p:sp>
      <p:sp>
        <p:nvSpPr>
          <p:cNvPr id="38" name="Slide Number Placeholder 4">
            <a:extLst>
              <a:ext uri="{FF2B5EF4-FFF2-40B4-BE49-F238E27FC236}">
                <a16:creationId xmlns:a16="http://schemas.microsoft.com/office/drawing/2014/main" id="{581856A2-D07E-467D-8BD8-8F97675F47D3}"/>
              </a:ext>
            </a:extLst>
          </p:cNvPr>
          <p:cNvSpPr>
            <a:spLocks noGrp="1"/>
          </p:cNvSpPr>
          <p:nvPr>
            <p:ph type="sldNum" sz="quarter" idx="12"/>
          </p:nvPr>
        </p:nvSpPr>
        <p:spPr>
          <a:xfrm>
            <a:off x="11766550" y="6454775"/>
            <a:ext cx="425450" cy="174625"/>
          </a:xfrm>
          <a:prstGeom prst="rect">
            <a:avLst/>
          </a:prstGeom>
        </p:spPr>
        <p:txBody>
          <a:bodyPr lIns="0" tIns="0" rIns="0" bIns="0" anchor="b" anchorCtr="0"/>
          <a:lstStyle>
            <a:lvl1pPr algn="l">
              <a:defRPr sz="900">
                <a:solidFill>
                  <a:schemeClr val="tx1"/>
                </a:solidFill>
              </a:defRPr>
            </a:lvl1pPr>
          </a:lstStyle>
          <a:p>
            <a:fld id="{CB7FE98A-78B1-495F-8A5C-53E48422F91F}" type="slidenum">
              <a:rPr lang="en-US" smtClean="0"/>
              <a:pPr/>
              <a:t>‹#›</a:t>
            </a:fld>
            <a:endParaRPr lang="en-US"/>
          </a:p>
        </p:txBody>
      </p:sp>
      <p:pic>
        <p:nvPicPr>
          <p:cNvPr id="37" name="Picture 36" descr="Graphical user interface, text&#10;&#10;Description automatically generated">
            <a:extLst>
              <a:ext uri="{FF2B5EF4-FFF2-40B4-BE49-F238E27FC236}">
                <a16:creationId xmlns:a16="http://schemas.microsoft.com/office/drawing/2014/main" id="{C35126C0-61F3-4A30-B45F-22BFF8510747}"/>
              </a:ext>
            </a:extLst>
          </p:cNvPr>
          <p:cNvPicPr>
            <a:picLocks noChangeAspect="1"/>
          </p:cNvPicPr>
          <p:nvPr userDrawn="1"/>
        </p:nvPicPr>
        <p:blipFill>
          <a:blip r:embed="rId2"/>
          <a:stretch>
            <a:fillRect/>
          </a:stretch>
        </p:blipFill>
        <p:spPr>
          <a:xfrm>
            <a:off x="10694212" y="6338321"/>
            <a:ext cx="1102500" cy="403200"/>
          </a:xfrm>
          <a:prstGeom prst="rect">
            <a:avLst/>
          </a:prstGeom>
        </p:spPr>
      </p:pic>
      <p:sp>
        <p:nvSpPr>
          <p:cNvPr id="39" name="Freeform 17">
            <a:extLst>
              <a:ext uri="{FF2B5EF4-FFF2-40B4-BE49-F238E27FC236}">
                <a16:creationId xmlns:a16="http://schemas.microsoft.com/office/drawing/2014/main" id="{1B4DDFDC-0B35-47A6-916B-4C632F77CC39}"/>
              </a:ext>
            </a:extLst>
          </p:cNvPr>
          <p:cNvSpPr/>
          <p:nvPr userDrawn="1"/>
        </p:nvSpPr>
        <p:spPr>
          <a:xfrm rot="5400000" flipH="1">
            <a:off x="27660" y="6114483"/>
            <a:ext cx="716169" cy="779404"/>
          </a:xfrm>
          <a:custGeom>
            <a:avLst/>
            <a:gdLst>
              <a:gd name="connsiteX0" fmla="*/ 20320 w 2407920"/>
              <a:gd name="connsiteY0" fmla="*/ 0 h 1137920"/>
              <a:gd name="connsiteX1" fmla="*/ 2407920 w 2407920"/>
              <a:gd name="connsiteY1" fmla="*/ 1137920 h 1137920"/>
              <a:gd name="connsiteX2" fmla="*/ 0 w 2407920"/>
              <a:gd name="connsiteY2" fmla="*/ 1137920 h 1137920"/>
              <a:gd name="connsiteX3" fmla="*/ 20320 w 2407920"/>
              <a:gd name="connsiteY3" fmla="*/ 0 h 1137920"/>
              <a:gd name="connsiteX0" fmla="*/ 1270 w 2388870"/>
              <a:gd name="connsiteY0" fmla="*/ 0 h 1137920"/>
              <a:gd name="connsiteX1" fmla="*/ 2388870 w 2388870"/>
              <a:gd name="connsiteY1" fmla="*/ 1137920 h 1137920"/>
              <a:gd name="connsiteX2" fmla="*/ 0 w 2388870"/>
              <a:gd name="connsiteY2" fmla="*/ 1137920 h 1137920"/>
              <a:gd name="connsiteX3" fmla="*/ 1270 w 2388870"/>
              <a:gd name="connsiteY3" fmla="*/ 0 h 1137920"/>
              <a:gd name="connsiteX0" fmla="*/ 1270 w 1130085"/>
              <a:gd name="connsiteY0" fmla="*/ 0 h 1197297"/>
              <a:gd name="connsiteX1" fmla="*/ 1130085 w 1130085"/>
              <a:gd name="connsiteY1" fmla="*/ 1197297 h 1197297"/>
              <a:gd name="connsiteX2" fmla="*/ 0 w 1130085"/>
              <a:gd name="connsiteY2" fmla="*/ 1137920 h 1197297"/>
              <a:gd name="connsiteX3" fmla="*/ 1270 w 1130085"/>
              <a:gd name="connsiteY3" fmla="*/ 0 h 1197297"/>
              <a:gd name="connsiteX0" fmla="*/ 1270 w 500693"/>
              <a:gd name="connsiteY0" fmla="*/ 0 h 1494180"/>
              <a:gd name="connsiteX1" fmla="*/ 500693 w 500693"/>
              <a:gd name="connsiteY1" fmla="*/ 1494180 h 1494180"/>
              <a:gd name="connsiteX2" fmla="*/ 0 w 500693"/>
              <a:gd name="connsiteY2" fmla="*/ 1137920 h 1494180"/>
              <a:gd name="connsiteX3" fmla="*/ 1270 w 500693"/>
              <a:gd name="connsiteY3" fmla="*/ 0 h 1494180"/>
              <a:gd name="connsiteX0" fmla="*/ 1270 w 1118210"/>
              <a:gd name="connsiteY0" fmla="*/ 0 h 1161674"/>
              <a:gd name="connsiteX1" fmla="*/ 1118210 w 1118210"/>
              <a:gd name="connsiteY1" fmla="*/ 1161674 h 1161674"/>
              <a:gd name="connsiteX2" fmla="*/ 0 w 1118210"/>
              <a:gd name="connsiteY2" fmla="*/ 1137920 h 1161674"/>
              <a:gd name="connsiteX3" fmla="*/ 1270 w 1118210"/>
              <a:gd name="connsiteY3" fmla="*/ 0 h 1161674"/>
              <a:gd name="connsiteX0" fmla="*/ 36896 w 1153836"/>
              <a:gd name="connsiteY0" fmla="*/ 0 h 1161674"/>
              <a:gd name="connsiteX1" fmla="*/ 1153836 w 1153836"/>
              <a:gd name="connsiteY1" fmla="*/ 1161674 h 1161674"/>
              <a:gd name="connsiteX2" fmla="*/ 0 w 1153836"/>
              <a:gd name="connsiteY2" fmla="*/ 1161671 h 1161674"/>
              <a:gd name="connsiteX3" fmla="*/ 36896 w 1153836"/>
              <a:gd name="connsiteY3" fmla="*/ 0 h 1161674"/>
              <a:gd name="connsiteX0" fmla="*/ 11 w 1164452"/>
              <a:gd name="connsiteY0" fmla="*/ 0 h 1256676"/>
              <a:gd name="connsiteX1" fmla="*/ 1164452 w 1164452"/>
              <a:gd name="connsiteY1" fmla="*/ 1256676 h 1256676"/>
              <a:gd name="connsiteX2" fmla="*/ 10616 w 1164452"/>
              <a:gd name="connsiteY2" fmla="*/ 1256673 h 1256676"/>
              <a:gd name="connsiteX3" fmla="*/ 11 w 1164452"/>
              <a:gd name="connsiteY3" fmla="*/ 0 h 1256676"/>
              <a:gd name="connsiteX0" fmla="*/ 11 w 1167627"/>
              <a:gd name="connsiteY0" fmla="*/ 0 h 1256673"/>
              <a:gd name="connsiteX1" fmla="*/ 1167627 w 1167627"/>
              <a:gd name="connsiteY1" fmla="*/ 1250326 h 1256673"/>
              <a:gd name="connsiteX2" fmla="*/ 10616 w 1167627"/>
              <a:gd name="connsiteY2" fmla="*/ 1256673 h 1256673"/>
              <a:gd name="connsiteX3" fmla="*/ 11 w 1167627"/>
              <a:gd name="connsiteY3" fmla="*/ 0 h 1256673"/>
              <a:gd name="connsiteX0" fmla="*/ 62420 w 1157011"/>
              <a:gd name="connsiteY0" fmla="*/ 0 h 1250323"/>
              <a:gd name="connsiteX1" fmla="*/ 1157011 w 1157011"/>
              <a:gd name="connsiteY1" fmla="*/ 1243976 h 1250323"/>
              <a:gd name="connsiteX2" fmla="*/ 0 w 1157011"/>
              <a:gd name="connsiteY2" fmla="*/ 1250323 h 1250323"/>
              <a:gd name="connsiteX3" fmla="*/ 62420 w 1157011"/>
              <a:gd name="connsiteY3" fmla="*/ 0 h 1250323"/>
              <a:gd name="connsiteX0" fmla="*/ 5270 w 1157011"/>
              <a:gd name="connsiteY0" fmla="*/ 0 h 1259848"/>
              <a:gd name="connsiteX1" fmla="*/ 1157011 w 1157011"/>
              <a:gd name="connsiteY1" fmla="*/ 1253501 h 1259848"/>
              <a:gd name="connsiteX2" fmla="*/ 0 w 1157011"/>
              <a:gd name="connsiteY2" fmla="*/ 1259848 h 1259848"/>
              <a:gd name="connsiteX3" fmla="*/ 5270 w 1157011"/>
              <a:gd name="connsiteY3" fmla="*/ 0 h 1259848"/>
              <a:gd name="connsiteX0" fmla="*/ 1 w 1151742"/>
              <a:gd name="connsiteY0" fmla="*/ 0 h 1253501"/>
              <a:gd name="connsiteX1" fmla="*/ 1151742 w 1151742"/>
              <a:gd name="connsiteY1" fmla="*/ 1253501 h 1253501"/>
              <a:gd name="connsiteX2" fmla="*/ 255081 w 1151742"/>
              <a:gd name="connsiteY2" fmla="*/ 1148723 h 1253501"/>
              <a:gd name="connsiteX3" fmla="*/ 1 w 1151742"/>
              <a:gd name="connsiteY3" fmla="*/ 0 h 1253501"/>
              <a:gd name="connsiteX0" fmla="*/ 61 w 1151802"/>
              <a:gd name="connsiteY0" fmla="*/ 0 h 1253501"/>
              <a:gd name="connsiteX1" fmla="*/ 1151802 w 1151802"/>
              <a:gd name="connsiteY1" fmla="*/ 1253501 h 1253501"/>
              <a:gd name="connsiteX2" fmla="*/ 1141 w 1151802"/>
              <a:gd name="connsiteY2" fmla="*/ 1250326 h 1253501"/>
              <a:gd name="connsiteX3" fmla="*/ 61 w 1151802"/>
              <a:gd name="connsiteY3" fmla="*/ 0 h 1253501"/>
            </a:gdLst>
            <a:ahLst/>
            <a:cxnLst>
              <a:cxn ang="0">
                <a:pos x="connsiteX0" y="connsiteY0"/>
              </a:cxn>
              <a:cxn ang="0">
                <a:pos x="connsiteX1" y="connsiteY1"/>
              </a:cxn>
              <a:cxn ang="0">
                <a:pos x="connsiteX2" y="connsiteY2"/>
              </a:cxn>
              <a:cxn ang="0">
                <a:pos x="connsiteX3" y="connsiteY3"/>
              </a:cxn>
            </a:cxnLst>
            <a:rect l="l" t="t" r="r" b="b"/>
            <a:pathLst>
              <a:path w="1151802" h="1253501">
                <a:moveTo>
                  <a:pt x="61" y="0"/>
                </a:moveTo>
                <a:lnTo>
                  <a:pt x="1151802" y="1253501"/>
                </a:lnTo>
                <a:lnTo>
                  <a:pt x="1141" y="1250326"/>
                </a:lnTo>
                <a:cubicBezTo>
                  <a:pt x="1564" y="871019"/>
                  <a:pt x="-362" y="379307"/>
                  <a:pt x="6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497065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B48CDD86-4933-7740-A32C-630997F8BB3C}"/>
              </a:ext>
            </a:extLst>
          </p:cNvPr>
          <p:cNvSpPr/>
          <p:nvPr userDrawn="1"/>
        </p:nvSpPr>
        <p:spPr>
          <a:xfrm rot="10800000" flipH="1" flipV="1">
            <a:off x="6978983" y="-14991"/>
            <a:ext cx="5236768" cy="1124179"/>
          </a:xfrm>
          <a:custGeom>
            <a:avLst/>
            <a:gdLst>
              <a:gd name="connsiteX0" fmla="*/ 0 w 2015613"/>
              <a:gd name="connsiteY0" fmla="*/ 0 h 1524000"/>
              <a:gd name="connsiteX1" fmla="*/ 2015613 w 2015613"/>
              <a:gd name="connsiteY1" fmla="*/ 1524000 h 1524000"/>
              <a:gd name="connsiteX2" fmla="*/ 2015613 w 2015613"/>
              <a:gd name="connsiteY2" fmla="*/ 9832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63807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3482 h 1524000"/>
              <a:gd name="connsiteX3" fmla="*/ 0 w 2015613"/>
              <a:gd name="connsiteY3" fmla="*/ 0 h 1524000"/>
              <a:gd name="connsiteX0" fmla="*/ 0 w 1443939"/>
              <a:gd name="connsiteY0" fmla="*/ 0 h 1536700"/>
              <a:gd name="connsiteX1" fmla="*/ 1443939 w 1443939"/>
              <a:gd name="connsiteY1" fmla="*/ 1536700 h 1536700"/>
              <a:gd name="connsiteX2" fmla="*/ 1434414 w 1443939"/>
              <a:gd name="connsiteY2" fmla="*/ 16182 h 1536700"/>
              <a:gd name="connsiteX3" fmla="*/ 0 w 1443939"/>
              <a:gd name="connsiteY3" fmla="*/ 0 h 1536700"/>
              <a:gd name="connsiteX0" fmla="*/ 0 w 1477677"/>
              <a:gd name="connsiteY0" fmla="*/ 0 h 1536700"/>
              <a:gd name="connsiteX1" fmla="*/ 1477677 w 1477677"/>
              <a:gd name="connsiteY1" fmla="*/ 1536700 h 1536700"/>
              <a:gd name="connsiteX2" fmla="*/ 1468152 w 1477677"/>
              <a:gd name="connsiteY2" fmla="*/ 16182 h 1536700"/>
              <a:gd name="connsiteX3" fmla="*/ 0 w 1477677"/>
              <a:gd name="connsiteY3" fmla="*/ 0 h 1536700"/>
              <a:gd name="connsiteX0" fmla="*/ 0 w 1490644"/>
              <a:gd name="connsiteY0" fmla="*/ 13798 h 1550498"/>
              <a:gd name="connsiteX1" fmla="*/ 1477677 w 1490644"/>
              <a:gd name="connsiteY1" fmla="*/ 1550498 h 1550498"/>
              <a:gd name="connsiteX2" fmla="*/ 1490644 w 1490644"/>
              <a:gd name="connsiteY2" fmla="*/ 0 h 1550498"/>
              <a:gd name="connsiteX3" fmla="*/ 0 w 1490644"/>
              <a:gd name="connsiteY3" fmla="*/ 13798 h 1550498"/>
              <a:gd name="connsiteX0" fmla="*/ 0 w 1580613"/>
              <a:gd name="connsiteY0" fmla="*/ 0 h 1551690"/>
              <a:gd name="connsiteX1" fmla="*/ 1567646 w 1580613"/>
              <a:gd name="connsiteY1" fmla="*/ 1551690 h 1551690"/>
              <a:gd name="connsiteX2" fmla="*/ 1580613 w 1580613"/>
              <a:gd name="connsiteY2" fmla="*/ 1192 h 1551690"/>
              <a:gd name="connsiteX3" fmla="*/ 0 w 1580613"/>
              <a:gd name="connsiteY3" fmla="*/ 0 h 1551690"/>
              <a:gd name="connsiteX0" fmla="*/ 0 w 7834883"/>
              <a:gd name="connsiteY0" fmla="*/ 0 h 1551690"/>
              <a:gd name="connsiteX1" fmla="*/ 7821916 w 7834883"/>
              <a:gd name="connsiteY1" fmla="*/ 1551690 h 1551690"/>
              <a:gd name="connsiteX2" fmla="*/ 7834883 w 7834883"/>
              <a:gd name="connsiteY2" fmla="*/ 1192 h 1551690"/>
              <a:gd name="connsiteX3" fmla="*/ 0 w 7834883"/>
              <a:gd name="connsiteY3" fmla="*/ 0 h 1551690"/>
              <a:gd name="connsiteX0" fmla="*/ 0 w 8000100"/>
              <a:gd name="connsiteY0" fmla="*/ 0 h 1088553"/>
              <a:gd name="connsiteX1" fmla="*/ 8000100 w 8000100"/>
              <a:gd name="connsiteY1" fmla="*/ 1088553 h 1088553"/>
              <a:gd name="connsiteX2" fmla="*/ 7834883 w 8000100"/>
              <a:gd name="connsiteY2" fmla="*/ 1192 h 1088553"/>
              <a:gd name="connsiteX3" fmla="*/ 0 w 8000100"/>
              <a:gd name="connsiteY3" fmla="*/ 0 h 1088553"/>
              <a:gd name="connsiteX0" fmla="*/ 0 w 7857553"/>
              <a:gd name="connsiteY0" fmla="*/ 0 h 1124179"/>
              <a:gd name="connsiteX1" fmla="*/ 7857553 w 7857553"/>
              <a:gd name="connsiteY1" fmla="*/ 1124179 h 1124179"/>
              <a:gd name="connsiteX2" fmla="*/ 7834883 w 7857553"/>
              <a:gd name="connsiteY2" fmla="*/ 1192 h 1124179"/>
              <a:gd name="connsiteX3" fmla="*/ 0 w 7857553"/>
              <a:gd name="connsiteY3" fmla="*/ 0 h 1124179"/>
            </a:gdLst>
            <a:ahLst/>
            <a:cxnLst>
              <a:cxn ang="0">
                <a:pos x="connsiteX0" y="connsiteY0"/>
              </a:cxn>
              <a:cxn ang="0">
                <a:pos x="connsiteX1" y="connsiteY1"/>
              </a:cxn>
              <a:cxn ang="0">
                <a:pos x="connsiteX2" y="connsiteY2"/>
              </a:cxn>
              <a:cxn ang="0">
                <a:pos x="connsiteX3" y="connsiteY3"/>
              </a:cxn>
            </a:cxnLst>
            <a:rect l="l" t="t" r="r" b="b"/>
            <a:pathLst>
              <a:path w="7857553" h="1124179">
                <a:moveTo>
                  <a:pt x="0" y="0"/>
                </a:moveTo>
                <a:lnTo>
                  <a:pt x="7857553" y="1124179"/>
                </a:lnTo>
                <a:lnTo>
                  <a:pt x="7834883" y="119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extLst>
              <a:ext uri="{FF2B5EF4-FFF2-40B4-BE49-F238E27FC236}">
                <a16:creationId xmlns:a16="http://schemas.microsoft.com/office/drawing/2014/main" id="{243BBCA5-7521-4341-8DE3-3D98661E0BF0}"/>
              </a:ext>
            </a:extLst>
          </p:cNvPr>
          <p:cNvSpPr/>
          <p:nvPr/>
        </p:nvSpPr>
        <p:spPr>
          <a:xfrm>
            <a:off x="838200" y="2005083"/>
            <a:ext cx="10515598" cy="901231"/>
          </a:xfrm>
          <a:prstGeom prst="rightArrow">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FFFFFF"/>
              </a:solidFill>
              <a:latin typeface="+mj-lt"/>
            </a:endParaRPr>
          </a:p>
        </p:txBody>
      </p:sp>
      <p:sp>
        <p:nvSpPr>
          <p:cNvPr id="18" name="Right Arrow 17">
            <a:extLst>
              <a:ext uri="{FF2B5EF4-FFF2-40B4-BE49-F238E27FC236}">
                <a16:creationId xmlns:a16="http://schemas.microsoft.com/office/drawing/2014/main" id="{C9789746-ED7B-5A43-8C3E-1E247210C860}"/>
              </a:ext>
            </a:extLst>
          </p:cNvPr>
          <p:cNvSpPr/>
          <p:nvPr/>
        </p:nvSpPr>
        <p:spPr>
          <a:xfrm>
            <a:off x="3379472" y="2914808"/>
            <a:ext cx="7974328" cy="901231"/>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FFFFFF"/>
              </a:solidFill>
              <a:latin typeface="+mj-lt"/>
            </a:endParaRPr>
          </a:p>
        </p:txBody>
      </p:sp>
      <p:sp>
        <p:nvSpPr>
          <p:cNvPr id="19" name="Right Arrow 18">
            <a:extLst>
              <a:ext uri="{FF2B5EF4-FFF2-40B4-BE49-F238E27FC236}">
                <a16:creationId xmlns:a16="http://schemas.microsoft.com/office/drawing/2014/main" id="{818EE919-AE7F-3544-8653-0029E846C53D}"/>
              </a:ext>
            </a:extLst>
          </p:cNvPr>
          <p:cNvSpPr/>
          <p:nvPr/>
        </p:nvSpPr>
        <p:spPr>
          <a:xfrm>
            <a:off x="5920739" y="3824533"/>
            <a:ext cx="5433059" cy="901231"/>
          </a:xfrm>
          <a:prstGeom prst="rightArrow">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FFFFFF"/>
              </a:solidFill>
              <a:latin typeface="+mj-lt"/>
            </a:endParaRPr>
          </a:p>
        </p:txBody>
      </p:sp>
      <p:sp>
        <p:nvSpPr>
          <p:cNvPr id="20" name="Right Arrow 19">
            <a:extLst>
              <a:ext uri="{FF2B5EF4-FFF2-40B4-BE49-F238E27FC236}">
                <a16:creationId xmlns:a16="http://schemas.microsoft.com/office/drawing/2014/main" id="{89CBC0CD-E938-B04A-8BC0-AA399CC273E7}"/>
              </a:ext>
            </a:extLst>
          </p:cNvPr>
          <p:cNvSpPr/>
          <p:nvPr/>
        </p:nvSpPr>
        <p:spPr>
          <a:xfrm>
            <a:off x="8462009" y="4734259"/>
            <a:ext cx="2891789" cy="901231"/>
          </a:xfrm>
          <a:prstGeom prst="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sz="2400">
              <a:solidFill>
                <a:srgbClr val="FFFFFF"/>
              </a:solidFill>
              <a:latin typeface="+mj-lt"/>
            </a:endParaRPr>
          </a:p>
        </p:txBody>
      </p:sp>
      <p:sp>
        <p:nvSpPr>
          <p:cNvPr id="34" name="Text Placeholder 5">
            <a:extLst>
              <a:ext uri="{FF2B5EF4-FFF2-40B4-BE49-F238E27FC236}">
                <a16:creationId xmlns:a16="http://schemas.microsoft.com/office/drawing/2014/main" id="{17EAAD68-3883-494C-AADD-CEBB92A782BC}"/>
              </a:ext>
            </a:extLst>
          </p:cNvPr>
          <p:cNvSpPr>
            <a:spLocks noGrp="1"/>
          </p:cNvSpPr>
          <p:nvPr>
            <p:ph type="body" sz="quarter" idx="18" hasCustomPrompt="1"/>
          </p:nvPr>
        </p:nvSpPr>
        <p:spPr>
          <a:xfrm>
            <a:off x="833438" y="2220127"/>
            <a:ext cx="2432050" cy="463550"/>
          </a:xfrm>
          <a:prstGeom prst="rect">
            <a:avLst/>
          </a:prstGeom>
        </p:spPr>
        <p:txBody>
          <a:bodyPr numCol="1" anchor="ctr" anchorCtr="0"/>
          <a:lstStyle>
            <a:lvl1pPr>
              <a:defRPr sz="2400">
                <a:solidFill>
                  <a:schemeClr val="bg1"/>
                </a:solidFill>
                <a:latin typeface="+mj-lt"/>
              </a:defRPr>
            </a:lvl1pPr>
          </a:lstStyle>
          <a:p>
            <a:pPr lvl="0"/>
            <a:r>
              <a:rPr lang="en-US"/>
              <a:t>01</a:t>
            </a:r>
          </a:p>
        </p:txBody>
      </p:sp>
      <p:sp>
        <p:nvSpPr>
          <p:cNvPr id="35" name="Text Placeholder 5">
            <a:extLst>
              <a:ext uri="{FF2B5EF4-FFF2-40B4-BE49-F238E27FC236}">
                <a16:creationId xmlns:a16="http://schemas.microsoft.com/office/drawing/2014/main" id="{B36A9376-851F-FF49-95C8-D04D39EC453B}"/>
              </a:ext>
            </a:extLst>
          </p:cNvPr>
          <p:cNvSpPr>
            <a:spLocks noGrp="1"/>
          </p:cNvSpPr>
          <p:nvPr>
            <p:ph type="body" sz="quarter" idx="19" hasCustomPrompt="1"/>
          </p:nvPr>
        </p:nvSpPr>
        <p:spPr>
          <a:xfrm>
            <a:off x="3382944" y="3124200"/>
            <a:ext cx="2432050" cy="463550"/>
          </a:xfrm>
          <a:prstGeom prst="rect">
            <a:avLst/>
          </a:prstGeom>
        </p:spPr>
        <p:txBody>
          <a:bodyPr numCol="1" anchor="ctr" anchorCtr="0"/>
          <a:lstStyle>
            <a:lvl1pPr>
              <a:defRPr sz="2400">
                <a:solidFill>
                  <a:schemeClr val="bg1"/>
                </a:solidFill>
                <a:latin typeface="+mj-lt"/>
              </a:defRPr>
            </a:lvl1pPr>
          </a:lstStyle>
          <a:p>
            <a:pPr lvl="0"/>
            <a:r>
              <a:rPr lang="en-US"/>
              <a:t>02</a:t>
            </a:r>
          </a:p>
        </p:txBody>
      </p:sp>
      <p:sp>
        <p:nvSpPr>
          <p:cNvPr id="36" name="Text Placeholder 5">
            <a:extLst>
              <a:ext uri="{FF2B5EF4-FFF2-40B4-BE49-F238E27FC236}">
                <a16:creationId xmlns:a16="http://schemas.microsoft.com/office/drawing/2014/main" id="{5CAEAB5C-C8E1-FF4E-BFE0-0265368F249B}"/>
              </a:ext>
            </a:extLst>
          </p:cNvPr>
          <p:cNvSpPr>
            <a:spLocks noGrp="1"/>
          </p:cNvSpPr>
          <p:nvPr>
            <p:ph type="body" sz="quarter" idx="20" hasCustomPrompt="1"/>
          </p:nvPr>
        </p:nvSpPr>
        <p:spPr>
          <a:xfrm>
            <a:off x="5923504" y="4038600"/>
            <a:ext cx="2432050" cy="463550"/>
          </a:xfrm>
          <a:prstGeom prst="rect">
            <a:avLst/>
          </a:prstGeom>
        </p:spPr>
        <p:txBody>
          <a:bodyPr numCol="1" anchor="ctr" anchorCtr="0"/>
          <a:lstStyle>
            <a:lvl1pPr>
              <a:defRPr sz="2400">
                <a:solidFill>
                  <a:schemeClr val="bg1"/>
                </a:solidFill>
                <a:latin typeface="+mj-lt"/>
              </a:defRPr>
            </a:lvl1pPr>
          </a:lstStyle>
          <a:p>
            <a:pPr lvl="0"/>
            <a:r>
              <a:rPr lang="en-US"/>
              <a:t>03</a:t>
            </a:r>
          </a:p>
        </p:txBody>
      </p:sp>
      <p:sp>
        <p:nvSpPr>
          <p:cNvPr id="37" name="Text Placeholder 5">
            <a:extLst>
              <a:ext uri="{FF2B5EF4-FFF2-40B4-BE49-F238E27FC236}">
                <a16:creationId xmlns:a16="http://schemas.microsoft.com/office/drawing/2014/main" id="{FF4FA31A-152B-A546-8098-FAC4530DCEFD}"/>
              </a:ext>
            </a:extLst>
          </p:cNvPr>
          <p:cNvSpPr>
            <a:spLocks noGrp="1"/>
          </p:cNvSpPr>
          <p:nvPr>
            <p:ph type="body" sz="quarter" idx="21" hasCustomPrompt="1"/>
          </p:nvPr>
        </p:nvSpPr>
        <p:spPr>
          <a:xfrm>
            <a:off x="8458200" y="4953000"/>
            <a:ext cx="2432050" cy="463550"/>
          </a:xfrm>
          <a:prstGeom prst="rect">
            <a:avLst/>
          </a:prstGeom>
        </p:spPr>
        <p:txBody>
          <a:bodyPr numCol="1" anchor="ctr" anchorCtr="0"/>
          <a:lstStyle>
            <a:lvl1pPr>
              <a:defRPr sz="2400">
                <a:solidFill>
                  <a:schemeClr val="bg1"/>
                </a:solidFill>
                <a:latin typeface="+mj-lt"/>
              </a:defRPr>
            </a:lvl1pPr>
          </a:lstStyle>
          <a:p>
            <a:pPr lvl="0"/>
            <a:r>
              <a:rPr lang="en-US"/>
              <a:t>04</a:t>
            </a:r>
          </a:p>
        </p:txBody>
      </p:sp>
      <p:sp>
        <p:nvSpPr>
          <p:cNvPr id="38" name="Title 2">
            <a:extLst>
              <a:ext uri="{FF2B5EF4-FFF2-40B4-BE49-F238E27FC236}">
                <a16:creationId xmlns:a16="http://schemas.microsoft.com/office/drawing/2014/main" id="{3862A1ED-B273-3A4E-AD3A-BCCCB8E1B8A2}"/>
              </a:ext>
            </a:extLst>
          </p:cNvPr>
          <p:cNvSpPr>
            <a:spLocks noGrp="1"/>
          </p:cNvSpPr>
          <p:nvPr>
            <p:ph type="title" hasCustomPrompt="1"/>
          </p:nvPr>
        </p:nvSpPr>
        <p:spPr>
          <a:xfrm>
            <a:off x="754380" y="590047"/>
            <a:ext cx="7658100" cy="373839"/>
          </a:xfrm>
          <a:prstGeom prst="rect">
            <a:avLst/>
          </a:prstGeom>
        </p:spPr>
        <p:txBody>
          <a:bodyPr>
            <a:noAutofit/>
          </a:bodyPr>
          <a:lstStyle>
            <a:lvl1pPr>
              <a:defRPr sz="2800"/>
            </a:lvl1pPr>
          </a:lstStyle>
          <a:p>
            <a:r>
              <a:rPr lang="en-US"/>
              <a:t>Click to add title</a:t>
            </a:r>
            <a:endParaRPr lang="en-US" sz="1800" spc="0"/>
          </a:p>
        </p:txBody>
      </p:sp>
      <p:sp>
        <p:nvSpPr>
          <p:cNvPr id="3" name="Text Placeholder 2">
            <a:extLst>
              <a:ext uri="{FF2B5EF4-FFF2-40B4-BE49-F238E27FC236}">
                <a16:creationId xmlns:a16="http://schemas.microsoft.com/office/drawing/2014/main" id="{9B0F7649-58CC-D344-91E2-CAC1415B1513}"/>
              </a:ext>
            </a:extLst>
          </p:cNvPr>
          <p:cNvSpPr>
            <a:spLocks noGrp="1"/>
          </p:cNvSpPr>
          <p:nvPr>
            <p:ph type="body" sz="quarter" idx="22"/>
          </p:nvPr>
        </p:nvSpPr>
        <p:spPr>
          <a:xfrm>
            <a:off x="838951" y="2818187"/>
            <a:ext cx="2369762" cy="1803400"/>
          </a:xfrm>
          <a:prstGeom prst="rect">
            <a:avLst/>
          </a:prstGeom>
        </p:spPr>
        <p:txBody>
          <a:bodyPr/>
          <a:lstStyle>
            <a:lvl1pPr>
              <a:defRPr sz="1400"/>
            </a:lvl1pPr>
            <a:lvl2pPr marL="228600" indent="-112713">
              <a:buClr>
                <a:schemeClr val="accent2"/>
              </a:buClr>
              <a:buFont typeface="Arial" panose="020B0604020202020204" pitchFamily="34" charset="0"/>
              <a:buChar char="•"/>
              <a:tabLst/>
              <a:defRPr sz="1400"/>
            </a:lvl2pPr>
            <a:lvl3pPr marL="403225" indent="-171450">
              <a:buClr>
                <a:schemeClr val="accent2"/>
              </a:buClr>
              <a:buFont typeface="System Font Regular"/>
              <a:buChar char="—"/>
              <a:defRPr/>
            </a:lvl3pPr>
          </a:lstStyle>
          <a:p>
            <a:pPr lvl="0"/>
            <a:r>
              <a:rPr lang="en-US"/>
              <a:t>Click to edit Master text styles</a:t>
            </a:r>
          </a:p>
          <a:p>
            <a:pPr lvl="1"/>
            <a:r>
              <a:rPr lang="en-US"/>
              <a:t>Second level</a:t>
            </a:r>
          </a:p>
          <a:p>
            <a:pPr lvl="2"/>
            <a:r>
              <a:rPr lang="en-US"/>
              <a:t>Third Level</a:t>
            </a:r>
          </a:p>
          <a:p>
            <a:pPr lvl="2"/>
            <a:endParaRPr lang="en-US"/>
          </a:p>
        </p:txBody>
      </p:sp>
      <p:sp>
        <p:nvSpPr>
          <p:cNvPr id="23" name="Footer Placeholder 6">
            <a:extLst>
              <a:ext uri="{FF2B5EF4-FFF2-40B4-BE49-F238E27FC236}">
                <a16:creationId xmlns:a16="http://schemas.microsoft.com/office/drawing/2014/main" id="{2389959F-678A-0B49-A30A-E8AF637329EE}"/>
              </a:ext>
            </a:extLst>
          </p:cNvPr>
          <p:cNvSpPr>
            <a:spLocks noGrp="1"/>
          </p:cNvSpPr>
          <p:nvPr>
            <p:ph type="ftr" sz="quarter" idx="3"/>
          </p:nvPr>
        </p:nvSpPr>
        <p:spPr>
          <a:xfrm>
            <a:off x="181495" y="179994"/>
            <a:ext cx="2072755" cy="177453"/>
          </a:xfrm>
          <a:prstGeom prst="rect">
            <a:avLst/>
          </a:prstGeom>
        </p:spPr>
        <p:txBody>
          <a:bodyPr vert="horz" lIns="91440" tIns="45720" rIns="91440" bIns="45720" rtlCol="0" anchor="ctr"/>
          <a:lstStyle>
            <a:lvl1pPr algn="l">
              <a:defRPr sz="800">
                <a:solidFill>
                  <a:schemeClr val="accent1"/>
                </a:solidFill>
              </a:defRPr>
            </a:lvl1pPr>
          </a:lstStyle>
          <a:p>
            <a:endParaRPr lang="en-US"/>
          </a:p>
        </p:txBody>
      </p:sp>
      <p:sp>
        <p:nvSpPr>
          <p:cNvPr id="24" name="Text Placeholder 3">
            <a:extLst>
              <a:ext uri="{FF2B5EF4-FFF2-40B4-BE49-F238E27FC236}">
                <a16:creationId xmlns:a16="http://schemas.microsoft.com/office/drawing/2014/main" id="{5D48AF21-B9C3-074E-94AC-42CF5C702598}"/>
              </a:ext>
            </a:extLst>
          </p:cNvPr>
          <p:cNvSpPr>
            <a:spLocks noGrp="1"/>
          </p:cNvSpPr>
          <p:nvPr>
            <p:ph type="body" sz="quarter" idx="13"/>
          </p:nvPr>
        </p:nvSpPr>
        <p:spPr>
          <a:xfrm>
            <a:off x="753373" y="987949"/>
            <a:ext cx="7658099" cy="274431"/>
          </a:xfrm>
          <a:prstGeom prst="rect">
            <a:avLst/>
          </a:prstGeom>
        </p:spPr>
        <p:txBody>
          <a:bodyPr/>
          <a:lstStyle>
            <a:lvl1pPr>
              <a:defRPr sz="2000"/>
            </a:lvl1pPr>
          </a:lstStyle>
          <a:p>
            <a:r>
              <a:rPr lang="en-US"/>
              <a:t>Subhead location</a:t>
            </a:r>
          </a:p>
        </p:txBody>
      </p:sp>
      <p:sp>
        <p:nvSpPr>
          <p:cNvPr id="28" name="Text Placeholder 2">
            <a:extLst>
              <a:ext uri="{FF2B5EF4-FFF2-40B4-BE49-F238E27FC236}">
                <a16:creationId xmlns:a16="http://schemas.microsoft.com/office/drawing/2014/main" id="{F07A1D38-3C95-224F-A256-BDF43CA3A0CB}"/>
              </a:ext>
            </a:extLst>
          </p:cNvPr>
          <p:cNvSpPr>
            <a:spLocks noGrp="1"/>
          </p:cNvSpPr>
          <p:nvPr>
            <p:ph type="body" sz="quarter" idx="26"/>
          </p:nvPr>
        </p:nvSpPr>
        <p:spPr>
          <a:xfrm>
            <a:off x="3396048" y="3733800"/>
            <a:ext cx="2369762" cy="1803400"/>
          </a:xfrm>
          <a:prstGeom prst="rect">
            <a:avLst/>
          </a:prstGeom>
        </p:spPr>
        <p:txBody>
          <a:bodyPr/>
          <a:lstStyle>
            <a:lvl1pPr>
              <a:defRPr sz="1400"/>
            </a:lvl1pPr>
            <a:lvl2pPr marL="228600" indent="-112713">
              <a:buClr>
                <a:schemeClr val="accent2"/>
              </a:buClr>
              <a:buFont typeface="Arial" panose="020B0604020202020204" pitchFamily="34" charset="0"/>
              <a:buChar char="•"/>
              <a:tabLst/>
              <a:defRPr sz="1400"/>
            </a:lvl2pPr>
            <a:lvl3pPr marL="403225" indent="-171450">
              <a:buClr>
                <a:schemeClr val="accent2"/>
              </a:buClr>
              <a:buFont typeface="System Font Regular"/>
              <a:buChar char="—"/>
              <a:defRPr/>
            </a:lvl3pPr>
          </a:lstStyle>
          <a:p>
            <a:pPr lvl="0"/>
            <a:r>
              <a:rPr lang="en-US"/>
              <a:t>Click to edit Master text styles</a:t>
            </a:r>
          </a:p>
          <a:p>
            <a:pPr lvl="1"/>
            <a:r>
              <a:rPr lang="en-US"/>
              <a:t>Second level</a:t>
            </a:r>
          </a:p>
          <a:p>
            <a:pPr lvl="2"/>
            <a:r>
              <a:rPr lang="en-US"/>
              <a:t>Third Level</a:t>
            </a:r>
          </a:p>
          <a:p>
            <a:pPr lvl="2"/>
            <a:endParaRPr lang="en-US"/>
          </a:p>
        </p:txBody>
      </p:sp>
      <p:sp>
        <p:nvSpPr>
          <p:cNvPr id="39" name="Text Placeholder 2">
            <a:extLst>
              <a:ext uri="{FF2B5EF4-FFF2-40B4-BE49-F238E27FC236}">
                <a16:creationId xmlns:a16="http://schemas.microsoft.com/office/drawing/2014/main" id="{99065663-AEB0-1948-9131-103D924C9E5C}"/>
              </a:ext>
            </a:extLst>
          </p:cNvPr>
          <p:cNvSpPr>
            <a:spLocks noGrp="1"/>
          </p:cNvSpPr>
          <p:nvPr>
            <p:ph type="body" sz="quarter" idx="27"/>
          </p:nvPr>
        </p:nvSpPr>
        <p:spPr>
          <a:xfrm>
            <a:off x="5935362" y="4648200"/>
            <a:ext cx="2369762" cy="1803400"/>
          </a:xfrm>
          <a:prstGeom prst="rect">
            <a:avLst/>
          </a:prstGeom>
        </p:spPr>
        <p:txBody>
          <a:bodyPr/>
          <a:lstStyle>
            <a:lvl1pPr>
              <a:defRPr sz="1400"/>
            </a:lvl1pPr>
            <a:lvl2pPr marL="228600" indent="-112713">
              <a:buClr>
                <a:schemeClr val="accent2"/>
              </a:buClr>
              <a:buFont typeface="Arial" panose="020B0604020202020204" pitchFamily="34" charset="0"/>
              <a:buChar char="•"/>
              <a:tabLst/>
              <a:defRPr sz="1400"/>
            </a:lvl2pPr>
            <a:lvl3pPr marL="403225" indent="-171450">
              <a:buClr>
                <a:schemeClr val="accent2"/>
              </a:buClr>
              <a:buFont typeface="System Font Regular"/>
              <a:buChar char="—"/>
              <a:defRPr/>
            </a:lvl3pPr>
          </a:lstStyle>
          <a:p>
            <a:pPr lvl="0"/>
            <a:r>
              <a:rPr lang="en-US"/>
              <a:t>Click to edit Master text styles</a:t>
            </a:r>
          </a:p>
          <a:p>
            <a:pPr lvl="1"/>
            <a:r>
              <a:rPr lang="en-US"/>
              <a:t>Second level</a:t>
            </a:r>
          </a:p>
          <a:p>
            <a:pPr lvl="2"/>
            <a:r>
              <a:rPr lang="en-US"/>
              <a:t>Third Level</a:t>
            </a:r>
          </a:p>
          <a:p>
            <a:pPr lvl="2"/>
            <a:endParaRPr lang="en-US"/>
          </a:p>
        </p:txBody>
      </p:sp>
      <p:sp>
        <p:nvSpPr>
          <p:cNvPr id="41" name="Text Placeholder 2">
            <a:extLst>
              <a:ext uri="{FF2B5EF4-FFF2-40B4-BE49-F238E27FC236}">
                <a16:creationId xmlns:a16="http://schemas.microsoft.com/office/drawing/2014/main" id="{C67976CD-A3C3-C24B-8DA0-0F24D744AA12}"/>
              </a:ext>
            </a:extLst>
          </p:cNvPr>
          <p:cNvSpPr>
            <a:spLocks noGrp="1"/>
          </p:cNvSpPr>
          <p:nvPr>
            <p:ph type="body" sz="quarter" idx="28"/>
          </p:nvPr>
        </p:nvSpPr>
        <p:spPr>
          <a:xfrm>
            <a:off x="8458200" y="5560540"/>
            <a:ext cx="2369762" cy="1054443"/>
          </a:xfrm>
          <a:prstGeom prst="rect">
            <a:avLst/>
          </a:prstGeom>
        </p:spPr>
        <p:txBody>
          <a:bodyPr/>
          <a:lstStyle>
            <a:lvl1pPr>
              <a:defRPr sz="1400"/>
            </a:lvl1pPr>
            <a:lvl2pPr marL="228600" indent="-112713">
              <a:buClr>
                <a:schemeClr val="accent2"/>
              </a:buClr>
              <a:buFont typeface="Arial" panose="020B0604020202020204" pitchFamily="34" charset="0"/>
              <a:buChar char="•"/>
              <a:tabLst/>
              <a:defRPr sz="1400"/>
            </a:lvl2pPr>
            <a:lvl3pPr marL="403225" indent="-171450">
              <a:buClr>
                <a:schemeClr val="accent2"/>
              </a:buClr>
              <a:buFont typeface="System Font Regular"/>
              <a:buChar char="—"/>
              <a:defRPr/>
            </a:lvl3pPr>
          </a:lstStyle>
          <a:p>
            <a:pPr lvl="0"/>
            <a:r>
              <a:rPr lang="en-US"/>
              <a:t>Click to edit Master text styles</a:t>
            </a:r>
          </a:p>
          <a:p>
            <a:pPr lvl="1"/>
            <a:r>
              <a:rPr lang="en-US"/>
              <a:t>Second level</a:t>
            </a:r>
          </a:p>
          <a:p>
            <a:pPr lvl="2"/>
            <a:r>
              <a:rPr lang="en-US"/>
              <a:t>Third Level</a:t>
            </a:r>
          </a:p>
          <a:p>
            <a:pPr lvl="2"/>
            <a:endParaRPr lang="en-US"/>
          </a:p>
        </p:txBody>
      </p:sp>
      <p:sp>
        <p:nvSpPr>
          <p:cNvPr id="22" name="Slide Number Placeholder 4">
            <a:extLst>
              <a:ext uri="{FF2B5EF4-FFF2-40B4-BE49-F238E27FC236}">
                <a16:creationId xmlns:a16="http://schemas.microsoft.com/office/drawing/2014/main" id="{0EEC698C-5308-4F85-B067-48DFF5984254}"/>
              </a:ext>
            </a:extLst>
          </p:cNvPr>
          <p:cNvSpPr>
            <a:spLocks noGrp="1"/>
          </p:cNvSpPr>
          <p:nvPr>
            <p:ph type="sldNum" sz="quarter" idx="12"/>
          </p:nvPr>
        </p:nvSpPr>
        <p:spPr>
          <a:xfrm>
            <a:off x="11766550" y="6454775"/>
            <a:ext cx="425450" cy="174625"/>
          </a:xfrm>
          <a:prstGeom prst="rect">
            <a:avLst/>
          </a:prstGeom>
        </p:spPr>
        <p:txBody>
          <a:bodyPr lIns="0" tIns="0" rIns="0" bIns="0" anchor="b" anchorCtr="0"/>
          <a:lstStyle>
            <a:lvl1pPr algn="l">
              <a:defRPr sz="900">
                <a:solidFill>
                  <a:schemeClr val="tx1"/>
                </a:solidFill>
              </a:defRPr>
            </a:lvl1pPr>
          </a:lstStyle>
          <a:p>
            <a:fld id="{CB7FE98A-78B1-495F-8A5C-53E48422F91F}" type="slidenum">
              <a:rPr lang="en-US" smtClean="0"/>
              <a:pPr/>
              <a:t>‹#›</a:t>
            </a:fld>
            <a:endParaRPr lang="en-US"/>
          </a:p>
        </p:txBody>
      </p:sp>
      <p:pic>
        <p:nvPicPr>
          <p:cNvPr id="21" name="Picture 20" descr="Graphical user interface, text&#10;&#10;Description automatically generated">
            <a:extLst>
              <a:ext uri="{FF2B5EF4-FFF2-40B4-BE49-F238E27FC236}">
                <a16:creationId xmlns:a16="http://schemas.microsoft.com/office/drawing/2014/main" id="{46EF4665-4103-44BF-983E-CC2B1CC471B9}"/>
              </a:ext>
            </a:extLst>
          </p:cNvPr>
          <p:cNvPicPr>
            <a:picLocks noChangeAspect="1"/>
          </p:cNvPicPr>
          <p:nvPr userDrawn="1"/>
        </p:nvPicPr>
        <p:blipFill>
          <a:blip r:embed="rId2"/>
          <a:stretch>
            <a:fillRect/>
          </a:stretch>
        </p:blipFill>
        <p:spPr>
          <a:xfrm>
            <a:off x="10694212" y="6338321"/>
            <a:ext cx="1102500" cy="403200"/>
          </a:xfrm>
          <a:prstGeom prst="rect">
            <a:avLst/>
          </a:prstGeom>
        </p:spPr>
      </p:pic>
      <p:sp>
        <p:nvSpPr>
          <p:cNvPr id="25" name="Freeform 17">
            <a:extLst>
              <a:ext uri="{FF2B5EF4-FFF2-40B4-BE49-F238E27FC236}">
                <a16:creationId xmlns:a16="http://schemas.microsoft.com/office/drawing/2014/main" id="{4AD1DD76-0E9A-4241-B543-93774FBD8B60}"/>
              </a:ext>
            </a:extLst>
          </p:cNvPr>
          <p:cNvSpPr/>
          <p:nvPr userDrawn="1"/>
        </p:nvSpPr>
        <p:spPr>
          <a:xfrm rot="5400000" flipH="1">
            <a:off x="27660" y="6114483"/>
            <a:ext cx="716169" cy="779404"/>
          </a:xfrm>
          <a:custGeom>
            <a:avLst/>
            <a:gdLst>
              <a:gd name="connsiteX0" fmla="*/ 20320 w 2407920"/>
              <a:gd name="connsiteY0" fmla="*/ 0 h 1137920"/>
              <a:gd name="connsiteX1" fmla="*/ 2407920 w 2407920"/>
              <a:gd name="connsiteY1" fmla="*/ 1137920 h 1137920"/>
              <a:gd name="connsiteX2" fmla="*/ 0 w 2407920"/>
              <a:gd name="connsiteY2" fmla="*/ 1137920 h 1137920"/>
              <a:gd name="connsiteX3" fmla="*/ 20320 w 2407920"/>
              <a:gd name="connsiteY3" fmla="*/ 0 h 1137920"/>
              <a:gd name="connsiteX0" fmla="*/ 1270 w 2388870"/>
              <a:gd name="connsiteY0" fmla="*/ 0 h 1137920"/>
              <a:gd name="connsiteX1" fmla="*/ 2388870 w 2388870"/>
              <a:gd name="connsiteY1" fmla="*/ 1137920 h 1137920"/>
              <a:gd name="connsiteX2" fmla="*/ 0 w 2388870"/>
              <a:gd name="connsiteY2" fmla="*/ 1137920 h 1137920"/>
              <a:gd name="connsiteX3" fmla="*/ 1270 w 2388870"/>
              <a:gd name="connsiteY3" fmla="*/ 0 h 1137920"/>
              <a:gd name="connsiteX0" fmla="*/ 1270 w 1130085"/>
              <a:gd name="connsiteY0" fmla="*/ 0 h 1197297"/>
              <a:gd name="connsiteX1" fmla="*/ 1130085 w 1130085"/>
              <a:gd name="connsiteY1" fmla="*/ 1197297 h 1197297"/>
              <a:gd name="connsiteX2" fmla="*/ 0 w 1130085"/>
              <a:gd name="connsiteY2" fmla="*/ 1137920 h 1197297"/>
              <a:gd name="connsiteX3" fmla="*/ 1270 w 1130085"/>
              <a:gd name="connsiteY3" fmla="*/ 0 h 1197297"/>
              <a:gd name="connsiteX0" fmla="*/ 1270 w 500693"/>
              <a:gd name="connsiteY0" fmla="*/ 0 h 1494180"/>
              <a:gd name="connsiteX1" fmla="*/ 500693 w 500693"/>
              <a:gd name="connsiteY1" fmla="*/ 1494180 h 1494180"/>
              <a:gd name="connsiteX2" fmla="*/ 0 w 500693"/>
              <a:gd name="connsiteY2" fmla="*/ 1137920 h 1494180"/>
              <a:gd name="connsiteX3" fmla="*/ 1270 w 500693"/>
              <a:gd name="connsiteY3" fmla="*/ 0 h 1494180"/>
              <a:gd name="connsiteX0" fmla="*/ 1270 w 1118210"/>
              <a:gd name="connsiteY0" fmla="*/ 0 h 1161674"/>
              <a:gd name="connsiteX1" fmla="*/ 1118210 w 1118210"/>
              <a:gd name="connsiteY1" fmla="*/ 1161674 h 1161674"/>
              <a:gd name="connsiteX2" fmla="*/ 0 w 1118210"/>
              <a:gd name="connsiteY2" fmla="*/ 1137920 h 1161674"/>
              <a:gd name="connsiteX3" fmla="*/ 1270 w 1118210"/>
              <a:gd name="connsiteY3" fmla="*/ 0 h 1161674"/>
              <a:gd name="connsiteX0" fmla="*/ 36896 w 1153836"/>
              <a:gd name="connsiteY0" fmla="*/ 0 h 1161674"/>
              <a:gd name="connsiteX1" fmla="*/ 1153836 w 1153836"/>
              <a:gd name="connsiteY1" fmla="*/ 1161674 h 1161674"/>
              <a:gd name="connsiteX2" fmla="*/ 0 w 1153836"/>
              <a:gd name="connsiteY2" fmla="*/ 1161671 h 1161674"/>
              <a:gd name="connsiteX3" fmla="*/ 36896 w 1153836"/>
              <a:gd name="connsiteY3" fmla="*/ 0 h 1161674"/>
              <a:gd name="connsiteX0" fmla="*/ 11 w 1164452"/>
              <a:gd name="connsiteY0" fmla="*/ 0 h 1256676"/>
              <a:gd name="connsiteX1" fmla="*/ 1164452 w 1164452"/>
              <a:gd name="connsiteY1" fmla="*/ 1256676 h 1256676"/>
              <a:gd name="connsiteX2" fmla="*/ 10616 w 1164452"/>
              <a:gd name="connsiteY2" fmla="*/ 1256673 h 1256676"/>
              <a:gd name="connsiteX3" fmla="*/ 11 w 1164452"/>
              <a:gd name="connsiteY3" fmla="*/ 0 h 1256676"/>
              <a:gd name="connsiteX0" fmla="*/ 11 w 1167627"/>
              <a:gd name="connsiteY0" fmla="*/ 0 h 1256673"/>
              <a:gd name="connsiteX1" fmla="*/ 1167627 w 1167627"/>
              <a:gd name="connsiteY1" fmla="*/ 1250326 h 1256673"/>
              <a:gd name="connsiteX2" fmla="*/ 10616 w 1167627"/>
              <a:gd name="connsiteY2" fmla="*/ 1256673 h 1256673"/>
              <a:gd name="connsiteX3" fmla="*/ 11 w 1167627"/>
              <a:gd name="connsiteY3" fmla="*/ 0 h 1256673"/>
              <a:gd name="connsiteX0" fmla="*/ 62420 w 1157011"/>
              <a:gd name="connsiteY0" fmla="*/ 0 h 1250323"/>
              <a:gd name="connsiteX1" fmla="*/ 1157011 w 1157011"/>
              <a:gd name="connsiteY1" fmla="*/ 1243976 h 1250323"/>
              <a:gd name="connsiteX2" fmla="*/ 0 w 1157011"/>
              <a:gd name="connsiteY2" fmla="*/ 1250323 h 1250323"/>
              <a:gd name="connsiteX3" fmla="*/ 62420 w 1157011"/>
              <a:gd name="connsiteY3" fmla="*/ 0 h 1250323"/>
              <a:gd name="connsiteX0" fmla="*/ 5270 w 1157011"/>
              <a:gd name="connsiteY0" fmla="*/ 0 h 1259848"/>
              <a:gd name="connsiteX1" fmla="*/ 1157011 w 1157011"/>
              <a:gd name="connsiteY1" fmla="*/ 1253501 h 1259848"/>
              <a:gd name="connsiteX2" fmla="*/ 0 w 1157011"/>
              <a:gd name="connsiteY2" fmla="*/ 1259848 h 1259848"/>
              <a:gd name="connsiteX3" fmla="*/ 5270 w 1157011"/>
              <a:gd name="connsiteY3" fmla="*/ 0 h 1259848"/>
              <a:gd name="connsiteX0" fmla="*/ 1 w 1151742"/>
              <a:gd name="connsiteY0" fmla="*/ 0 h 1253501"/>
              <a:gd name="connsiteX1" fmla="*/ 1151742 w 1151742"/>
              <a:gd name="connsiteY1" fmla="*/ 1253501 h 1253501"/>
              <a:gd name="connsiteX2" fmla="*/ 255081 w 1151742"/>
              <a:gd name="connsiteY2" fmla="*/ 1148723 h 1253501"/>
              <a:gd name="connsiteX3" fmla="*/ 1 w 1151742"/>
              <a:gd name="connsiteY3" fmla="*/ 0 h 1253501"/>
              <a:gd name="connsiteX0" fmla="*/ 61 w 1151802"/>
              <a:gd name="connsiteY0" fmla="*/ 0 h 1253501"/>
              <a:gd name="connsiteX1" fmla="*/ 1151802 w 1151802"/>
              <a:gd name="connsiteY1" fmla="*/ 1253501 h 1253501"/>
              <a:gd name="connsiteX2" fmla="*/ 1141 w 1151802"/>
              <a:gd name="connsiteY2" fmla="*/ 1250326 h 1253501"/>
              <a:gd name="connsiteX3" fmla="*/ 61 w 1151802"/>
              <a:gd name="connsiteY3" fmla="*/ 0 h 1253501"/>
            </a:gdLst>
            <a:ahLst/>
            <a:cxnLst>
              <a:cxn ang="0">
                <a:pos x="connsiteX0" y="connsiteY0"/>
              </a:cxn>
              <a:cxn ang="0">
                <a:pos x="connsiteX1" y="connsiteY1"/>
              </a:cxn>
              <a:cxn ang="0">
                <a:pos x="connsiteX2" y="connsiteY2"/>
              </a:cxn>
              <a:cxn ang="0">
                <a:pos x="connsiteX3" y="connsiteY3"/>
              </a:cxn>
            </a:cxnLst>
            <a:rect l="l" t="t" r="r" b="b"/>
            <a:pathLst>
              <a:path w="1151802" h="1253501">
                <a:moveTo>
                  <a:pt x="61" y="0"/>
                </a:moveTo>
                <a:lnTo>
                  <a:pt x="1151802" y="1253501"/>
                </a:lnTo>
                <a:lnTo>
                  <a:pt x="1141" y="1250326"/>
                </a:lnTo>
                <a:cubicBezTo>
                  <a:pt x="1564" y="871019"/>
                  <a:pt x="-362" y="379307"/>
                  <a:pt x="6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292196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B48CDD86-4933-7740-A32C-630997F8BB3C}"/>
              </a:ext>
            </a:extLst>
          </p:cNvPr>
          <p:cNvSpPr/>
          <p:nvPr userDrawn="1"/>
        </p:nvSpPr>
        <p:spPr>
          <a:xfrm rot="10800000" flipH="1" flipV="1">
            <a:off x="6978983" y="-14991"/>
            <a:ext cx="5236768" cy="1124179"/>
          </a:xfrm>
          <a:custGeom>
            <a:avLst/>
            <a:gdLst>
              <a:gd name="connsiteX0" fmla="*/ 0 w 2015613"/>
              <a:gd name="connsiteY0" fmla="*/ 0 h 1524000"/>
              <a:gd name="connsiteX1" fmla="*/ 2015613 w 2015613"/>
              <a:gd name="connsiteY1" fmla="*/ 1524000 h 1524000"/>
              <a:gd name="connsiteX2" fmla="*/ 2015613 w 2015613"/>
              <a:gd name="connsiteY2" fmla="*/ 9832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63807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3482 h 1524000"/>
              <a:gd name="connsiteX3" fmla="*/ 0 w 2015613"/>
              <a:gd name="connsiteY3" fmla="*/ 0 h 1524000"/>
              <a:gd name="connsiteX0" fmla="*/ 0 w 1443939"/>
              <a:gd name="connsiteY0" fmla="*/ 0 h 1536700"/>
              <a:gd name="connsiteX1" fmla="*/ 1443939 w 1443939"/>
              <a:gd name="connsiteY1" fmla="*/ 1536700 h 1536700"/>
              <a:gd name="connsiteX2" fmla="*/ 1434414 w 1443939"/>
              <a:gd name="connsiteY2" fmla="*/ 16182 h 1536700"/>
              <a:gd name="connsiteX3" fmla="*/ 0 w 1443939"/>
              <a:gd name="connsiteY3" fmla="*/ 0 h 1536700"/>
              <a:gd name="connsiteX0" fmla="*/ 0 w 1477677"/>
              <a:gd name="connsiteY0" fmla="*/ 0 h 1536700"/>
              <a:gd name="connsiteX1" fmla="*/ 1477677 w 1477677"/>
              <a:gd name="connsiteY1" fmla="*/ 1536700 h 1536700"/>
              <a:gd name="connsiteX2" fmla="*/ 1468152 w 1477677"/>
              <a:gd name="connsiteY2" fmla="*/ 16182 h 1536700"/>
              <a:gd name="connsiteX3" fmla="*/ 0 w 1477677"/>
              <a:gd name="connsiteY3" fmla="*/ 0 h 1536700"/>
              <a:gd name="connsiteX0" fmla="*/ 0 w 1490644"/>
              <a:gd name="connsiteY0" fmla="*/ 13798 h 1550498"/>
              <a:gd name="connsiteX1" fmla="*/ 1477677 w 1490644"/>
              <a:gd name="connsiteY1" fmla="*/ 1550498 h 1550498"/>
              <a:gd name="connsiteX2" fmla="*/ 1490644 w 1490644"/>
              <a:gd name="connsiteY2" fmla="*/ 0 h 1550498"/>
              <a:gd name="connsiteX3" fmla="*/ 0 w 1490644"/>
              <a:gd name="connsiteY3" fmla="*/ 13798 h 1550498"/>
              <a:gd name="connsiteX0" fmla="*/ 0 w 1580613"/>
              <a:gd name="connsiteY0" fmla="*/ 0 h 1551690"/>
              <a:gd name="connsiteX1" fmla="*/ 1567646 w 1580613"/>
              <a:gd name="connsiteY1" fmla="*/ 1551690 h 1551690"/>
              <a:gd name="connsiteX2" fmla="*/ 1580613 w 1580613"/>
              <a:gd name="connsiteY2" fmla="*/ 1192 h 1551690"/>
              <a:gd name="connsiteX3" fmla="*/ 0 w 1580613"/>
              <a:gd name="connsiteY3" fmla="*/ 0 h 1551690"/>
              <a:gd name="connsiteX0" fmla="*/ 0 w 7834883"/>
              <a:gd name="connsiteY0" fmla="*/ 0 h 1551690"/>
              <a:gd name="connsiteX1" fmla="*/ 7821916 w 7834883"/>
              <a:gd name="connsiteY1" fmla="*/ 1551690 h 1551690"/>
              <a:gd name="connsiteX2" fmla="*/ 7834883 w 7834883"/>
              <a:gd name="connsiteY2" fmla="*/ 1192 h 1551690"/>
              <a:gd name="connsiteX3" fmla="*/ 0 w 7834883"/>
              <a:gd name="connsiteY3" fmla="*/ 0 h 1551690"/>
              <a:gd name="connsiteX0" fmla="*/ 0 w 8000100"/>
              <a:gd name="connsiteY0" fmla="*/ 0 h 1088553"/>
              <a:gd name="connsiteX1" fmla="*/ 8000100 w 8000100"/>
              <a:gd name="connsiteY1" fmla="*/ 1088553 h 1088553"/>
              <a:gd name="connsiteX2" fmla="*/ 7834883 w 8000100"/>
              <a:gd name="connsiteY2" fmla="*/ 1192 h 1088553"/>
              <a:gd name="connsiteX3" fmla="*/ 0 w 8000100"/>
              <a:gd name="connsiteY3" fmla="*/ 0 h 1088553"/>
              <a:gd name="connsiteX0" fmla="*/ 0 w 7857553"/>
              <a:gd name="connsiteY0" fmla="*/ 0 h 1124179"/>
              <a:gd name="connsiteX1" fmla="*/ 7857553 w 7857553"/>
              <a:gd name="connsiteY1" fmla="*/ 1124179 h 1124179"/>
              <a:gd name="connsiteX2" fmla="*/ 7834883 w 7857553"/>
              <a:gd name="connsiteY2" fmla="*/ 1192 h 1124179"/>
              <a:gd name="connsiteX3" fmla="*/ 0 w 7857553"/>
              <a:gd name="connsiteY3" fmla="*/ 0 h 1124179"/>
            </a:gdLst>
            <a:ahLst/>
            <a:cxnLst>
              <a:cxn ang="0">
                <a:pos x="connsiteX0" y="connsiteY0"/>
              </a:cxn>
              <a:cxn ang="0">
                <a:pos x="connsiteX1" y="connsiteY1"/>
              </a:cxn>
              <a:cxn ang="0">
                <a:pos x="connsiteX2" y="connsiteY2"/>
              </a:cxn>
              <a:cxn ang="0">
                <a:pos x="connsiteX3" y="connsiteY3"/>
              </a:cxn>
            </a:cxnLst>
            <a:rect l="l" t="t" r="r" b="b"/>
            <a:pathLst>
              <a:path w="7857553" h="1124179">
                <a:moveTo>
                  <a:pt x="0" y="0"/>
                </a:moveTo>
                <a:lnTo>
                  <a:pt x="7857553" y="1124179"/>
                </a:lnTo>
                <a:lnTo>
                  <a:pt x="7834883" y="119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2A611B8-70D7-D542-8C91-D50C2273B594}"/>
              </a:ext>
            </a:extLst>
          </p:cNvPr>
          <p:cNvSpPr/>
          <p:nvPr/>
        </p:nvSpPr>
        <p:spPr>
          <a:xfrm>
            <a:off x="6855451" y="1891105"/>
            <a:ext cx="3744888" cy="338554"/>
          </a:xfrm>
          <a:prstGeom prst="rect">
            <a:avLst/>
          </a:prstGeom>
        </p:spPr>
        <p:txBody>
          <a:bodyPr wrap="square">
            <a:spAutoFit/>
          </a:bodyPr>
          <a:lstStyle/>
          <a:p>
            <a:r>
              <a:rPr lang="en-US" sz="1600">
                <a:latin typeface="+mj-lt"/>
              </a:rPr>
              <a:t>Positions</a:t>
            </a:r>
          </a:p>
        </p:txBody>
      </p:sp>
      <p:grpSp>
        <p:nvGrpSpPr>
          <p:cNvPr id="26" name="Group 25">
            <a:extLst>
              <a:ext uri="{FF2B5EF4-FFF2-40B4-BE49-F238E27FC236}">
                <a16:creationId xmlns:a16="http://schemas.microsoft.com/office/drawing/2014/main" id="{5CE27DC7-2E8C-DA4A-A200-6A406C10C5F0}"/>
              </a:ext>
            </a:extLst>
          </p:cNvPr>
          <p:cNvGrpSpPr/>
          <p:nvPr/>
        </p:nvGrpSpPr>
        <p:grpSpPr>
          <a:xfrm>
            <a:off x="1122837" y="2141478"/>
            <a:ext cx="4744645" cy="3489091"/>
            <a:chOff x="5257800" y="2038350"/>
            <a:chExt cx="2209800" cy="2133600"/>
          </a:xfrm>
        </p:grpSpPr>
        <p:grpSp>
          <p:nvGrpSpPr>
            <p:cNvPr id="37" name="Group 36">
              <a:extLst>
                <a:ext uri="{FF2B5EF4-FFF2-40B4-BE49-F238E27FC236}">
                  <a16:creationId xmlns:a16="http://schemas.microsoft.com/office/drawing/2014/main" id="{A50A3F42-C05F-FA4C-8B9C-43D67FE74444}"/>
                </a:ext>
              </a:extLst>
            </p:cNvPr>
            <p:cNvGrpSpPr/>
            <p:nvPr/>
          </p:nvGrpSpPr>
          <p:grpSpPr>
            <a:xfrm>
              <a:off x="5257800" y="2038350"/>
              <a:ext cx="2209800" cy="2133600"/>
              <a:chOff x="5257800" y="2038350"/>
              <a:chExt cx="2209800" cy="2133600"/>
            </a:xfrm>
          </p:grpSpPr>
          <p:cxnSp>
            <p:nvCxnSpPr>
              <p:cNvPr id="42" name="Straight Connector 41">
                <a:extLst>
                  <a:ext uri="{FF2B5EF4-FFF2-40B4-BE49-F238E27FC236}">
                    <a16:creationId xmlns:a16="http://schemas.microsoft.com/office/drawing/2014/main" id="{B22C5ADD-19F8-C345-9143-1D1E2C2213BD}"/>
                  </a:ext>
                </a:extLst>
              </p:cNvPr>
              <p:cNvCxnSpPr/>
              <p:nvPr/>
            </p:nvCxnSpPr>
            <p:spPr>
              <a:xfrm>
                <a:off x="6362700" y="2038350"/>
                <a:ext cx="0" cy="2133600"/>
              </a:xfrm>
              <a:prstGeom prst="line">
                <a:avLst/>
              </a:prstGeom>
              <a:ln w="3175" cmpd="sng">
                <a:solidFill>
                  <a:schemeClr val="tx1">
                    <a:alpha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C74F81E7-D659-0546-81ED-73F79EDAAD5B}"/>
                  </a:ext>
                </a:extLst>
              </p:cNvPr>
              <p:cNvCxnSpPr/>
              <p:nvPr/>
            </p:nvCxnSpPr>
            <p:spPr>
              <a:xfrm>
                <a:off x="5257800" y="2038350"/>
                <a:ext cx="0" cy="2133600"/>
              </a:xfrm>
              <a:prstGeom prst="line">
                <a:avLst/>
              </a:prstGeom>
              <a:ln w="3175" cmpd="sng">
                <a:solidFill>
                  <a:schemeClr val="tx1">
                    <a:alpha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085944C0-01B8-DF4D-A1FB-C96F84202BC0}"/>
                  </a:ext>
                </a:extLst>
              </p:cNvPr>
              <p:cNvCxnSpPr/>
              <p:nvPr/>
            </p:nvCxnSpPr>
            <p:spPr>
              <a:xfrm>
                <a:off x="7467600" y="2038350"/>
                <a:ext cx="0" cy="2133600"/>
              </a:xfrm>
              <a:prstGeom prst="line">
                <a:avLst/>
              </a:prstGeom>
              <a:ln w="3175" cmpd="sng">
                <a:solidFill>
                  <a:schemeClr val="tx1">
                    <a:alpha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38" name="Group 37">
              <a:extLst>
                <a:ext uri="{FF2B5EF4-FFF2-40B4-BE49-F238E27FC236}">
                  <a16:creationId xmlns:a16="http://schemas.microsoft.com/office/drawing/2014/main" id="{85CA5ACE-382E-E741-80F1-1086934F3E63}"/>
                </a:ext>
              </a:extLst>
            </p:cNvPr>
            <p:cNvGrpSpPr/>
            <p:nvPr/>
          </p:nvGrpSpPr>
          <p:grpSpPr>
            <a:xfrm>
              <a:off x="5257800" y="2038350"/>
              <a:ext cx="2209800" cy="2133600"/>
              <a:chOff x="5295900" y="2038350"/>
              <a:chExt cx="2133600" cy="2209800"/>
            </a:xfrm>
          </p:grpSpPr>
          <p:cxnSp>
            <p:nvCxnSpPr>
              <p:cNvPr id="39" name="Straight Connector 38">
                <a:extLst>
                  <a:ext uri="{FF2B5EF4-FFF2-40B4-BE49-F238E27FC236}">
                    <a16:creationId xmlns:a16="http://schemas.microsoft.com/office/drawing/2014/main" id="{DA7BE2D0-97B4-A044-8408-73AC54E7FE4C}"/>
                  </a:ext>
                </a:extLst>
              </p:cNvPr>
              <p:cNvCxnSpPr/>
              <p:nvPr/>
            </p:nvCxnSpPr>
            <p:spPr>
              <a:xfrm rot="5400000">
                <a:off x="6362700" y="2076450"/>
                <a:ext cx="0" cy="2133600"/>
              </a:xfrm>
              <a:prstGeom prst="line">
                <a:avLst/>
              </a:prstGeom>
              <a:ln w="3175" cmpd="sng">
                <a:solidFill>
                  <a:schemeClr val="tx1">
                    <a:alpha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8763171A-3F73-C54D-A430-0256DE0BEE26}"/>
                  </a:ext>
                </a:extLst>
              </p:cNvPr>
              <p:cNvCxnSpPr/>
              <p:nvPr/>
            </p:nvCxnSpPr>
            <p:spPr>
              <a:xfrm rot="5400000">
                <a:off x="6362700" y="971550"/>
                <a:ext cx="0" cy="2133600"/>
              </a:xfrm>
              <a:prstGeom prst="line">
                <a:avLst/>
              </a:prstGeom>
              <a:ln w="3175" cmpd="sng">
                <a:solidFill>
                  <a:schemeClr val="tx1">
                    <a:alpha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E9F5DC49-B517-DC43-95DB-92ED7987741A}"/>
                  </a:ext>
                </a:extLst>
              </p:cNvPr>
              <p:cNvCxnSpPr/>
              <p:nvPr/>
            </p:nvCxnSpPr>
            <p:spPr>
              <a:xfrm rot="5400000">
                <a:off x="6362700" y="3181350"/>
                <a:ext cx="0" cy="2133600"/>
              </a:xfrm>
              <a:prstGeom prst="line">
                <a:avLst/>
              </a:prstGeom>
              <a:ln w="3175" cmpd="sng">
                <a:solidFill>
                  <a:schemeClr val="tx1">
                    <a:alpha val="50000"/>
                  </a:schemeClr>
                </a:solidFill>
              </a:ln>
              <a:effectLst/>
            </p:spPr>
            <p:style>
              <a:lnRef idx="2">
                <a:schemeClr val="accent1"/>
              </a:lnRef>
              <a:fillRef idx="0">
                <a:schemeClr val="accent1"/>
              </a:fillRef>
              <a:effectRef idx="1">
                <a:schemeClr val="accent1"/>
              </a:effectRef>
              <a:fontRef idx="minor">
                <a:schemeClr val="tx1"/>
              </a:fontRef>
            </p:style>
          </p:cxnSp>
        </p:grpSp>
      </p:grpSp>
      <p:sp>
        <p:nvSpPr>
          <p:cNvPr id="31" name="Right Arrow 29">
            <a:extLst>
              <a:ext uri="{FF2B5EF4-FFF2-40B4-BE49-F238E27FC236}">
                <a16:creationId xmlns:a16="http://schemas.microsoft.com/office/drawing/2014/main" id="{D1DB5E05-5642-2742-B446-93DB4293DCF0}"/>
              </a:ext>
            </a:extLst>
          </p:cNvPr>
          <p:cNvSpPr/>
          <p:nvPr/>
        </p:nvSpPr>
        <p:spPr>
          <a:xfrm rot="16200000">
            <a:off x="-658599" y="3727664"/>
            <a:ext cx="3536746" cy="364367"/>
          </a:xfrm>
          <a:prstGeom prst="rightArrow">
            <a:avLst>
              <a:gd name="adj1" fmla="val 26191"/>
              <a:gd name="adj2" fmla="val 50000"/>
            </a:avLst>
          </a:prstGeom>
          <a:gradFill flip="none" rotWithShape="1">
            <a:gsLst>
              <a:gs pos="0">
                <a:schemeClr val="accent1">
                  <a:lumMod val="60000"/>
                  <a:lumOff val="40000"/>
                </a:schemeClr>
              </a:gs>
              <a:gs pos="100000">
                <a:schemeClr val="accent1">
                  <a:lumMod val="50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en-US" sz="1100"/>
          </a:p>
        </p:txBody>
      </p:sp>
      <p:sp>
        <p:nvSpPr>
          <p:cNvPr id="32" name="Right Arrow 39">
            <a:extLst>
              <a:ext uri="{FF2B5EF4-FFF2-40B4-BE49-F238E27FC236}">
                <a16:creationId xmlns:a16="http://schemas.microsoft.com/office/drawing/2014/main" id="{BDAD0CD1-9521-CC4A-8671-C94D4BF18FAA}"/>
              </a:ext>
            </a:extLst>
          </p:cNvPr>
          <p:cNvSpPr/>
          <p:nvPr/>
        </p:nvSpPr>
        <p:spPr>
          <a:xfrm>
            <a:off x="1062386" y="5453835"/>
            <a:ext cx="4805095" cy="360940"/>
          </a:xfrm>
          <a:prstGeom prst="rightArrow">
            <a:avLst>
              <a:gd name="adj1" fmla="val 26191"/>
              <a:gd name="adj2" fmla="val 50000"/>
            </a:avLst>
          </a:prstGeom>
          <a:gradFill flip="none" rotWithShape="1">
            <a:gsLst>
              <a:gs pos="0">
                <a:schemeClr val="accent1">
                  <a:lumMod val="60000"/>
                  <a:lumOff val="40000"/>
                </a:schemeClr>
              </a:gs>
              <a:gs pos="100000">
                <a:schemeClr val="accent1">
                  <a:lumMod val="50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a:endParaRPr lang="en-US" sz="1100"/>
          </a:p>
        </p:txBody>
      </p:sp>
      <p:sp>
        <p:nvSpPr>
          <p:cNvPr id="34" name="TextBox 33">
            <a:extLst>
              <a:ext uri="{FF2B5EF4-FFF2-40B4-BE49-F238E27FC236}">
                <a16:creationId xmlns:a16="http://schemas.microsoft.com/office/drawing/2014/main" id="{3B5F0DCE-530D-CE44-BCBD-C2E1BD3E47EA}"/>
              </a:ext>
            </a:extLst>
          </p:cNvPr>
          <p:cNvSpPr txBox="1"/>
          <p:nvPr/>
        </p:nvSpPr>
        <p:spPr>
          <a:xfrm>
            <a:off x="2700826" y="4650811"/>
            <a:ext cx="93" cy="374285"/>
          </a:xfrm>
          <a:prstGeom prst="rect">
            <a:avLst/>
          </a:prstGeom>
          <a:noFill/>
        </p:spPr>
        <p:txBody>
          <a:bodyPr wrap="none" lIns="0" rIns="0" rtlCol="0">
            <a:spAutoFit/>
          </a:bodyPr>
          <a:lstStyle/>
          <a:p>
            <a:endParaRPr lang="en-US" sz="1100"/>
          </a:p>
        </p:txBody>
      </p:sp>
      <p:sp>
        <p:nvSpPr>
          <p:cNvPr id="53" name="Text Placeholder 3">
            <a:extLst>
              <a:ext uri="{FF2B5EF4-FFF2-40B4-BE49-F238E27FC236}">
                <a16:creationId xmlns:a16="http://schemas.microsoft.com/office/drawing/2014/main" id="{D67E35D4-BCE1-6F4B-889E-F681D148C4A2}"/>
              </a:ext>
            </a:extLst>
          </p:cNvPr>
          <p:cNvSpPr>
            <a:spLocks noGrp="1"/>
          </p:cNvSpPr>
          <p:nvPr>
            <p:ph type="body" sz="quarter" idx="14" hasCustomPrompt="1"/>
          </p:nvPr>
        </p:nvSpPr>
        <p:spPr>
          <a:xfrm>
            <a:off x="1135376" y="1879042"/>
            <a:ext cx="2361449" cy="251680"/>
          </a:xfrm>
          <a:prstGeom prst="rect">
            <a:avLst/>
          </a:prstGeom>
        </p:spPr>
        <p:txBody>
          <a:bodyPr numCol="1"/>
          <a:lstStyle>
            <a:lvl1pPr algn="ctr">
              <a:defRPr sz="1100" b="1" i="0">
                <a:solidFill>
                  <a:schemeClr val="tx1">
                    <a:lumMod val="40000"/>
                    <a:lumOff val="60000"/>
                  </a:schemeClr>
                </a:solidFill>
                <a:latin typeface="Nunito Sans" pitchFamily="2" charset="77"/>
              </a:defRPr>
            </a:lvl1pPr>
          </a:lstStyle>
          <a:p>
            <a:pPr lvl="0"/>
            <a:r>
              <a:rPr lang="en-US"/>
              <a:t>X axis title</a:t>
            </a:r>
          </a:p>
        </p:txBody>
      </p:sp>
      <p:sp>
        <p:nvSpPr>
          <p:cNvPr id="54" name="Text Placeholder 3">
            <a:extLst>
              <a:ext uri="{FF2B5EF4-FFF2-40B4-BE49-F238E27FC236}">
                <a16:creationId xmlns:a16="http://schemas.microsoft.com/office/drawing/2014/main" id="{A54A8B74-515D-A14E-A74F-F66C06ADD2EC}"/>
              </a:ext>
            </a:extLst>
          </p:cNvPr>
          <p:cNvSpPr>
            <a:spLocks noGrp="1"/>
          </p:cNvSpPr>
          <p:nvPr>
            <p:ph type="body" sz="quarter" idx="15" hasCustomPrompt="1"/>
          </p:nvPr>
        </p:nvSpPr>
        <p:spPr>
          <a:xfrm>
            <a:off x="3505200" y="1879042"/>
            <a:ext cx="2361449" cy="251680"/>
          </a:xfrm>
          <a:prstGeom prst="rect">
            <a:avLst/>
          </a:prstGeom>
        </p:spPr>
        <p:txBody>
          <a:bodyPr numCol="1"/>
          <a:lstStyle>
            <a:lvl1pPr algn="ctr">
              <a:defRPr sz="1100" b="1" i="0">
                <a:solidFill>
                  <a:schemeClr val="tx1">
                    <a:lumMod val="40000"/>
                    <a:lumOff val="60000"/>
                  </a:schemeClr>
                </a:solidFill>
                <a:latin typeface="Nunito Sans" pitchFamily="2" charset="77"/>
              </a:defRPr>
            </a:lvl1pPr>
          </a:lstStyle>
          <a:p>
            <a:pPr lvl="0"/>
            <a:r>
              <a:rPr lang="en-US"/>
              <a:t>X axis title</a:t>
            </a:r>
          </a:p>
        </p:txBody>
      </p:sp>
      <p:sp>
        <p:nvSpPr>
          <p:cNvPr id="55" name="Text Placeholder 3">
            <a:extLst>
              <a:ext uri="{FF2B5EF4-FFF2-40B4-BE49-F238E27FC236}">
                <a16:creationId xmlns:a16="http://schemas.microsoft.com/office/drawing/2014/main" id="{F4836230-811F-7942-A727-942E9AB38579}"/>
              </a:ext>
            </a:extLst>
          </p:cNvPr>
          <p:cNvSpPr>
            <a:spLocks noGrp="1"/>
          </p:cNvSpPr>
          <p:nvPr>
            <p:ph type="body" sz="quarter" idx="16" hasCustomPrompt="1"/>
          </p:nvPr>
        </p:nvSpPr>
        <p:spPr>
          <a:xfrm rot="5400000">
            <a:off x="5133083" y="2888765"/>
            <a:ext cx="1728126" cy="251680"/>
          </a:xfrm>
          <a:prstGeom prst="rect">
            <a:avLst/>
          </a:prstGeom>
        </p:spPr>
        <p:txBody>
          <a:bodyPr numCol="1"/>
          <a:lstStyle>
            <a:lvl1pPr algn="ctr">
              <a:defRPr sz="1100" b="1" i="0">
                <a:solidFill>
                  <a:schemeClr val="tx1">
                    <a:lumMod val="40000"/>
                    <a:lumOff val="60000"/>
                  </a:schemeClr>
                </a:solidFill>
                <a:latin typeface="Nunito Sans" pitchFamily="2" charset="77"/>
              </a:defRPr>
            </a:lvl1pPr>
          </a:lstStyle>
          <a:p>
            <a:pPr lvl="0"/>
            <a:r>
              <a:rPr lang="en-US"/>
              <a:t>Y axis title</a:t>
            </a:r>
          </a:p>
        </p:txBody>
      </p:sp>
      <p:sp>
        <p:nvSpPr>
          <p:cNvPr id="58" name="Text Placeholder 3">
            <a:extLst>
              <a:ext uri="{FF2B5EF4-FFF2-40B4-BE49-F238E27FC236}">
                <a16:creationId xmlns:a16="http://schemas.microsoft.com/office/drawing/2014/main" id="{B0AE8F19-5424-454D-A357-F986EB20770D}"/>
              </a:ext>
            </a:extLst>
          </p:cNvPr>
          <p:cNvSpPr>
            <a:spLocks noGrp="1"/>
          </p:cNvSpPr>
          <p:nvPr>
            <p:ph type="body" sz="quarter" idx="17" hasCustomPrompt="1"/>
          </p:nvPr>
        </p:nvSpPr>
        <p:spPr>
          <a:xfrm rot="5400000">
            <a:off x="5133083" y="4624423"/>
            <a:ext cx="1728126" cy="251680"/>
          </a:xfrm>
          <a:prstGeom prst="rect">
            <a:avLst/>
          </a:prstGeom>
        </p:spPr>
        <p:txBody>
          <a:bodyPr numCol="1"/>
          <a:lstStyle>
            <a:lvl1pPr algn="ctr">
              <a:defRPr sz="1100" b="1" i="0">
                <a:solidFill>
                  <a:schemeClr val="tx1">
                    <a:lumMod val="40000"/>
                    <a:lumOff val="60000"/>
                  </a:schemeClr>
                </a:solidFill>
                <a:latin typeface="Nunito Sans" pitchFamily="2" charset="77"/>
              </a:defRPr>
            </a:lvl1pPr>
          </a:lstStyle>
          <a:p>
            <a:pPr lvl="0"/>
            <a:r>
              <a:rPr lang="en-US"/>
              <a:t>Y axis title</a:t>
            </a:r>
          </a:p>
        </p:txBody>
      </p:sp>
      <p:sp>
        <p:nvSpPr>
          <p:cNvPr id="60" name="Text Placeholder 3">
            <a:extLst>
              <a:ext uri="{FF2B5EF4-FFF2-40B4-BE49-F238E27FC236}">
                <a16:creationId xmlns:a16="http://schemas.microsoft.com/office/drawing/2014/main" id="{843AAFBE-157D-4F44-BB00-F9425860E91A}"/>
              </a:ext>
            </a:extLst>
          </p:cNvPr>
          <p:cNvSpPr>
            <a:spLocks noGrp="1"/>
          </p:cNvSpPr>
          <p:nvPr>
            <p:ph type="body" sz="quarter" idx="18" hasCustomPrompt="1"/>
          </p:nvPr>
        </p:nvSpPr>
        <p:spPr>
          <a:xfrm>
            <a:off x="1135376" y="5684856"/>
            <a:ext cx="2361449" cy="251680"/>
          </a:xfrm>
          <a:prstGeom prst="rect">
            <a:avLst/>
          </a:prstGeom>
        </p:spPr>
        <p:txBody>
          <a:bodyPr numCol="1"/>
          <a:lstStyle>
            <a:lvl1pPr algn="ctr">
              <a:defRPr sz="1100" b="1" i="0">
                <a:solidFill>
                  <a:schemeClr val="tx1">
                    <a:lumMod val="40000"/>
                    <a:lumOff val="60000"/>
                  </a:schemeClr>
                </a:solidFill>
                <a:latin typeface="Nunito Sans" pitchFamily="2" charset="77"/>
              </a:defRPr>
            </a:lvl1pPr>
          </a:lstStyle>
          <a:p>
            <a:pPr lvl="0"/>
            <a:r>
              <a:rPr lang="en-US"/>
              <a:t>X axis title</a:t>
            </a:r>
          </a:p>
        </p:txBody>
      </p:sp>
      <p:sp>
        <p:nvSpPr>
          <p:cNvPr id="62" name="Text Placeholder 3">
            <a:extLst>
              <a:ext uri="{FF2B5EF4-FFF2-40B4-BE49-F238E27FC236}">
                <a16:creationId xmlns:a16="http://schemas.microsoft.com/office/drawing/2014/main" id="{65F857E5-F8E4-3949-B0E4-134134F596C7}"/>
              </a:ext>
            </a:extLst>
          </p:cNvPr>
          <p:cNvSpPr>
            <a:spLocks noGrp="1"/>
          </p:cNvSpPr>
          <p:nvPr>
            <p:ph type="body" sz="quarter" idx="19" hasCustomPrompt="1"/>
          </p:nvPr>
        </p:nvSpPr>
        <p:spPr>
          <a:xfrm rot="16200000">
            <a:off x="41353" y="4648522"/>
            <a:ext cx="1771301" cy="251680"/>
          </a:xfrm>
          <a:prstGeom prst="rect">
            <a:avLst/>
          </a:prstGeom>
        </p:spPr>
        <p:txBody>
          <a:bodyPr numCol="1"/>
          <a:lstStyle>
            <a:lvl1pPr algn="ctr">
              <a:defRPr sz="1100" b="1" i="0">
                <a:solidFill>
                  <a:schemeClr val="tx1">
                    <a:lumMod val="40000"/>
                    <a:lumOff val="60000"/>
                  </a:schemeClr>
                </a:solidFill>
                <a:latin typeface="Nunito Sans" pitchFamily="2" charset="77"/>
              </a:defRPr>
            </a:lvl1pPr>
          </a:lstStyle>
          <a:p>
            <a:pPr lvl="0"/>
            <a:r>
              <a:rPr lang="en-US"/>
              <a:t>Y axis title</a:t>
            </a:r>
          </a:p>
        </p:txBody>
      </p:sp>
      <p:sp>
        <p:nvSpPr>
          <p:cNvPr id="70" name="Text Placeholder 66">
            <a:extLst>
              <a:ext uri="{FF2B5EF4-FFF2-40B4-BE49-F238E27FC236}">
                <a16:creationId xmlns:a16="http://schemas.microsoft.com/office/drawing/2014/main" id="{0AFC9034-6F23-EA4D-8EBE-4901500E3ED3}"/>
              </a:ext>
            </a:extLst>
          </p:cNvPr>
          <p:cNvSpPr>
            <a:spLocks noGrp="1"/>
          </p:cNvSpPr>
          <p:nvPr>
            <p:ph type="body" sz="quarter" idx="23" hasCustomPrompt="1"/>
          </p:nvPr>
        </p:nvSpPr>
        <p:spPr>
          <a:xfrm>
            <a:off x="6822220" y="2502442"/>
            <a:ext cx="482600" cy="482600"/>
          </a:xfrm>
          <a:prstGeom prst="ellipse">
            <a:avLst/>
          </a:prstGeom>
          <a:solidFill>
            <a:schemeClr val="accent1">
              <a:lumMod val="75000"/>
            </a:schemeClr>
          </a:solidFill>
        </p:spPr>
        <p:txBody>
          <a:bodyPr lIns="0" tIns="0" rIns="0" bIns="0" numCol="1" anchor="ctr" anchorCtr="0"/>
          <a:lstStyle>
            <a:lvl1pPr algn="ctr">
              <a:defRPr sz="1400">
                <a:solidFill>
                  <a:schemeClr val="bg2"/>
                </a:solidFill>
                <a:latin typeface="+mj-lt"/>
              </a:defRPr>
            </a:lvl1pPr>
          </a:lstStyle>
          <a:p>
            <a:pPr lvl="0"/>
            <a:r>
              <a:rPr lang="en-US"/>
              <a:t>80</a:t>
            </a:r>
          </a:p>
        </p:txBody>
      </p:sp>
      <p:sp>
        <p:nvSpPr>
          <p:cNvPr id="71" name="Text Placeholder 66">
            <a:extLst>
              <a:ext uri="{FF2B5EF4-FFF2-40B4-BE49-F238E27FC236}">
                <a16:creationId xmlns:a16="http://schemas.microsoft.com/office/drawing/2014/main" id="{93E23D6C-83DB-8C4D-AC7B-55A846B56B5A}"/>
              </a:ext>
            </a:extLst>
          </p:cNvPr>
          <p:cNvSpPr>
            <a:spLocks noGrp="1"/>
          </p:cNvSpPr>
          <p:nvPr>
            <p:ph type="body" sz="quarter" idx="24" hasCustomPrompt="1"/>
          </p:nvPr>
        </p:nvSpPr>
        <p:spPr>
          <a:xfrm>
            <a:off x="6822220" y="3726168"/>
            <a:ext cx="482600" cy="482600"/>
          </a:xfrm>
          <a:prstGeom prst="ellipse">
            <a:avLst/>
          </a:prstGeom>
          <a:solidFill>
            <a:schemeClr val="accent6"/>
          </a:solidFill>
        </p:spPr>
        <p:txBody>
          <a:bodyPr lIns="0" tIns="0" rIns="0" bIns="0" numCol="1" anchor="ctr" anchorCtr="0"/>
          <a:lstStyle>
            <a:lvl1pPr algn="ctr">
              <a:defRPr sz="1400">
                <a:solidFill>
                  <a:schemeClr val="bg2"/>
                </a:solidFill>
                <a:latin typeface="+mj-lt"/>
              </a:defRPr>
            </a:lvl1pPr>
          </a:lstStyle>
          <a:p>
            <a:pPr lvl="0"/>
            <a:r>
              <a:rPr lang="en-US"/>
              <a:t>50</a:t>
            </a:r>
          </a:p>
        </p:txBody>
      </p:sp>
      <p:sp>
        <p:nvSpPr>
          <p:cNvPr id="72" name="Text Placeholder 66">
            <a:extLst>
              <a:ext uri="{FF2B5EF4-FFF2-40B4-BE49-F238E27FC236}">
                <a16:creationId xmlns:a16="http://schemas.microsoft.com/office/drawing/2014/main" id="{2D390CEB-63DD-4341-B383-FAFFFD800247}"/>
              </a:ext>
            </a:extLst>
          </p:cNvPr>
          <p:cNvSpPr>
            <a:spLocks noGrp="1"/>
          </p:cNvSpPr>
          <p:nvPr>
            <p:ph type="body" sz="quarter" idx="25" hasCustomPrompt="1"/>
          </p:nvPr>
        </p:nvSpPr>
        <p:spPr>
          <a:xfrm>
            <a:off x="6822220" y="4949893"/>
            <a:ext cx="482600" cy="482600"/>
          </a:xfrm>
          <a:prstGeom prst="ellipse">
            <a:avLst/>
          </a:prstGeom>
          <a:solidFill>
            <a:schemeClr val="accent1">
              <a:lumMod val="60000"/>
              <a:lumOff val="40000"/>
            </a:schemeClr>
          </a:solidFill>
        </p:spPr>
        <p:txBody>
          <a:bodyPr lIns="0" tIns="0" rIns="0" bIns="0" numCol="1" anchor="ctr" anchorCtr="0"/>
          <a:lstStyle>
            <a:lvl1pPr algn="ctr">
              <a:defRPr sz="1400">
                <a:solidFill>
                  <a:schemeClr val="bg2"/>
                </a:solidFill>
                <a:latin typeface="+mj-lt"/>
              </a:defRPr>
            </a:lvl1pPr>
          </a:lstStyle>
          <a:p>
            <a:pPr lvl="0"/>
            <a:r>
              <a:rPr lang="en-US"/>
              <a:t>20</a:t>
            </a:r>
          </a:p>
        </p:txBody>
      </p:sp>
      <p:sp>
        <p:nvSpPr>
          <p:cNvPr id="75" name="Title 2">
            <a:extLst>
              <a:ext uri="{FF2B5EF4-FFF2-40B4-BE49-F238E27FC236}">
                <a16:creationId xmlns:a16="http://schemas.microsoft.com/office/drawing/2014/main" id="{70BCA34D-1D7B-504A-B9F4-162E0B5BC54D}"/>
              </a:ext>
            </a:extLst>
          </p:cNvPr>
          <p:cNvSpPr>
            <a:spLocks noGrp="1"/>
          </p:cNvSpPr>
          <p:nvPr>
            <p:ph type="title" hasCustomPrompt="1"/>
          </p:nvPr>
        </p:nvSpPr>
        <p:spPr>
          <a:xfrm>
            <a:off x="754380" y="590047"/>
            <a:ext cx="7658100" cy="373839"/>
          </a:xfrm>
          <a:prstGeom prst="rect">
            <a:avLst/>
          </a:prstGeom>
        </p:spPr>
        <p:txBody>
          <a:bodyPr>
            <a:noAutofit/>
          </a:bodyPr>
          <a:lstStyle>
            <a:lvl1pPr>
              <a:defRPr sz="2800"/>
            </a:lvl1pPr>
          </a:lstStyle>
          <a:p>
            <a:r>
              <a:rPr lang="en-US"/>
              <a:t>Click to add title</a:t>
            </a:r>
            <a:endParaRPr lang="en-US" sz="1800" spc="0"/>
          </a:p>
        </p:txBody>
      </p:sp>
      <p:sp>
        <p:nvSpPr>
          <p:cNvPr id="36" name="Text Placeholder 2">
            <a:extLst>
              <a:ext uri="{FF2B5EF4-FFF2-40B4-BE49-F238E27FC236}">
                <a16:creationId xmlns:a16="http://schemas.microsoft.com/office/drawing/2014/main" id="{16713793-FCDF-FA42-944D-0434EB0229F2}"/>
              </a:ext>
            </a:extLst>
          </p:cNvPr>
          <p:cNvSpPr>
            <a:spLocks noGrp="1"/>
          </p:cNvSpPr>
          <p:nvPr>
            <p:ph type="body" sz="quarter" idx="26"/>
          </p:nvPr>
        </p:nvSpPr>
        <p:spPr>
          <a:xfrm>
            <a:off x="7455882" y="2502442"/>
            <a:ext cx="3309100" cy="714722"/>
          </a:xfrm>
          <a:prstGeom prst="rect">
            <a:avLst/>
          </a:prstGeom>
        </p:spPr>
        <p:txBody>
          <a:bodyPr/>
          <a:lstStyle>
            <a:lvl1pPr>
              <a:defRPr sz="1400"/>
            </a:lvl1pPr>
            <a:lvl2pPr marL="401638" indent="-285750">
              <a:buClr>
                <a:schemeClr val="accent2"/>
              </a:buClr>
              <a:buFont typeface="Arial" panose="020B0604020202020204" pitchFamily="34" charset="0"/>
              <a:buChar char="•"/>
              <a:defRPr sz="1400"/>
            </a:lvl2pPr>
          </a:lstStyle>
          <a:p>
            <a:pPr lvl="0"/>
            <a:r>
              <a:rPr lang="en-US"/>
              <a:t>Click to edit Master text styles</a:t>
            </a:r>
          </a:p>
          <a:p>
            <a:pPr lvl="1"/>
            <a:r>
              <a:rPr lang="en-US"/>
              <a:t>Second level</a:t>
            </a:r>
          </a:p>
        </p:txBody>
      </p:sp>
      <p:sp>
        <p:nvSpPr>
          <p:cNvPr id="45" name="Text Placeholder 2">
            <a:extLst>
              <a:ext uri="{FF2B5EF4-FFF2-40B4-BE49-F238E27FC236}">
                <a16:creationId xmlns:a16="http://schemas.microsoft.com/office/drawing/2014/main" id="{EC65FE20-B59D-1949-92A6-3F4B9CF2C9B6}"/>
              </a:ext>
            </a:extLst>
          </p:cNvPr>
          <p:cNvSpPr>
            <a:spLocks noGrp="1"/>
          </p:cNvSpPr>
          <p:nvPr>
            <p:ph type="body" sz="quarter" idx="27"/>
          </p:nvPr>
        </p:nvSpPr>
        <p:spPr>
          <a:xfrm>
            <a:off x="7455882" y="3726168"/>
            <a:ext cx="3309100" cy="714722"/>
          </a:xfrm>
          <a:prstGeom prst="rect">
            <a:avLst/>
          </a:prstGeom>
        </p:spPr>
        <p:txBody>
          <a:bodyPr/>
          <a:lstStyle>
            <a:lvl1pPr>
              <a:defRPr sz="1400"/>
            </a:lvl1pPr>
            <a:lvl2pPr marL="401638" indent="-285750">
              <a:buClr>
                <a:schemeClr val="accent2"/>
              </a:buClr>
              <a:buFont typeface="Arial" panose="020B0604020202020204" pitchFamily="34" charset="0"/>
              <a:buChar char="•"/>
              <a:defRPr sz="1400"/>
            </a:lvl2pPr>
          </a:lstStyle>
          <a:p>
            <a:pPr lvl="0"/>
            <a:r>
              <a:rPr lang="en-US"/>
              <a:t>Click to edit Master text styles</a:t>
            </a:r>
          </a:p>
          <a:p>
            <a:pPr lvl="1"/>
            <a:r>
              <a:rPr lang="en-US"/>
              <a:t>Second level</a:t>
            </a:r>
          </a:p>
        </p:txBody>
      </p:sp>
      <p:sp>
        <p:nvSpPr>
          <p:cNvPr id="46" name="Text Placeholder 2">
            <a:extLst>
              <a:ext uri="{FF2B5EF4-FFF2-40B4-BE49-F238E27FC236}">
                <a16:creationId xmlns:a16="http://schemas.microsoft.com/office/drawing/2014/main" id="{DEAF4E24-43DF-D641-BB92-A07CC4742E48}"/>
              </a:ext>
            </a:extLst>
          </p:cNvPr>
          <p:cNvSpPr>
            <a:spLocks noGrp="1"/>
          </p:cNvSpPr>
          <p:nvPr>
            <p:ph type="body" sz="quarter" idx="28"/>
          </p:nvPr>
        </p:nvSpPr>
        <p:spPr>
          <a:xfrm>
            <a:off x="7455882" y="4949893"/>
            <a:ext cx="3309100" cy="714722"/>
          </a:xfrm>
          <a:prstGeom prst="rect">
            <a:avLst/>
          </a:prstGeom>
        </p:spPr>
        <p:txBody>
          <a:bodyPr/>
          <a:lstStyle>
            <a:lvl1pPr>
              <a:defRPr sz="1400"/>
            </a:lvl1pPr>
            <a:lvl2pPr marL="401638" indent="-285750">
              <a:buClr>
                <a:schemeClr val="accent2"/>
              </a:buClr>
              <a:buFont typeface="Arial" panose="020B0604020202020204" pitchFamily="34" charset="0"/>
              <a:buChar char="•"/>
              <a:defRPr sz="1400"/>
            </a:lvl2pPr>
          </a:lstStyle>
          <a:p>
            <a:pPr lvl="0"/>
            <a:r>
              <a:rPr lang="en-US"/>
              <a:t>Click to edit Master text styles</a:t>
            </a:r>
          </a:p>
          <a:p>
            <a:pPr lvl="1"/>
            <a:r>
              <a:rPr lang="en-US"/>
              <a:t>Second level</a:t>
            </a:r>
          </a:p>
        </p:txBody>
      </p:sp>
      <p:sp>
        <p:nvSpPr>
          <p:cNvPr id="35" name="Footer Placeholder 6">
            <a:extLst>
              <a:ext uri="{FF2B5EF4-FFF2-40B4-BE49-F238E27FC236}">
                <a16:creationId xmlns:a16="http://schemas.microsoft.com/office/drawing/2014/main" id="{74CBCE61-E9AF-DA44-85DF-A727468DEE4F}"/>
              </a:ext>
            </a:extLst>
          </p:cNvPr>
          <p:cNvSpPr>
            <a:spLocks noGrp="1"/>
          </p:cNvSpPr>
          <p:nvPr>
            <p:ph type="ftr" sz="quarter" idx="3"/>
          </p:nvPr>
        </p:nvSpPr>
        <p:spPr>
          <a:xfrm>
            <a:off x="181495" y="179994"/>
            <a:ext cx="2072755" cy="177453"/>
          </a:xfrm>
          <a:prstGeom prst="rect">
            <a:avLst/>
          </a:prstGeom>
        </p:spPr>
        <p:txBody>
          <a:bodyPr vert="horz" lIns="91440" tIns="45720" rIns="91440" bIns="45720" rtlCol="0" anchor="ctr"/>
          <a:lstStyle>
            <a:lvl1pPr algn="l">
              <a:defRPr sz="800">
                <a:solidFill>
                  <a:schemeClr val="accent1"/>
                </a:solidFill>
              </a:defRPr>
            </a:lvl1pPr>
          </a:lstStyle>
          <a:p>
            <a:endParaRPr lang="en-US"/>
          </a:p>
        </p:txBody>
      </p:sp>
      <p:sp>
        <p:nvSpPr>
          <p:cNvPr id="47" name="Text Placeholder 3">
            <a:extLst>
              <a:ext uri="{FF2B5EF4-FFF2-40B4-BE49-F238E27FC236}">
                <a16:creationId xmlns:a16="http://schemas.microsoft.com/office/drawing/2014/main" id="{0421E1CF-0435-4240-B0F8-69557EAA8EC1}"/>
              </a:ext>
            </a:extLst>
          </p:cNvPr>
          <p:cNvSpPr>
            <a:spLocks noGrp="1"/>
          </p:cNvSpPr>
          <p:nvPr>
            <p:ph type="body" sz="quarter" idx="13"/>
          </p:nvPr>
        </p:nvSpPr>
        <p:spPr>
          <a:xfrm>
            <a:off x="753373" y="987949"/>
            <a:ext cx="7658099" cy="274431"/>
          </a:xfrm>
          <a:prstGeom prst="rect">
            <a:avLst/>
          </a:prstGeom>
        </p:spPr>
        <p:txBody>
          <a:bodyPr/>
          <a:lstStyle>
            <a:lvl1pPr>
              <a:defRPr sz="2000"/>
            </a:lvl1pPr>
          </a:lstStyle>
          <a:p>
            <a:r>
              <a:rPr lang="en-US"/>
              <a:t>Subhead location</a:t>
            </a:r>
          </a:p>
        </p:txBody>
      </p:sp>
      <p:sp>
        <p:nvSpPr>
          <p:cNvPr id="49" name="Slide Number Placeholder 4">
            <a:extLst>
              <a:ext uri="{FF2B5EF4-FFF2-40B4-BE49-F238E27FC236}">
                <a16:creationId xmlns:a16="http://schemas.microsoft.com/office/drawing/2014/main" id="{0E9B812F-D1EB-4274-A9C0-4D1AFEDA1200}"/>
              </a:ext>
            </a:extLst>
          </p:cNvPr>
          <p:cNvSpPr>
            <a:spLocks noGrp="1"/>
          </p:cNvSpPr>
          <p:nvPr>
            <p:ph type="sldNum" sz="quarter" idx="12"/>
          </p:nvPr>
        </p:nvSpPr>
        <p:spPr>
          <a:xfrm>
            <a:off x="11766550" y="6454775"/>
            <a:ext cx="425450" cy="174625"/>
          </a:xfrm>
          <a:prstGeom prst="rect">
            <a:avLst/>
          </a:prstGeom>
        </p:spPr>
        <p:txBody>
          <a:bodyPr lIns="0" tIns="0" rIns="0" bIns="0" anchor="b" anchorCtr="0"/>
          <a:lstStyle>
            <a:lvl1pPr algn="l">
              <a:defRPr sz="900">
                <a:solidFill>
                  <a:schemeClr val="tx1"/>
                </a:solidFill>
              </a:defRPr>
            </a:lvl1pPr>
          </a:lstStyle>
          <a:p>
            <a:fld id="{CB7FE98A-78B1-495F-8A5C-53E48422F91F}" type="slidenum">
              <a:rPr lang="en-US" smtClean="0"/>
              <a:pPr/>
              <a:t>‹#›</a:t>
            </a:fld>
            <a:endParaRPr lang="en-US"/>
          </a:p>
        </p:txBody>
      </p:sp>
      <p:pic>
        <p:nvPicPr>
          <p:cNvPr id="48" name="Picture 47" descr="Graphical user interface, text&#10;&#10;Description automatically generated">
            <a:extLst>
              <a:ext uri="{FF2B5EF4-FFF2-40B4-BE49-F238E27FC236}">
                <a16:creationId xmlns:a16="http://schemas.microsoft.com/office/drawing/2014/main" id="{5CE86AEE-875D-4686-A89D-7541672A7B18}"/>
              </a:ext>
            </a:extLst>
          </p:cNvPr>
          <p:cNvPicPr>
            <a:picLocks noChangeAspect="1"/>
          </p:cNvPicPr>
          <p:nvPr userDrawn="1"/>
        </p:nvPicPr>
        <p:blipFill>
          <a:blip r:embed="rId2"/>
          <a:stretch>
            <a:fillRect/>
          </a:stretch>
        </p:blipFill>
        <p:spPr>
          <a:xfrm>
            <a:off x="10694212" y="6338321"/>
            <a:ext cx="1102500" cy="403200"/>
          </a:xfrm>
          <a:prstGeom prst="rect">
            <a:avLst/>
          </a:prstGeom>
        </p:spPr>
      </p:pic>
      <p:sp>
        <p:nvSpPr>
          <p:cNvPr id="50" name="Freeform 17">
            <a:extLst>
              <a:ext uri="{FF2B5EF4-FFF2-40B4-BE49-F238E27FC236}">
                <a16:creationId xmlns:a16="http://schemas.microsoft.com/office/drawing/2014/main" id="{8223B60C-2E98-450C-9D54-48C8C1D713AB}"/>
              </a:ext>
            </a:extLst>
          </p:cNvPr>
          <p:cNvSpPr/>
          <p:nvPr userDrawn="1"/>
        </p:nvSpPr>
        <p:spPr>
          <a:xfrm rot="5400000" flipH="1">
            <a:off x="27660" y="6114483"/>
            <a:ext cx="716169" cy="779404"/>
          </a:xfrm>
          <a:custGeom>
            <a:avLst/>
            <a:gdLst>
              <a:gd name="connsiteX0" fmla="*/ 20320 w 2407920"/>
              <a:gd name="connsiteY0" fmla="*/ 0 h 1137920"/>
              <a:gd name="connsiteX1" fmla="*/ 2407920 w 2407920"/>
              <a:gd name="connsiteY1" fmla="*/ 1137920 h 1137920"/>
              <a:gd name="connsiteX2" fmla="*/ 0 w 2407920"/>
              <a:gd name="connsiteY2" fmla="*/ 1137920 h 1137920"/>
              <a:gd name="connsiteX3" fmla="*/ 20320 w 2407920"/>
              <a:gd name="connsiteY3" fmla="*/ 0 h 1137920"/>
              <a:gd name="connsiteX0" fmla="*/ 1270 w 2388870"/>
              <a:gd name="connsiteY0" fmla="*/ 0 h 1137920"/>
              <a:gd name="connsiteX1" fmla="*/ 2388870 w 2388870"/>
              <a:gd name="connsiteY1" fmla="*/ 1137920 h 1137920"/>
              <a:gd name="connsiteX2" fmla="*/ 0 w 2388870"/>
              <a:gd name="connsiteY2" fmla="*/ 1137920 h 1137920"/>
              <a:gd name="connsiteX3" fmla="*/ 1270 w 2388870"/>
              <a:gd name="connsiteY3" fmla="*/ 0 h 1137920"/>
              <a:gd name="connsiteX0" fmla="*/ 1270 w 1130085"/>
              <a:gd name="connsiteY0" fmla="*/ 0 h 1197297"/>
              <a:gd name="connsiteX1" fmla="*/ 1130085 w 1130085"/>
              <a:gd name="connsiteY1" fmla="*/ 1197297 h 1197297"/>
              <a:gd name="connsiteX2" fmla="*/ 0 w 1130085"/>
              <a:gd name="connsiteY2" fmla="*/ 1137920 h 1197297"/>
              <a:gd name="connsiteX3" fmla="*/ 1270 w 1130085"/>
              <a:gd name="connsiteY3" fmla="*/ 0 h 1197297"/>
              <a:gd name="connsiteX0" fmla="*/ 1270 w 500693"/>
              <a:gd name="connsiteY0" fmla="*/ 0 h 1494180"/>
              <a:gd name="connsiteX1" fmla="*/ 500693 w 500693"/>
              <a:gd name="connsiteY1" fmla="*/ 1494180 h 1494180"/>
              <a:gd name="connsiteX2" fmla="*/ 0 w 500693"/>
              <a:gd name="connsiteY2" fmla="*/ 1137920 h 1494180"/>
              <a:gd name="connsiteX3" fmla="*/ 1270 w 500693"/>
              <a:gd name="connsiteY3" fmla="*/ 0 h 1494180"/>
              <a:gd name="connsiteX0" fmla="*/ 1270 w 1118210"/>
              <a:gd name="connsiteY0" fmla="*/ 0 h 1161674"/>
              <a:gd name="connsiteX1" fmla="*/ 1118210 w 1118210"/>
              <a:gd name="connsiteY1" fmla="*/ 1161674 h 1161674"/>
              <a:gd name="connsiteX2" fmla="*/ 0 w 1118210"/>
              <a:gd name="connsiteY2" fmla="*/ 1137920 h 1161674"/>
              <a:gd name="connsiteX3" fmla="*/ 1270 w 1118210"/>
              <a:gd name="connsiteY3" fmla="*/ 0 h 1161674"/>
              <a:gd name="connsiteX0" fmla="*/ 36896 w 1153836"/>
              <a:gd name="connsiteY0" fmla="*/ 0 h 1161674"/>
              <a:gd name="connsiteX1" fmla="*/ 1153836 w 1153836"/>
              <a:gd name="connsiteY1" fmla="*/ 1161674 h 1161674"/>
              <a:gd name="connsiteX2" fmla="*/ 0 w 1153836"/>
              <a:gd name="connsiteY2" fmla="*/ 1161671 h 1161674"/>
              <a:gd name="connsiteX3" fmla="*/ 36896 w 1153836"/>
              <a:gd name="connsiteY3" fmla="*/ 0 h 1161674"/>
              <a:gd name="connsiteX0" fmla="*/ 11 w 1164452"/>
              <a:gd name="connsiteY0" fmla="*/ 0 h 1256676"/>
              <a:gd name="connsiteX1" fmla="*/ 1164452 w 1164452"/>
              <a:gd name="connsiteY1" fmla="*/ 1256676 h 1256676"/>
              <a:gd name="connsiteX2" fmla="*/ 10616 w 1164452"/>
              <a:gd name="connsiteY2" fmla="*/ 1256673 h 1256676"/>
              <a:gd name="connsiteX3" fmla="*/ 11 w 1164452"/>
              <a:gd name="connsiteY3" fmla="*/ 0 h 1256676"/>
              <a:gd name="connsiteX0" fmla="*/ 11 w 1167627"/>
              <a:gd name="connsiteY0" fmla="*/ 0 h 1256673"/>
              <a:gd name="connsiteX1" fmla="*/ 1167627 w 1167627"/>
              <a:gd name="connsiteY1" fmla="*/ 1250326 h 1256673"/>
              <a:gd name="connsiteX2" fmla="*/ 10616 w 1167627"/>
              <a:gd name="connsiteY2" fmla="*/ 1256673 h 1256673"/>
              <a:gd name="connsiteX3" fmla="*/ 11 w 1167627"/>
              <a:gd name="connsiteY3" fmla="*/ 0 h 1256673"/>
              <a:gd name="connsiteX0" fmla="*/ 62420 w 1157011"/>
              <a:gd name="connsiteY0" fmla="*/ 0 h 1250323"/>
              <a:gd name="connsiteX1" fmla="*/ 1157011 w 1157011"/>
              <a:gd name="connsiteY1" fmla="*/ 1243976 h 1250323"/>
              <a:gd name="connsiteX2" fmla="*/ 0 w 1157011"/>
              <a:gd name="connsiteY2" fmla="*/ 1250323 h 1250323"/>
              <a:gd name="connsiteX3" fmla="*/ 62420 w 1157011"/>
              <a:gd name="connsiteY3" fmla="*/ 0 h 1250323"/>
              <a:gd name="connsiteX0" fmla="*/ 5270 w 1157011"/>
              <a:gd name="connsiteY0" fmla="*/ 0 h 1259848"/>
              <a:gd name="connsiteX1" fmla="*/ 1157011 w 1157011"/>
              <a:gd name="connsiteY1" fmla="*/ 1253501 h 1259848"/>
              <a:gd name="connsiteX2" fmla="*/ 0 w 1157011"/>
              <a:gd name="connsiteY2" fmla="*/ 1259848 h 1259848"/>
              <a:gd name="connsiteX3" fmla="*/ 5270 w 1157011"/>
              <a:gd name="connsiteY3" fmla="*/ 0 h 1259848"/>
              <a:gd name="connsiteX0" fmla="*/ 1 w 1151742"/>
              <a:gd name="connsiteY0" fmla="*/ 0 h 1253501"/>
              <a:gd name="connsiteX1" fmla="*/ 1151742 w 1151742"/>
              <a:gd name="connsiteY1" fmla="*/ 1253501 h 1253501"/>
              <a:gd name="connsiteX2" fmla="*/ 255081 w 1151742"/>
              <a:gd name="connsiteY2" fmla="*/ 1148723 h 1253501"/>
              <a:gd name="connsiteX3" fmla="*/ 1 w 1151742"/>
              <a:gd name="connsiteY3" fmla="*/ 0 h 1253501"/>
              <a:gd name="connsiteX0" fmla="*/ 61 w 1151802"/>
              <a:gd name="connsiteY0" fmla="*/ 0 h 1253501"/>
              <a:gd name="connsiteX1" fmla="*/ 1151802 w 1151802"/>
              <a:gd name="connsiteY1" fmla="*/ 1253501 h 1253501"/>
              <a:gd name="connsiteX2" fmla="*/ 1141 w 1151802"/>
              <a:gd name="connsiteY2" fmla="*/ 1250326 h 1253501"/>
              <a:gd name="connsiteX3" fmla="*/ 61 w 1151802"/>
              <a:gd name="connsiteY3" fmla="*/ 0 h 1253501"/>
            </a:gdLst>
            <a:ahLst/>
            <a:cxnLst>
              <a:cxn ang="0">
                <a:pos x="connsiteX0" y="connsiteY0"/>
              </a:cxn>
              <a:cxn ang="0">
                <a:pos x="connsiteX1" y="connsiteY1"/>
              </a:cxn>
              <a:cxn ang="0">
                <a:pos x="connsiteX2" y="connsiteY2"/>
              </a:cxn>
              <a:cxn ang="0">
                <a:pos x="connsiteX3" y="connsiteY3"/>
              </a:cxn>
            </a:cxnLst>
            <a:rect l="l" t="t" r="r" b="b"/>
            <a:pathLst>
              <a:path w="1151802" h="1253501">
                <a:moveTo>
                  <a:pt x="61" y="0"/>
                </a:moveTo>
                <a:lnTo>
                  <a:pt x="1151802" y="1253501"/>
                </a:lnTo>
                <a:lnTo>
                  <a:pt x="1141" y="1250326"/>
                </a:lnTo>
                <a:cubicBezTo>
                  <a:pt x="1564" y="871019"/>
                  <a:pt x="-362" y="379307"/>
                  <a:pt x="6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80252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B48CDD86-4933-7740-A32C-630997F8BB3C}"/>
              </a:ext>
            </a:extLst>
          </p:cNvPr>
          <p:cNvSpPr/>
          <p:nvPr userDrawn="1"/>
        </p:nvSpPr>
        <p:spPr>
          <a:xfrm rot="10800000" flipH="1" flipV="1">
            <a:off x="6978983" y="-14991"/>
            <a:ext cx="5236768" cy="1124179"/>
          </a:xfrm>
          <a:custGeom>
            <a:avLst/>
            <a:gdLst>
              <a:gd name="connsiteX0" fmla="*/ 0 w 2015613"/>
              <a:gd name="connsiteY0" fmla="*/ 0 h 1524000"/>
              <a:gd name="connsiteX1" fmla="*/ 2015613 w 2015613"/>
              <a:gd name="connsiteY1" fmla="*/ 1524000 h 1524000"/>
              <a:gd name="connsiteX2" fmla="*/ 2015613 w 2015613"/>
              <a:gd name="connsiteY2" fmla="*/ 9832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63807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3482 h 1524000"/>
              <a:gd name="connsiteX3" fmla="*/ 0 w 2015613"/>
              <a:gd name="connsiteY3" fmla="*/ 0 h 1524000"/>
              <a:gd name="connsiteX0" fmla="*/ 0 w 1443939"/>
              <a:gd name="connsiteY0" fmla="*/ 0 h 1536700"/>
              <a:gd name="connsiteX1" fmla="*/ 1443939 w 1443939"/>
              <a:gd name="connsiteY1" fmla="*/ 1536700 h 1536700"/>
              <a:gd name="connsiteX2" fmla="*/ 1434414 w 1443939"/>
              <a:gd name="connsiteY2" fmla="*/ 16182 h 1536700"/>
              <a:gd name="connsiteX3" fmla="*/ 0 w 1443939"/>
              <a:gd name="connsiteY3" fmla="*/ 0 h 1536700"/>
              <a:gd name="connsiteX0" fmla="*/ 0 w 1477677"/>
              <a:gd name="connsiteY0" fmla="*/ 0 h 1536700"/>
              <a:gd name="connsiteX1" fmla="*/ 1477677 w 1477677"/>
              <a:gd name="connsiteY1" fmla="*/ 1536700 h 1536700"/>
              <a:gd name="connsiteX2" fmla="*/ 1468152 w 1477677"/>
              <a:gd name="connsiteY2" fmla="*/ 16182 h 1536700"/>
              <a:gd name="connsiteX3" fmla="*/ 0 w 1477677"/>
              <a:gd name="connsiteY3" fmla="*/ 0 h 1536700"/>
              <a:gd name="connsiteX0" fmla="*/ 0 w 1490644"/>
              <a:gd name="connsiteY0" fmla="*/ 13798 h 1550498"/>
              <a:gd name="connsiteX1" fmla="*/ 1477677 w 1490644"/>
              <a:gd name="connsiteY1" fmla="*/ 1550498 h 1550498"/>
              <a:gd name="connsiteX2" fmla="*/ 1490644 w 1490644"/>
              <a:gd name="connsiteY2" fmla="*/ 0 h 1550498"/>
              <a:gd name="connsiteX3" fmla="*/ 0 w 1490644"/>
              <a:gd name="connsiteY3" fmla="*/ 13798 h 1550498"/>
              <a:gd name="connsiteX0" fmla="*/ 0 w 1580613"/>
              <a:gd name="connsiteY0" fmla="*/ 0 h 1551690"/>
              <a:gd name="connsiteX1" fmla="*/ 1567646 w 1580613"/>
              <a:gd name="connsiteY1" fmla="*/ 1551690 h 1551690"/>
              <a:gd name="connsiteX2" fmla="*/ 1580613 w 1580613"/>
              <a:gd name="connsiteY2" fmla="*/ 1192 h 1551690"/>
              <a:gd name="connsiteX3" fmla="*/ 0 w 1580613"/>
              <a:gd name="connsiteY3" fmla="*/ 0 h 1551690"/>
              <a:gd name="connsiteX0" fmla="*/ 0 w 7834883"/>
              <a:gd name="connsiteY0" fmla="*/ 0 h 1551690"/>
              <a:gd name="connsiteX1" fmla="*/ 7821916 w 7834883"/>
              <a:gd name="connsiteY1" fmla="*/ 1551690 h 1551690"/>
              <a:gd name="connsiteX2" fmla="*/ 7834883 w 7834883"/>
              <a:gd name="connsiteY2" fmla="*/ 1192 h 1551690"/>
              <a:gd name="connsiteX3" fmla="*/ 0 w 7834883"/>
              <a:gd name="connsiteY3" fmla="*/ 0 h 1551690"/>
              <a:gd name="connsiteX0" fmla="*/ 0 w 8000100"/>
              <a:gd name="connsiteY0" fmla="*/ 0 h 1088553"/>
              <a:gd name="connsiteX1" fmla="*/ 8000100 w 8000100"/>
              <a:gd name="connsiteY1" fmla="*/ 1088553 h 1088553"/>
              <a:gd name="connsiteX2" fmla="*/ 7834883 w 8000100"/>
              <a:gd name="connsiteY2" fmla="*/ 1192 h 1088553"/>
              <a:gd name="connsiteX3" fmla="*/ 0 w 8000100"/>
              <a:gd name="connsiteY3" fmla="*/ 0 h 1088553"/>
              <a:gd name="connsiteX0" fmla="*/ 0 w 7857553"/>
              <a:gd name="connsiteY0" fmla="*/ 0 h 1124179"/>
              <a:gd name="connsiteX1" fmla="*/ 7857553 w 7857553"/>
              <a:gd name="connsiteY1" fmla="*/ 1124179 h 1124179"/>
              <a:gd name="connsiteX2" fmla="*/ 7834883 w 7857553"/>
              <a:gd name="connsiteY2" fmla="*/ 1192 h 1124179"/>
              <a:gd name="connsiteX3" fmla="*/ 0 w 7857553"/>
              <a:gd name="connsiteY3" fmla="*/ 0 h 1124179"/>
            </a:gdLst>
            <a:ahLst/>
            <a:cxnLst>
              <a:cxn ang="0">
                <a:pos x="connsiteX0" y="connsiteY0"/>
              </a:cxn>
              <a:cxn ang="0">
                <a:pos x="connsiteX1" y="connsiteY1"/>
              </a:cxn>
              <a:cxn ang="0">
                <a:pos x="connsiteX2" y="connsiteY2"/>
              </a:cxn>
              <a:cxn ang="0">
                <a:pos x="connsiteX3" y="connsiteY3"/>
              </a:cxn>
            </a:cxnLst>
            <a:rect l="l" t="t" r="r" b="b"/>
            <a:pathLst>
              <a:path w="7857553" h="1124179">
                <a:moveTo>
                  <a:pt x="0" y="0"/>
                </a:moveTo>
                <a:lnTo>
                  <a:pt x="7857553" y="1124179"/>
                </a:lnTo>
                <a:lnTo>
                  <a:pt x="7834883" y="119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itle 2">
            <a:extLst>
              <a:ext uri="{FF2B5EF4-FFF2-40B4-BE49-F238E27FC236}">
                <a16:creationId xmlns:a16="http://schemas.microsoft.com/office/drawing/2014/main" id="{70BCA34D-1D7B-504A-B9F4-162E0B5BC54D}"/>
              </a:ext>
            </a:extLst>
          </p:cNvPr>
          <p:cNvSpPr>
            <a:spLocks noGrp="1"/>
          </p:cNvSpPr>
          <p:nvPr>
            <p:ph type="title" hasCustomPrompt="1"/>
          </p:nvPr>
        </p:nvSpPr>
        <p:spPr>
          <a:xfrm>
            <a:off x="754380" y="590047"/>
            <a:ext cx="7658100" cy="373839"/>
          </a:xfrm>
          <a:prstGeom prst="rect">
            <a:avLst/>
          </a:prstGeom>
        </p:spPr>
        <p:txBody>
          <a:bodyPr>
            <a:noAutofit/>
          </a:bodyPr>
          <a:lstStyle>
            <a:lvl1pPr>
              <a:defRPr sz="2800"/>
            </a:lvl1pPr>
          </a:lstStyle>
          <a:p>
            <a:r>
              <a:rPr lang="en-US"/>
              <a:t>Click to add title</a:t>
            </a:r>
            <a:endParaRPr lang="en-US" sz="1800" spc="0"/>
          </a:p>
        </p:txBody>
      </p:sp>
      <p:sp>
        <p:nvSpPr>
          <p:cNvPr id="35" name="Footer Placeholder 6">
            <a:extLst>
              <a:ext uri="{FF2B5EF4-FFF2-40B4-BE49-F238E27FC236}">
                <a16:creationId xmlns:a16="http://schemas.microsoft.com/office/drawing/2014/main" id="{74CBCE61-E9AF-DA44-85DF-A727468DEE4F}"/>
              </a:ext>
            </a:extLst>
          </p:cNvPr>
          <p:cNvSpPr>
            <a:spLocks noGrp="1"/>
          </p:cNvSpPr>
          <p:nvPr>
            <p:ph type="ftr" sz="quarter" idx="3"/>
          </p:nvPr>
        </p:nvSpPr>
        <p:spPr>
          <a:xfrm>
            <a:off x="181495" y="179994"/>
            <a:ext cx="2072755" cy="177453"/>
          </a:xfrm>
          <a:prstGeom prst="rect">
            <a:avLst/>
          </a:prstGeom>
        </p:spPr>
        <p:txBody>
          <a:bodyPr vert="horz" lIns="91440" tIns="45720" rIns="91440" bIns="45720" rtlCol="0" anchor="ctr"/>
          <a:lstStyle>
            <a:lvl1pPr algn="l">
              <a:defRPr sz="800">
                <a:solidFill>
                  <a:schemeClr val="accent1"/>
                </a:solidFill>
              </a:defRPr>
            </a:lvl1pPr>
          </a:lstStyle>
          <a:p>
            <a:endParaRPr lang="en-US"/>
          </a:p>
        </p:txBody>
      </p:sp>
      <p:sp>
        <p:nvSpPr>
          <p:cNvPr id="47" name="Text Placeholder 3">
            <a:extLst>
              <a:ext uri="{FF2B5EF4-FFF2-40B4-BE49-F238E27FC236}">
                <a16:creationId xmlns:a16="http://schemas.microsoft.com/office/drawing/2014/main" id="{0421E1CF-0435-4240-B0F8-69557EAA8EC1}"/>
              </a:ext>
            </a:extLst>
          </p:cNvPr>
          <p:cNvSpPr>
            <a:spLocks noGrp="1"/>
          </p:cNvSpPr>
          <p:nvPr>
            <p:ph type="body" sz="quarter" idx="13"/>
          </p:nvPr>
        </p:nvSpPr>
        <p:spPr>
          <a:xfrm>
            <a:off x="753373" y="987949"/>
            <a:ext cx="7658099" cy="274431"/>
          </a:xfrm>
          <a:prstGeom prst="rect">
            <a:avLst/>
          </a:prstGeom>
        </p:spPr>
        <p:txBody>
          <a:bodyPr/>
          <a:lstStyle>
            <a:lvl1pPr>
              <a:defRPr sz="2000"/>
            </a:lvl1pPr>
          </a:lstStyle>
          <a:p>
            <a:r>
              <a:rPr lang="en-US"/>
              <a:t>Subhead location</a:t>
            </a:r>
          </a:p>
        </p:txBody>
      </p:sp>
      <p:sp>
        <p:nvSpPr>
          <p:cNvPr id="58" name="Slide Number Placeholder 4">
            <a:extLst>
              <a:ext uri="{FF2B5EF4-FFF2-40B4-BE49-F238E27FC236}">
                <a16:creationId xmlns:a16="http://schemas.microsoft.com/office/drawing/2014/main" id="{F519E7AD-F937-4DB2-BFB6-1B6CAF785E25}"/>
              </a:ext>
            </a:extLst>
          </p:cNvPr>
          <p:cNvSpPr>
            <a:spLocks noGrp="1"/>
          </p:cNvSpPr>
          <p:nvPr>
            <p:ph type="sldNum" sz="quarter" idx="12"/>
          </p:nvPr>
        </p:nvSpPr>
        <p:spPr>
          <a:xfrm>
            <a:off x="11766550" y="6454775"/>
            <a:ext cx="425450" cy="174625"/>
          </a:xfrm>
          <a:prstGeom prst="rect">
            <a:avLst/>
          </a:prstGeom>
        </p:spPr>
        <p:txBody>
          <a:bodyPr lIns="0" tIns="0" rIns="0" bIns="0" anchor="b" anchorCtr="0"/>
          <a:lstStyle>
            <a:lvl1pPr algn="l">
              <a:defRPr sz="900">
                <a:solidFill>
                  <a:schemeClr val="tx1"/>
                </a:solidFill>
              </a:defRPr>
            </a:lvl1pPr>
          </a:lstStyle>
          <a:p>
            <a:fld id="{CB7FE98A-78B1-495F-8A5C-53E48422F91F}" type="slidenum">
              <a:rPr lang="en-US" smtClean="0"/>
              <a:pPr/>
              <a:t>‹#›</a:t>
            </a:fld>
            <a:endParaRPr lang="en-US"/>
          </a:p>
        </p:txBody>
      </p:sp>
      <p:pic>
        <p:nvPicPr>
          <p:cNvPr id="57" name="Picture 56" descr="Graphical user interface, text&#10;&#10;Description automatically generated">
            <a:extLst>
              <a:ext uri="{FF2B5EF4-FFF2-40B4-BE49-F238E27FC236}">
                <a16:creationId xmlns:a16="http://schemas.microsoft.com/office/drawing/2014/main" id="{FBD97A04-88F8-4D17-9E04-7C86A6D495B1}"/>
              </a:ext>
            </a:extLst>
          </p:cNvPr>
          <p:cNvPicPr>
            <a:picLocks noChangeAspect="1"/>
          </p:cNvPicPr>
          <p:nvPr userDrawn="1"/>
        </p:nvPicPr>
        <p:blipFill>
          <a:blip r:embed="rId2"/>
          <a:stretch>
            <a:fillRect/>
          </a:stretch>
        </p:blipFill>
        <p:spPr>
          <a:xfrm>
            <a:off x="10694212" y="6338321"/>
            <a:ext cx="1102500" cy="403200"/>
          </a:xfrm>
          <a:prstGeom prst="rect">
            <a:avLst/>
          </a:prstGeom>
        </p:spPr>
      </p:pic>
      <p:sp>
        <p:nvSpPr>
          <p:cNvPr id="11" name="Freeform 17">
            <a:extLst>
              <a:ext uri="{FF2B5EF4-FFF2-40B4-BE49-F238E27FC236}">
                <a16:creationId xmlns:a16="http://schemas.microsoft.com/office/drawing/2014/main" id="{1E2544FA-64B2-43FF-8008-7E908010EB24}"/>
              </a:ext>
            </a:extLst>
          </p:cNvPr>
          <p:cNvSpPr/>
          <p:nvPr userDrawn="1"/>
        </p:nvSpPr>
        <p:spPr>
          <a:xfrm rot="5400000" flipH="1">
            <a:off x="27660" y="6114483"/>
            <a:ext cx="716169" cy="779404"/>
          </a:xfrm>
          <a:custGeom>
            <a:avLst/>
            <a:gdLst>
              <a:gd name="connsiteX0" fmla="*/ 20320 w 2407920"/>
              <a:gd name="connsiteY0" fmla="*/ 0 h 1137920"/>
              <a:gd name="connsiteX1" fmla="*/ 2407920 w 2407920"/>
              <a:gd name="connsiteY1" fmla="*/ 1137920 h 1137920"/>
              <a:gd name="connsiteX2" fmla="*/ 0 w 2407920"/>
              <a:gd name="connsiteY2" fmla="*/ 1137920 h 1137920"/>
              <a:gd name="connsiteX3" fmla="*/ 20320 w 2407920"/>
              <a:gd name="connsiteY3" fmla="*/ 0 h 1137920"/>
              <a:gd name="connsiteX0" fmla="*/ 1270 w 2388870"/>
              <a:gd name="connsiteY0" fmla="*/ 0 h 1137920"/>
              <a:gd name="connsiteX1" fmla="*/ 2388870 w 2388870"/>
              <a:gd name="connsiteY1" fmla="*/ 1137920 h 1137920"/>
              <a:gd name="connsiteX2" fmla="*/ 0 w 2388870"/>
              <a:gd name="connsiteY2" fmla="*/ 1137920 h 1137920"/>
              <a:gd name="connsiteX3" fmla="*/ 1270 w 2388870"/>
              <a:gd name="connsiteY3" fmla="*/ 0 h 1137920"/>
              <a:gd name="connsiteX0" fmla="*/ 1270 w 1130085"/>
              <a:gd name="connsiteY0" fmla="*/ 0 h 1197297"/>
              <a:gd name="connsiteX1" fmla="*/ 1130085 w 1130085"/>
              <a:gd name="connsiteY1" fmla="*/ 1197297 h 1197297"/>
              <a:gd name="connsiteX2" fmla="*/ 0 w 1130085"/>
              <a:gd name="connsiteY2" fmla="*/ 1137920 h 1197297"/>
              <a:gd name="connsiteX3" fmla="*/ 1270 w 1130085"/>
              <a:gd name="connsiteY3" fmla="*/ 0 h 1197297"/>
              <a:gd name="connsiteX0" fmla="*/ 1270 w 500693"/>
              <a:gd name="connsiteY0" fmla="*/ 0 h 1494180"/>
              <a:gd name="connsiteX1" fmla="*/ 500693 w 500693"/>
              <a:gd name="connsiteY1" fmla="*/ 1494180 h 1494180"/>
              <a:gd name="connsiteX2" fmla="*/ 0 w 500693"/>
              <a:gd name="connsiteY2" fmla="*/ 1137920 h 1494180"/>
              <a:gd name="connsiteX3" fmla="*/ 1270 w 500693"/>
              <a:gd name="connsiteY3" fmla="*/ 0 h 1494180"/>
              <a:gd name="connsiteX0" fmla="*/ 1270 w 1118210"/>
              <a:gd name="connsiteY0" fmla="*/ 0 h 1161674"/>
              <a:gd name="connsiteX1" fmla="*/ 1118210 w 1118210"/>
              <a:gd name="connsiteY1" fmla="*/ 1161674 h 1161674"/>
              <a:gd name="connsiteX2" fmla="*/ 0 w 1118210"/>
              <a:gd name="connsiteY2" fmla="*/ 1137920 h 1161674"/>
              <a:gd name="connsiteX3" fmla="*/ 1270 w 1118210"/>
              <a:gd name="connsiteY3" fmla="*/ 0 h 1161674"/>
              <a:gd name="connsiteX0" fmla="*/ 36896 w 1153836"/>
              <a:gd name="connsiteY0" fmla="*/ 0 h 1161674"/>
              <a:gd name="connsiteX1" fmla="*/ 1153836 w 1153836"/>
              <a:gd name="connsiteY1" fmla="*/ 1161674 h 1161674"/>
              <a:gd name="connsiteX2" fmla="*/ 0 w 1153836"/>
              <a:gd name="connsiteY2" fmla="*/ 1161671 h 1161674"/>
              <a:gd name="connsiteX3" fmla="*/ 36896 w 1153836"/>
              <a:gd name="connsiteY3" fmla="*/ 0 h 1161674"/>
              <a:gd name="connsiteX0" fmla="*/ 11 w 1164452"/>
              <a:gd name="connsiteY0" fmla="*/ 0 h 1256676"/>
              <a:gd name="connsiteX1" fmla="*/ 1164452 w 1164452"/>
              <a:gd name="connsiteY1" fmla="*/ 1256676 h 1256676"/>
              <a:gd name="connsiteX2" fmla="*/ 10616 w 1164452"/>
              <a:gd name="connsiteY2" fmla="*/ 1256673 h 1256676"/>
              <a:gd name="connsiteX3" fmla="*/ 11 w 1164452"/>
              <a:gd name="connsiteY3" fmla="*/ 0 h 1256676"/>
              <a:gd name="connsiteX0" fmla="*/ 11 w 1167627"/>
              <a:gd name="connsiteY0" fmla="*/ 0 h 1256673"/>
              <a:gd name="connsiteX1" fmla="*/ 1167627 w 1167627"/>
              <a:gd name="connsiteY1" fmla="*/ 1250326 h 1256673"/>
              <a:gd name="connsiteX2" fmla="*/ 10616 w 1167627"/>
              <a:gd name="connsiteY2" fmla="*/ 1256673 h 1256673"/>
              <a:gd name="connsiteX3" fmla="*/ 11 w 1167627"/>
              <a:gd name="connsiteY3" fmla="*/ 0 h 1256673"/>
              <a:gd name="connsiteX0" fmla="*/ 62420 w 1157011"/>
              <a:gd name="connsiteY0" fmla="*/ 0 h 1250323"/>
              <a:gd name="connsiteX1" fmla="*/ 1157011 w 1157011"/>
              <a:gd name="connsiteY1" fmla="*/ 1243976 h 1250323"/>
              <a:gd name="connsiteX2" fmla="*/ 0 w 1157011"/>
              <a:gd name="connsiteY2" fmla="*/ 1250323 h 1250323"/>
              <a:gd name="connsiteX3" fmla="*/ 62420 w 1157011"/>
              <a:gd name="connsiteY3" fmla="*/ 0 h 1250323"/>
              <a:gd name="connsiteX0" fmla="*/ 5270 w 1157011"/>
              <a:gd name="connsiteY0" fmla="*/ 0 h 1259848"/>
              <a:gd name="connsiteX1" fmla="*/ 1157011 w 1157011"/>
              <a:gd name="connsiteY1" fmla="*/ 1253501 h 1259848"/>
              <a:gd name="connsiteX2" fmla="*/ 0 w 1157011"/>
              <a:gd name="connsiteY2" fmla="*/ 1259848 h 1259848"/>
              <a:gd name="connsiteX3" fmla="*/ 5270 w 1157011"/>
              <a:gd name="connsiteY3" fmla="*/ 0 h 1259848"/>
              <a:gd name="connsiteX0" fmla="*/ 1 w 1151742"/>
              <a:gd name="connsiteY0" fmla="*/ 0 h 1253501"/>
              <a:gd name="connsiteX1" fmla="*/ 1151742 w 1151742"/>
              <a:gd name="connsiteY1" fmla="*/ 1253501 h 1253501"/>
              <a:gd name="connsiteX2" fmla="*/ 255081 w 1151742"/>
              <a:gd name="connsiteY2" fmla="*/ 1148723 h 1253501"/>
              <a:gd name="connsiteX3" fmla="*/ 1 w 1151742"/>
              <a:gd name="connsiteY3" fmla="*/ 0 h 1253501"/>
              <a:gd name="connsiteX0" fmla="*/ 61 w 1151802"/>
              <a:gd name="connsiteY0" fmla="*/ 0 h 1253501"/>
              <a:gd name="connsiteX1" fmla="*/ 1151802 w 1151802"/>
              <a:gd name="connsiteY1" fmla="*/ 1253501 h 1253501"/>
              <a:gd name="connsiteX2" fmla="*/ 1141 w 1151802"/>
              <a:gd name="connsiteY2" fmla="*/ 1250326 h 1253501"/>
              <a:gd name="connsiteX3" fmla="*/ 61 w 1151802"/>
              <a:gd name="connsiteY3" fmla="*/ 0 h 1253501"/>
            </a:gdLst>
            <a:ahLst/>
            <a:cxnLst>
              <a:cxn ang="0">
                <a:pos x="connsiteX0" y="connsiteY0"/>
              </a:cxn>
              <a:cxn ang="0">
                <a:pos x="connsiteX1" y="connsiteY1"/>
              </a:cxn>
              <a:cxn ang="0">
                <a:pos x="connsiteX2" y="connsiteY2"/>
              </a:cxn>
              <a:cxn ang="0">
                <a:pos x="connsiteX3" y="connsiteY3"/>
              </a:cxn>
            </a:cxnLst>
            <a:rect l="l" t="t" r="r" b="b"/>
            <a:pathLst>
              <a:path w="1151802" h="1253501">
                <a:moveTo>
                  <a:pt x="61" y="0"/>
                </a:moveTo>
                <a:lnTo>
                  <a:pt x="1151802" y="1253501"/>
                </a:lnTo>
                <a:lnTo>
                  <a:pt x="1141" y="1250326"/>
                </a:lnTo>
                <a:cubicBezTo>
                  <a:pt x="1564" y="871019"/>
                  <a:pt x="-362" y="379307"/>
                  <a:pt x="6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255659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B48CDD86-4933-7740-A32C-630997F8BB3C}"/>
              </a:ext>
            </a:extLst>
          </p:cNvPr>
          <p:cNvSpPr/>
          <p:nvPr userDrawn="1"/>
        </p:nvSpPr>
        <p:spPr>
          <a:xfrm rot="10800000" flipH="1" flipV="1">
            <a:off x="6978983" y="-14991"/>
            <a:ext cx="5236768" cy="1124179"/>
          </a:xfrm>
          <a:custGeom>
            <a:avLst/>
            <a:gdLst>
              <a:gd name="connsiteX0" fmla="*/ 0 w 2015613"/>
              <a:gd name="connsiteY0" fmla="*/ 0 h 1524000"/>
              <a:gd name="connsiteX1" fmla="*/ 2015613 w 2015613"/>
              <a:gd name="connsiteY1" fmla="*/ 1524000 h 1524000"/>
              <a:gd name="connsiteX2" fmla="*/ 2015613 w 2015613"/>
              <a:gd name="connsiteY2" fmla="*/ 9832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63807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3482 h 1524000"/>
              <a:gd name="connsiteX3" fmla="*/ 0 w 2015613"/>
              <a:gd name="connsiteY3" fmla="*/ 0 h 1524000"/>
              <a:gd name="connsiteX0" fmla="*/ 0 w 1443939"/>
              <a:gd name="connsiteY0" fmla="*/ 0 h 1536700"/>
              <a:gd name="connsiteX1" fmla="*/ 1443939 w 1443939"/>
              <a:gd name="connsiteY1" fmla="*/ 1536700 h 1536700"/>
              <a:gd name="connsiteX2" fmla="*/ 1434414 w 1443939"/>
              <a:gd name="connsiteY2" fmla="*/ 16182 h 1536700"/>
              <a:gd name="connsiteX3" fmla="*/ 0 w 1443939"/>
              <a:gd name="connsiteY3" fmla="*/ 0 h 1536700"/>
              <a:gd name="connsiteX0" fmla="*/ 0 w 1477677"/>
              <a:gd name="connsiteY0" fmla="*/ 0 h 1536700"/>
              <a:gd name="connsiteX1" fmla="*/ 1477677 w 1477677"/>
              <a:gd name="connsiteY1" fmla="*/ 1536700 h 1536700"/>
              <a:gd name="connsiteX2" fmla="*/ 1468152 w 1477677"/>
              <a:gd name="connsiteY2" fmla="*/ 16182 h 1536700"/>
              <a:gd name="connsiteX3" fmla="*/ 0 w 1477677"/>
              <a:gd name="connsiteY3" fmla="*/ 0 h 1536700"/>
              <a:gd name="connsiteX0" fmla="*/ 0 w 1490644"/>
              <a:gd name="connsiteY0" fmla="*/ 13798 h 1550498"/>
              <a:gd name="connsiteX1" fmla="*/ 1477677 w 1490644"/>
              <a:gd name="connsiteY1" fmla="*/ 1550498 h 1550498"/>
              <a:gd name="connsiteX2" fmla="*/ 1490644 w 1490644"/>
              <a:gd name="connsiteY2" fmla="*/ 0 h 1550498"/>
              <a:gd name="connsiteX3" fmla="*/ 0 w 1490644"/>
              <a:gd name="connsiteY3" fmla="*/ 13798 h 1550498"/>
              <a:gd name="connsiteX0" fmla="*/ 0 w 1580613"/>
              <a:gd name="connsiteY0" fmla="*/ 0 h 1551690"/>
              <a:gd name="connsiteX1" fmla="*/ 1567646 w 1580613"/>
              <a:gd name="connsiteY1" fmla="*/ 1551690 h 1551690"/>
              <a:gd name="connsiteX2" fmla="*/ 1580613 w 1580613"/>
              <a:gd name="connsiteY2" fmla="*/ 1192 h 1551690"/>
              <a:gd name="connsiteX3" fmla="*/ 0 w 1580613"/>
              <a:gd name="connsiteY3" fmla="*/ 0 h 1551690"/>
              <a:gd name="connsiteX0" fmla="*/ 0 w 7834883"/>
              <a:gd name="connsiteY0" fmla="*/ 0 h 1551690"/>
              <a:gd name="connsiteX1" fmla="*/ 7821916 w 7834883"/>
              <a:gd name="connsiteY1" fmla="*/ 1551690 h 1551690"/>
              <a:gd name="connsiteX2" fmla="*/ 7834883 w 7834883"/>
              <a:gd name="connsiteY2" fmla="*/ 1192 h 1551690"/>
              <a:gd name="connsiteX3" fmla="*/ 0 w 7834883"/>
              <a:gd name="connsiteY3" fmla="*/ 0 h 1551690"/>
              <a:gd name="connsiteX0" fmla="*/ 0 w 8000100"/>
              <a:gd name="connsiteY0" fmla="*/ 0 h 1088553"/>
              <a:gd name="connsiteX1" fmla="*/ 8000100 w 8000100"/>
              <a:gd name="connsiteY1" fmla="*/ 1088553 h 1088553"/>
              <a:gd name="connsiteX2" fmla="*/ 7834883 w 8000100"/>
              <a:gd name="connsiteY2" fmla="*/ 1192 h 1088553"/>
              <a:gd name="connsiteX3" fmla="*/ 0 w 8000100"/>
              <a:gd name="connsiteY3" fmla="*/ 0 h 1088553"/>
              <a:gd name="connsiteX0" fmla="*/ 0 w 7857553"/>
              <a:gd name="connsiteY0" fmla="*/ 0 h 1124179"/>
              <a:gd name="connsiteX1" fmla="*/ 7857553 w 7857553"/>
              <a:gd name="connsiteY1" fmla="*/ 1124179 h 1124179"/>
              <a:gd name="connsiteX2" fmla="*/ 7834883 w 7857553"/>
              <a:gd name="connsiteY2" fmla="*/ 1192 h 1124179"/>
              <a:gd name="connsiteX3" fmla="*/ 0 w 7857553"/>
              <a:gd name="connsiteY3" fmla="*/ 0 h 1124179"/>
            </a:gdLst>
            <a:ahLst/>
            <a:cxnLst>
              <a:cxn ang="0">
                <a:pos x="connsiteX0" y="connsiteY0"/>
              </a:cxn>
              <a:cxn ang="0">
                <a:pos x="connsiteX1" y="connsiteY1"/>
              </a:cxn>
              <a:cxn ang="0">
                <a:pos x="connsiteX2" y="connsiteY2"/>
              </a:cxn>
              <a:cxn ang="0">
                <a:pos x="connsiteX3" y="connsiteY3"/>
              </a:cxn>
            </a:cxnLst>
            <a:rect l="l" t="t" r="r" b="b"/>
            <a:pathLst>
              <a:path w="7857553" h="1124179">
                <a:moveTo>
                  <a:pt x="0" y="0"/>
                </a:moveTo>
                <a:lnTo>
                  <a:pt x="7857553" y="1124179"/>
                </a:lnTo>
                <a:lnTo>
                  <a:pt x="7834883" y="119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049E8368-7DAE-A949-9A46-8F34927ABA0A}"/>
              </a:ext>
            </a:extLst>
          </p:cNvPr>
          <p:cNvCxnSpPr/>
          <p:nvPr/>
        </p:nvCxnSpPr>
        <p:spPr>
          <a:xfrm>
            <a:off x="4053665" y="3079013"/>
            <a:ext cx="7301742" cy="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6F086FE-4AD6-FD4B-9607-6B9F6D252BBC}"/>
              </a:ext>
            </a:extLst>
          </p:cNvPr>
          <p:cNvCxnSpPr/>
          <p:nvPr/>
        </p:nvCxnSpPr>
        <p:spPr>
          <a:xfrm>
            <a:off x="4053665" y="3968243"/>
            <a:ext cx="7301742" cy="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A988D2D-D780-7A40-9C06-36471FD8F03E}"/>
              </a:ext>
            </a:extLst>
          </p:cNvPr>
          <p:cNvCxnSpPr/>
          <p:nvPr/>
        </p:nvCxnSpPr>
        <p:spPr>
          <a:xfrm>
            <a:off x="4053665" y="4857472"/>
            <a:ext cx="7301742" cy="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20" name="Content Placeholder 5">
            <a:extLst>
              <a:ext uri="{FF2B5EF4-FFF2-40B4-BE49-F238E27FC236}">
                <a16:creationId xmlns:a16="http://schemas.microsoft.com/office/drawing/2014/main" id="{DF549B0D-FC19-474D-A334-404F8FB6DB05}"/>
              </a:ext>
            </a:extLst>
          </p:cNvPr>
          <p:cNvGraphicFramePr>
            <a:graphicFrameLocks/>
          </p:cNvGraphicFramePr>
          <p:nvPr>
            <p:extLst>
              <p:ext uri="{D42A27DB-BD31-4B8C-83A1-F6EECF244321}">
                <p14:modId xmlns:p14="http://schemas.microsoft.com/office/powerpoint/2010/main" val="3988036711"/>
              </p:ext>
            </p:extLst>
          </p:nvPr>
        </p:nvGraphicFramePr>
        <p:xfrm>
          <a:off x="836593" y="1674050"/>
          <a:ext cx="5640907" cy="40629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2" name="Text Placeholder 3">
            <a:extLst>
              <a:ext uri="{FF2B5EF4-FFF2-40B4-BE49-F238E27FC236}">
                <a16:creationId xmlns:a16="http://schemas.microsoft.com/office/drawing/2014/main" id="{F1208532-C14C-B940-819F-00029764E3FA}"/>
              </a:ext>
            </a:extLst>
          </p:cNvPr>
          <p:cNvSpPr>
            <a:spLocks noGrp="1"/>
          </p:cNvSpPr>
          <p:nvPr>
            <p:ph type="body" sz="quarter" idx="14" hasCustomPrompt="1"/>
          </p:nvPr>
        </p:nvSpPr>
        <p:spPr>
          <a:xfrm>
            <a:off x="2870199" y="2785533"/>
            <a:ext cx="1540933" cy="287868"/>
          </a:xfrm>
          <a:prstGeom prst="rect">
            <a:avLst/>
          </a:prstGeom>
        </p:spPr>
        <p:txBody>
          <a:bodyPr numCol="1"/>
          <a:lstStyle>
            <a:lvl1pPr algn="ctr">
              <a:defRPr>
                <a:solidFill>
                  <a:schemeClr val="bg1"/>
                </a:solidFill>
              </a:defRPr>
            </a:lvl1pPr>
          </a:lstStyle>
          <a:p>
            <a:pPr>
              <a:lnSpc>
                <a:spcPct val="90000"/>
              </a:lnSpc>
              <a:spcBef>
                <a:spcPts val="1600"/>
              </a:spcBef>
            </a:pPr>
            <a:r>
              <a:rPr lang="en-US" sz="1200"/>
              <a:t>Lorem ipsum dolor</a:t>
            </a:r>
          </a:p>
        </p:txBody>
      </p:sp>
      <p:sp>
        <p:nvSpPr>
          <p:cNvPr id="37" name="Text Placeholder 5">
            <a:extLst>
              <a:ext uri="{FF2B5EF4-FFF2-40B4-BE49-F238E27FC236}">
                <a16:creationId xmlns:a16="http://schemas.microsoft.com/office/drawing/2014/main" id="{42C721D1-FEA0-9F49-ABF4-9262C99FF230}"/>
              </a:ext>
            </a:extLst>
          </p:cNvPr>
          <p:cNvSpPr>
            <a:spLocks noGrp="1"/>
          </p:cNvSpPr>
          <p:nvPr>
            <p:ph type="body" sz="quarter" idx="18" hasCustomPrompt="1"/>
          </p:nvPr>
        </p:nvSpPr>
        <p:spPr>
          <a:xfrm>
            <a:off x="3200400" y="2313261"/>
            <a:ext cx="905933" cy="463550"/>
          </a:xfrm>
          <a:prstGeom prst="rect">
            <a:avLst/>
          </a:prstGeom>
        </p:spPr>
        <p:txBody>
          <a:bodyPr numCol="1" anchor="ctr" anchorCtr="0"/>
          <a:lstStyle>
            <a:lvl1pPr algn="ctr">
              <a:defRPr sz="2400">
                <a:solidFill>
                  <a:schemeClr val="bg1"/>
                </a:solidFill>
                <a:latin typeface="+mj-lt"/>
              </a:defRPr>
            </a:lvl1pPr>
          </a:lstStyle>
          <a:p>
            <a:pPr lvl="0"/>
            <a:r>
              <a:rPr lang="en-US"/>
              <a:t>01</a:t>
            </a:r>
          </a:p>
        </p:txBody>
      </p:sp>
      <p:sp>
        <p:nvSpPr>
          <p:cNvPr id="38" name="Text Placeholder 5">
            <a:extLst>
              <a:ext uri="{FF2B5EF4-FFF2-40B4-BE49-F238E27FC236}">
                <a16:creationId xmlns:a16="http://schemas.microsoft.com/office/drawing/2014/main" id="{63765786-5582-6349-A1E9-512C5B69DAE8}"/>
              </a:ext>
            </a:extLst>
          </p:cNvPr>
          <p:cNvSpPr>
            <a:spLocks noGrp="1"/>
          </p:cNvSpPr>
          <p:nvPr>
            <p:ph type="body" sz="quarter" idx="24" hasCustomPrompt="1"/>
          </p:nvPr>
        </p:nvSpPr>
        <p:spPr>
          <a:xfrm>
            <a:off x="3200400" y="3200400"/>
            <a:ext cx="905933" cy="463550"/>
          </a:xfrm>
          <a:prstGeom prst="rect">
            <a:avLst/>
          </a:prstGeom>
        </p:spPr>
        <p:txBody>
          <a:bodyPr numCol="1" anchor="ctr" anchorCtr="0"/>
          <a:lstStyle>
            <a:lvl1pPr algn="ctr">
              <a:defRPr sz="2400">
                <a:solidFill>
                  <a:schemeClr val="bg1"/>
                </a:solidFill>
                <a:latin typeface="+mj-lt"/>
              </a:defRPr>
            </a:lvl1pPr>
          </a:lstStyle>
          <a:p>
            <a:pPr lvl="0"/>
            <a:r>
              <a:rPr lang="en-US"/>
              <a:t>02</a:t>
            </a:r>
          </a:p>
        </p:txBody>
      </p:sp>
      <p:sp>
        <p:nvSpPr>
          <p:cNvPr id="39" name="Text Placeholder 5">
            <a:extLst>
              <a:ext uri="{FF2B5EF4-FFF2-40B4-BE49-F238E27FC236}">
                <a16:creationId xmlns:a16="http://schemas.microsoft.com/office/drawing/2014/main" id="{14C5D00D-29DF-134D-B5A0-9065AB813C5C}"/>
              </a:ext>
            </a:extLst>
          </p:cNvPr>
          <p:cNvSpPr>
            <a:spLocks noGrp="1"/>
          </p:cNvSpPr>
          <p:nvPr>
            <p:ph type="body" sz="quarter" idx="25" hasCustomPrompt="1"/>
          </p:nvPr>
        </p:nvSpPr>
        <p:spPr>
          <a:xfrm>
            <a:off x="3200400" y="4055534"/>
            <a:ext cx="905933" cy="463550"/>
          </a:xfrm>
          <a:prstGeom prst="rect">
            <a:avLst/>
          </a:prstGeom>
        </p:spPr>
        <p:txBody>
          <a:bodyPr numCol="1" anchor="ctr" anchorCtr="0"/>
          <a:lstStyle>
            <a:lvl1pPr algn="ctr">
              <a:defRPr sz="2400">
                <a:solidFill>
                  <a:schemeClr val="bg1"/>
                </a:solidFill>
                <a:latin typeface="+mj-lt"/>
              </a:defRPr>
            </a:lvl1pPr>
          </a:lstStyle>
          <a:p>
            <a:pPr lvl="0"/>
            <a:r>
              <a:rPr lang="en-US"/>
              <a:t>03</a:t>
            </a:r>
          </a:p>
        </p:txBody>
      </p:sp>
      <p:sp>
        <p:nvSpPr>
          <p:cNvPr id="40" name="Text Placeholder 5">
            <a:extLst>
              <a:ext uri="{FF2B5EF4-FFF2-40B4-BE49-F238E27FC236}">
                <a16:creationId xmlns:a16="http://schemas.microsoft.com/office/drawing/2014/main" id="{19CBB11C-C680-6042-8AE8-595E0E2AFCB0}"/>
              </a:ext>
            </a:extLst>
          </p:cNvPr>
          <p:cNvSpPr>
            <a:spLocks noGrp="1"/>
          </p:cNvSpPr>
          <p:nvPr>
            <p:ph type="body" sz="quarter" idx="26" hasCustomPrompt="1"/>
          </p:nvPr>
        </p:nvSpPr>
        <p:spPr>
          <a:xfrm>
            <a:off x="3200400" y="4953000"/>
            <a:ext cx="905933" cy="463550"/>
          </a:xfrm>
          <a:prstGeom prst="rect">
            <a:avLst/>
          </a:prstGeom>
        </p:spPr>
        <p:txBody>
          <a:bodyPr numCol="1" anchor="ctr" anchorCtr="0"/>
          <a:lstStyle>
            <a:lvl1pPr algn="ctr">
              <a:defRPr sz="2400">
                <a:solidFill>
                  <a:schemeClr val="bg1"/>
                </a:solidFill>
                <a:latin typeface="+mj-lt"/>
              </a:defRPr>
            </a:lvl1pPr>
          </a:lstStyle>
          <a:p>
            <a:pPr lvl="0"/>
            <a:r>
              <a:rPr lang="en-US"/>
              <a:t>04</a:t>
            </a:r>
          </a:p>
        </p:txBody>
      </p:sp>
      <p:sp>
        <p:nvSpPr>
          <p:cNvPr id="41" name="Text Placeholder 3">
            <a:extLst>
              <a:ext uri="{FF2B5EF4-FFF2-40B4-BE49-F238E27FC236}">
                <a16:creationId xmlns:a16="http://schemas.microsoft.com/office/drawing/2014/main" id="{B86B453A-0B3D-DF46-A37F-6CCF404D0F6E}"/>
              </a:ext>
            </a:extLst>
          </p:cNvPr>
          <p:cNvSpPr>
            <a:spLocks noGrp="1"/>
          </p:cNvSpPr>
          <p:nvPr>
            <p:ph type="body" sz="quarter" idx="27" hasCustomPrompt="1"/>
          </p:nvPr>
        </p:nvSpPr>
        <p:spPr>
          <a:xfrm>
            <a:off x="2870199" y="3674534"/>
            <a:ext cx="1540933" cy="287868"/>
          </a:xfrm>
          <a:prstGeom prst="rect">
            <a:avLst/>
          </a:prstGeom>
        </p:spPr>
        <p:txBody>
          <a:bodyPr numCol="1"/>
          <a:lstStyle>
            <a:lvl1pPr algn="ctr">
              <a:defRPr>
                <a:solidFill>
                  <a:schemeClr val="bg1"/>
                </a:solidFill>
              </a:defRPr>
            </a:lvl1pPr>
          </a:lstStyle>
          <a:p>
            <a:pPr>
              <a:lnSpc>
                <a:spcPct val="90000"/>
              </a:lnSpc>
              <a:spcBef>
                <a:spcPts val="1600"/>
              </a:spcBef>
            </a:pPr>
            <a:r>
              <a:rPr lang="en-US" sz="1200"/>
              <a:t>Lorem ipsum dolor</a:t>
            </a:r>
          </a:p>
        </p:txBody>
      </p:sp>
      <p:sp>
        <p:nvSpPr>
          <p:cNvPr id="42" name="Text Placeholder 3">
            <a:extLst>
              <a:ext uri="{FF2B5EF4-FFF2-40B4-BE49-F238E27FC236}">
                <a16:creationId xmlns:a16="http://schemas.microsoft.com/office/drawing/2014/main" id="{975F3B59-7FB7-F245-A9B3-EB5EE834ED72}"/>
              </a:ext>
            </a:extLst>
          </p:cNvPr>
          <p:cNvSpPr>
            <a:spLocks noGrp="1"/>
          </p:cNvSpPr>
          <p:nvPr>
            <p:ph type="body" sz="quarter" idx="28" hasCustomPrompt="1"/>
          </p:nvPr>
        </p:nvSpPr>
        <p:spPr>
          <a:xfrm>
            <a:off x="2870199" y="4529668"/>
            <a:ext cx="1540933" cy="287868"/>
          </a:xfrm>
          <a:prstGeom prst="rect">
            <a:avLst/>
          </a:prstGeom>
        </p:spPr>
        <p:txBody>
          <a:bodyPr numCol="1"/>
          <a:lstStyle>
            <a:lvl1pPr algn="ctr">
              <a:defRPr>
                <a:solidFill>
                  <a:schemeClr val="bg1"/>
                </a:solidFill>
              </a:defRPr>
            </a:lvl1pPr>
          </a:lstStyle>
          <a:p>
            <a:pPr>
              <a:lnSpc>
                <a:spcPct val="90000"/>
              </a:lnSpc>
              <a:spcBef>
                <a:spcPts val="1600"/>
              </a:spcBef>
            </a:pPr>
            <a:r>
              <a:rPr lang="en-US" sz="1200"/>
              <a:t>Lorem ipsum dolor</a:t>
            </a:r>
          </a:p>
        </p:txBody>
      </p:sp>
      <p:sp>
        <p:nvSpPr>
          <p:cNvPr id="43" name="Text Placeholder 3">
            <a:extLst>
              <a:ext uri="{FF2B5EF4-FFF2-40B4-BE49-F238E27FC236}">
                <a16:creationId xmlns:a16="http://schemas.microsoft.com/office/drawing/2014/main" id="{FEAF05D3-983D-AC44-8703-A55C31670E57}"/>
              </a:ext>
            </a:extLst>
          </p:cNvPr>
          <p:cNvSpPr>
            <a:spLocks noGrp="1"/>
          </p:cNvSpPr>
          <p:nvPr>
            <p:ph type="body" sz="quarter" idx="29" hasCustomPrompt="1"/>
          </p:nvPr>
        </p:nvSpPr>
        <p:spPr>
          <a:xfrm>
            <a:off x="2870199" y="5427134"/>
            <a:ext cx="1540933" cy="287868"/>
          </a:xfrm>
          <a:prstGeom prst="rect">
            <a:avLst/>
          </a:prstGeom>
        </p:spPr>
        <p:txBody>
          <a:bodyPr numCol="1"/>
          <a:lstStyle>
            <a:lvl1pPr algn="ctr">
              <a:defRPr>
                <a:solidFill>
                  <a:schemeClr val="bg1"/>
                </a:solidFill>
              </a:defRPr>
            </a:lvl1pPr>
          </a:lstStyle>
          <a:p>
            <a:pPr>
              <a:lnSpc>
                <a:spcPct val="90000"/>
              </a:lnSpc>
              <a:spcBef>
                <a:spcPts val="1600"/>
              </a:spcBef>
            </a:pPr>
            <a:r>
              <a:rPr lang="en-US" sz="1200"/>
              <a:t>Lorem ipsum dolor</a:t>
            </a:r>
          </a:p>
        </p:txBody>
      </p:sp>
      <p:sp>
        <p:nvSpPr>
          <p:cNvPr id="44" name="Title 2">
            <a:extLst>
              <a:ext uri="{FF2B5EF4-FFF2-40B4-BE49-F238E27FC236}">
                <a16:creationId xmlns:a16="http://schemas.microsoft.com/office/drawing/2014/main" id="{2E00E045-D501-D144-B28A-FE38F6FDC9CB}"/>
              </a:ext>
            </a:extLst>
          </p:cNvPr>
          <p:cNvSpPr>
            <a:spLocks noGrp="1"/>
          </p:cNvSpPr>
          <p:nvPr>
            <p:ph type="title" hasCustomPrompt="1"/>
          </p:nvPr>
        </p:nvSpPr>
        <p:spPr>
          <a:xfrm>
            <a:off x="754380" y="590047"/>
            <a:ext cx="7658100" cy="373839"/>
          </a:xfrm>
          <a:prstGeom prst="rect">
            <a:avLst/>
          </a:prstGeom>
        </p:spPr>
        <p:txBody>
          <a:bodyPr>
            <a:noAutofit/>
          </a:bodyPr>
          <a:lstStyle>
            <a:lvl1pPr>
              <a:defRPr sz="2800"/>
            </a:lvl1pPr>
          </a:lstStyle>
          <a:p>
            <a:r>
              <a:rPr lang="en-US"/>
              <a:t>Click to add title</a:t>
            </a:r>
            <a:endParaRPr lang="en-US" sz="1800" spc="0"/>
          </a:p>
        </p:txBody>
      </p:sp>
      <p:sp>
        <p:nvSpPr>
          <p:cNvPr id="25" name="Text Placeholder 2">
            <a:extLst>
              <a:ext uri="{FF2B5EF4-FFF2-40B4-BE49-F238E27FC236}">
                <a16:creationId xmlns:a16="http://schemas.microsoft.com/office/drawing/2014/main" id="{79CF919D-D587-6C46-924F-4B6A09CDED50}"/>
              </a:ext>
            </a:extLst>
          </p:cNvPr>
          <p:cNvSpPr>
            <a:spLocks noGrp="1"/>
          </p:cNvSpPr>
          <p:nvPr>
            <p:ph type="body" sz="quarter" idx="30"/>
          </p:nvPr>
        </p:nvSpPr>
        <p:spPr>
          <a:xfrm>
            <a:off x="7455882" y="2253060"/>
            <a:ext cx="3309100" cy="714722"/>
          </a:xfrm>
          <a:prstGeom prst="rect">
            <a:avLst/>
          </a:prstGeom>
        </p:spPr>
        <p:txBody>
          <a:bodyPr/>
          <a:lstStyle>
            <a:lvl1pPr>
              <a:defRPr sz="1400"/>
            </a:lvl1pPr>
            <a:lvl2pPr marL="401638" indent="-285750">
              <a:buClr>
                <a:schemeClr val="accent2"/>
              </a:buClr>
              <a:buFont typeface="Arial" panose="020B0604020202020204" pitchFamily="34" charset="0"/>
              <a:buChar char="•"/>
              <a:defRPr sz="1400"/>
            </a:lvl2pPr>
          </a:lstStyle>
          <a:p>
            <a:pPr lvl="0"/>
            <a:r>
              <a:rPr lang="en-US"/>
              <a:t>Click to edit Master text styles</a:t>
            </a:r>
          </a:p>
          <a:p>
            <a:pPr lvl="1"/>
            <a:r>
              <a:rPr lang="en-US"/>
              <a:t>Second level</a:t>
            </a:r>
          </a:p>
        </p:txBody>
      </p:sp>
      <p:sp>
        <p:nvSpPr>
          <p:cNvPr id="26" name="Text Placeholder 2">
            <a:extLst>
              <a:ext uri="{FF2B5EF4-FFF2-40B4-BE49-F238E27FC236}">
                <a16:creationId xmlns:a16="http://schemas.microsoft.com/office/drawing/2014/main" id="{73EF5BF4-AD4A-3E47-B916-08AD03CC6BAA}"/>
              </a:ext>
            </a:extLst>
          </p:cNvPr>
          <p:cNvSpPr>
            <a:spLocks noGrp="1"/>
          </p:cNvSpPr>
          <p:nvPr>
            <p:ph type="body" sz="quarter" idx="31"/>
          </p:nvPr>
        </p:nvSpPr>
        <p:spPr>
          <a:xfrm>
            <a:off x="7455882" y="3153040"/>
            <a:ext cx="3309100" cy="714722"/>
          </a:xfrm>
          <a:prstGeom prst="rect">
            <a:avLst/>
          </a:prstGeom>
        </p:spPr>
        <p:txBody>
          <a:bodyPr/>
          <a:lstStyle>
            <a:lvl1pPr>
              <a:defRPr sz="1400"/>
            </a:lvl1pPr>
            <a:lvl2pPr marL="401638" indent="-285750">
              <a:buClr>
                <a:schemeClr val="accent2"/>
              </a:buClr>
              <a:buFont typeface="Arial" panose="020B0604020202020204" pitchFamily="34" charset="0"/>
              <a:buChar char="•"/>
              <a:defRPr sz="1400"/>
            </a:lvl2pPr>
          </a:lstStyle>
          <a:p>
            <a:pPr lvl="0"/>
            <a:r>
              <a:rPr lang="en-US"/>
              <a:t>Click to edit Master text styles</a:t>
            </a:r>
          </a:p>
          <a:p>
            <a:pPr lvl="1"/>
            <a:r>
              <a:rPr lang="en-US"/>
              <a:t>Second level</a:t>
            </a:r>
          </a:p>
        </p:txBody>
      </p:sp>
      <p:sp>
        <p:nvSpPr>
          <p:cNvPr id="27" name="Text Placeholder 2">
            <a:extLst>
              <a:ext uri="{FF2B5EF4-FFF2-40B4-BE49-F238E27FC236}">
                <a16:creationId xmlns:a16="http://schemas.microsoft.com/office/drawing/2014/main" id="{9670D15B-A62A-A34A-A28C-CBF34CAAD45A}"/>
              </a:ext>
            </a:extLst>
          </p:cNvPr>
          <p:cNvSpPr>
            <a:spLocks noGrp="1"/>
          </p:cNvSpPr>
          <p:nvPr>
            <p:ph type="body" sz="quarter" idx="32"/>
          </p:nvPr>
        </p:nvSpPr>
        <p:spPr>
          <a:xfrm>
            <a:off x="7455882" y="4053020"/>
            <a:ext cx="3309100" cy="714722"/>
          </a:xfrm>
          <a:prstGeom prst="rect">
            <a:avLst/>
          </a:prstGeom>
        </p:spPr>
        <p:txBody>
          <a:bodyPr/>
          <a:lstStyle>
            <a:lvl1pPr>
              <a:defRPr sz="1400"/>
            </a:lvl1pPr>
            <a:lvl2pPr marL="401638" indent="-285750">
              <a:buClr>
                <a:schemeClr val="accent2"/>
              </a:buClr>
              <a:buFont typeface="Arial" panose="020B0604020202020204" pitchFamily="34" charset="0"/>
              <a:buChar char="•"/>
              <a:defRPr sz="1400"/>
            </a:lvl2pPr>
          </a:lstStyle>
          <a:p>
            <a:pPr lvl="0"/>
            <a:r>
              <a:rPr lang="en-US"/>
              <a:t>Click to edit Master text styles</a:t>
            </a:r>
          </a:p>
          <a:p>
            <a:pPr lvl="1"/>
            <a:r>
              <a:rPr lang="en-US"/>
              <a:t>Second level</a:t>
            </a:r>
          </a:p>
        </p:txBody>
      </p:sp>
      <p:sp>
        <p:nvSpPr>
          <p:cNvPr id="33" name="Text Placeholder 2">
            <a:extLst>
              <a:ext uri="{FF2B5EF4-FFF2-40B4-BE49-F238E27FC236}">
                <a16:creationId xmlns:a16="http://schemas.microsoft.com/office/drawing/2014/main" id="{941EBBC1-9D7A-0A4E-9BEF-37BBD470E58F}"/>
              </a:ext>
            </a:extLst>
          </p:cNvPr>
          <p:cNvSpPr>
            <a:spLocks noGrp="1"/>
          </p:cNvSpPr>
          <p:nvPr>
            <p:ph type="body" sz="quarter" idx="33"/>
          </p:nvPr>
        </p:nvSpPr>
        <p:spPr>
          <a:xfrm>
            <a:off x="7455882" y="4953000"/>
            <a:ext cx="3309100" cy="714722"/>
          </a:xfrm>
          <a:prstGeom prst="rect">
            <a:avLst/>
          </a:prstGeom>
        </p:spPr>
        <p:txBody>
          <a:bodyPr/>
          <a:lstStyle>
            <a:lvl1pPr>
              <a:defRPr sz="1400"/>
            </a:lvl1pPr>
            <a:lvl2pPr marL="401638" indent="-285750">
              <a:buClr>
                <a:schemeClr val="accent2"/>
              </a:buClr>
              <a:buFont typeface="Arial" panose="020B0604020202020204" pitchFamily="34" charset="0"/>
              <a:buChar char="•"/>
              <a:defRPr sz="1400"/>
            </a:lvl2pPr>
          </a:lstStyle>
          <a:p>
            <a:pPr lvl="0"/>
            <a:r>
              <a:rPr lang="en-US"/>
              <a:t>Click to edit Master text styles</a:t>
            </a:r>
          </a:p>
          <a:p>
            <a:pPr lvl="1"/>
            <a:r>
              <a:rPr lang="en-US"/>
              <a:t>Second level</a:t>
            </a:r>
          </a:p>
        </p:txBody>
      </p:sp>
      <p:sp>
        <p:nvSpPr>
          <p:cNvPr id="28" name="Footer Placeholder 6">
            <a:extLst>
              <a:ext uri="{FF2B5EF4-FFF2-40B4-BE49-F238E27FC236}">
                <a16:creationId xmlns:a16="http://schemas.microsoft.com/office/drawing/2014/main" id="{7D33DDBC-F1B4-594D-AB03-BDF5D2758CE0}"/>
              </a:ext>
            </a:extLst>
          </p:cNvPr>
          <p:cNvSpPr>
            <a:spLocks noGrp="1"/>
          </p:cNvSpPr>
          <p:nvPr>
            <p:ph type="ftr" sz="quarter" idx="3"/>
          </p:nvPr>
        </p:nvSpPr>
        <p:spPr>
          <a:xfrm>
            <a:off x="181495" y="179994"/>
            <a:ext cx="2072755" cy="177453"/>
          </a:xfrm>
          <a:prstGeom prst="rect">
            <a:avLst/>
          </a:prstGeom>
        </p:spPr>
        <p:txBody>
          <a:bodyPr vert="horz" lIns="91440" tIns="45720" rIns="91440" bIns="45720" rtlCol="0" anchor="ctr"/>
          <a:lstStyle>
            <a:lvl1pPr algn="l">
              <a:defRPr sz="800">
                <a:solidFill>
                  <a:schemeClr val="accent1"/>
                </a:solidFill>
              </a:defRPr>
            </a:lvl1pPr>
          </a:lstStyle>
          <a:p>
            <a:endParaRPr lang="en-US"/>
          </a:p>
        </p:txBody>
      </p:sp>
      <p:sp>
        <p:nvSpPr>
          <p:cNvPr id="29" name="Text Placeholder 3">
            <a:extLst>
              <a:ext uri="{FF2B5EF4-FFF2-40B4-BE49-F238E27FC236}">
                <a16:creationId xmlns:a16="http://schemas.microsoft.com/office/drawing/2014/main" id="{C03B32BF-70A3-6A45-B745-D3D25D7E6257}"/>
              </a:ext>
            </a:extLst>
          </p:cNvPr>
          <p:cNvSpPr>
            <a:spLocks noGrp="1"/>
          </p:cNvSpPr>
          <p:nvPr>
            <p:ph type="body" sz="quarter" idx="13"/>
          </p:nvPr>
        </p:nvSpPr>
        <p:spPr>
          <a:xfrm>
            <a:off x="753373" y="987949"/>
            <a:ext cx="7658099" cy="274431"/>
          </a:xfrm>
          <a:prstGeom prst="rect">
            <a:avLst/>
          </a:prstGeom>
        </p:spPr>
        <p:txBody>
          <a:bodyPr/>
          <a:lstStyle>
            <a:lvl1pPr>
              <a:defRPr sz="2000"/>
            </a:lvl1pPr>
          </a:lstStyle>
          <a:p>
            <a:r>
              <a:rPr lang="en-US"/>
              <a:t>Subhead location</a:t>
            </a:r>
          </a:p>
        </p:txBody>
      </p:sp>
      <p:sp>
        <p:nvSpPr>
          <p:cNvPr id="31" name="Slide Number Placeholder 4">
            <a:extLst>
              <a:ext uri="{FF2B5EF4-FFF2-40B4-BE49-F238E27FC236}">
                <a16:creationId xmlns:a16="http://schemas.microsoft.com/office/drawing/2014/main" id="{79AC8157-5FAF-4F0C-A63A-D92DF427FEAB}"/>
              </a:ext>
            </a:extLst>
          </p:cNvPr>
          <p:cNvSpPr>
            <a:spLocks noGrp="1"/>
          </p:cNvSpPr>
          <p:nvPr>
            <p:ph type="sldNum" sz="quarter" idx="12"/>
          </p:nvPr>
        </p:nvSpPr>
        <p:spPr>
          <a:xfrm>
            <a:off x="11766550" y="6454775"/>
            <a:ext cx="425450" cy="174625"/>
          </a:xfrm>
          <a:prstGeom prst="rect">
            <a:avLst/>
          </a:prstGeom>
        </p:spPr>
        <p:txBody>
          <a:bodyPr lIns="0" tIns="0" rIns="0" bIns="0" anchor="b" anchorCtr="0"/>
          <a:lstStyle>
            <a:lvl1pPr algn="l">
              <a:defRPr sz="900">
                <a:solidFill>
                  <a:schemeClr val="tx1"/>
                </a:solidFill>
              </a:defRPr>
            </a:lvl1pPr>
          </a:lstStyle>
          <a:p>
            <a:fld id="{CB7FE98A-78B1-495F-8A5C-53E48422F91F}" type="slidenum">
              <a:rPr lang="en-US" smtClean="0"/>
              <a:pPr/>
              <a:t>‹#›</a:t>
            </a:fld>
            <a:endParaRPr lang="en-US"/>
          </a:p>
        </p:txBody>
      </p:sp>
      <p:pic>
        <p:nvPicPr>
          <p:cNvPr id="30" name="Picture 29" descr="Graphical user interface, text&#10;&#10;Description automatically generated">
            <a:extLst>
              <a:ext uri="{FF2B5EF4-FFF2-40B4-BE49-F238E27FC236}">
                <a16:creationId xmlns:a16="http://schemas.microsoft.com/office/drawing/2014/main" id="{8A86527D-1CF4-4183-A89D-5F70CD080B45}"/>
              </a:ext>
            </a:extLst>
          </p:cNvPr>
          <p:cNvPicPr>
            <a:picLocks noChangeAspect="1"/>
          </p:cNvPicPr>
          <p:nvPr userDrawn="1"/>
        </p:nvPicPr>
        <p:blipFill>
          <a:blip r:embed="rId7"/>
          <a:stretch>
            <a:fillRect/>
          </a:stretch>
        </p:blipFill>
        <p:spPr>
          <a:xfrm>
            <a:off x="10694212" y="6338321"/>
            <a:ext cx="1102500" cy="403200"/>
          </a:xfrm>
          <a:prstGeom prst="rect">
            <a:avLst/>
          </a:prstGeom>
        </p:spPr>
      </p:pic>
      <p:sp>
        <p:nvSpPr>
          <p:cNvPr id="34" name="Freeform 17">
            <a:extLst>
              <a:ext uri="{FF2B5EF4-FFF2-40B4-BE49-F238E27FC236}">
                <a16:creationId xmlns:a16="http://schemas.microsoft.com/office/drawing/2014/main" id="{3B734C0B-05D9-4404-AAD1-C9D3287DE7FC}"/>
              </a:ext>
            </a:extLst>
          </p:cNvPr>
          <p:cNvSpPr/>
          <p:nvPr userDrawn="1"/>
        </p:nvSpPr>
        <p:spPr>
          <a:xfrm rot="5400000" flipH="1">
            <a:off x="27660" y="6114483"/>
            <a:ext cx="716169" cy="779404"/>
          </a:xfrm>
          <a:custGeom>
            <a:avLst/>
            <a:gdLst>
              <a:gd name="connsiteX0" fmla="*/ 20320 w 2407920"/>
              <a:gd name="connsiteY0" fmla="*/ 0 h 1137920"/>
              <a:gd name="connsiteX1" fmla="*/ 2407920 w 2407920"/>
              <a:gd name="connsiteY1" fmla="*/ 1137920 h 1137920"/>
              <a:gd name="connsiteX2" fmla="*/ 0 w 2407920"/>
              <a:gd name="connsiteY2" fmla="*/ 1137920 h 1137920"/>
              <a:gd name="connsiteX3" fmla="*/ 20320 w 2407920"/>
              <a:gd name="connsiteY3" fmla="*/ 0 h 1137920"/>
              <a:gd name="connsiteX0" fmla="*/ 1270 w 2388870"/>
              <a:gd name="connsiteY0" fmla="*/ 0 h 1137920"/>
              <a:gd name="connsiteX1" fmla="*/ 2388870 w 2388870"/>
              <a:gd name="connsiteY1" fmla="*/ 1137920 h 1137920"/>
              <a:gd name="connsiteX2" fmla="*/ 0 w 2388870"/>
              <a:gd name="connsiteY2" fmla="*/ 1137920 h 1137920"/>
              <a:gd name="connsiteX3" fmla="*/ 1270 w 2388870"/>
              <a:gd name="connsiteY3" fmla="*/ 0 h 1137920"/>
              <a:gd name="connsiteX0" fmla="*/ 1270 w 1130085"/>
              <a:gd name="connsiteY0" fmla="*/ 0 h 1197297"/>
              <a:gd name="connsiteX1" fmla="*/ 1130085 w 1130085"/>
              <a:gd name="connsiteY1" fmla="*/ 1197297 h 1197297"/>
              <a:gd name="connsiteX2" fmla="*/ 0 w 1130085"/>
              <a:gd name="connsiteY2" fmla="*/ 1137920 h 1197297"/>
              <a:gd name="connsiteX3" fmla="*/ 1270 w 1130085"/>
              <a:gd name="connsiteY3" fmla="*/ 0 h 1197297"/>
              <a:gd name="connsiteX0" fmla="*/ 1270 w 500693"/>
              <a:gd name="connsiteY0" fmla="*/ 0 h 1494180"/>
              <a:gd name="connsiteX1" fmla="*/ 500693 w 500693"/>
              <a:gd name="connsiteY1" fmla="*/ 1494180 h 1494180"/>
              <a:gd name="connsiteX2" fmla="*/ 0 w 500693"/>
              <a:gd name="connsiteY2" fmla="*/ 1137920 h 1494180"/>
              <a:gd name="connsiteX3" fmla="*/ 1270 w 500693"/>
              <a:gd name="connsiteY3" fmla="*/ 0 h 1494180"/>
              <a:gd name="connsiteX0" fmla="*/ 1270 w 1118210"/>
              <a:gd name="connsiteY0" fmla="*/ 0 h 1161674"/>
              <a:gd name="connsiteX1" fmla="*/ 1118210 w 1118210"/>
              <a:gd name="connsiteY1" fmla="*/ 1161674 h 1161674"/>
              <a:gd name="connsiteX2" fmla="*/ 0 w 1118210"/>
              <a:gd name="connsiteY2" fmla="*/ 1137920 h 1161674"/>
              <a:gd name="connsiteX3" fmla="*/ 1270 w 1118210"/>
              <a:gd name="connsiteY3" fmla="*/ 0 h 1161674"/>
              <a:gd name="connsiteX0" fmla="*/ 36896 w 1153836"/>
              <a:gd name="connsiteY0" fmla="*/ 0 h 1161674"/>
              <a:gd name="connsiteX1" fmla="*/ 1153836 w 1153836"/>
              <a:gd name="connsiteY1" fmla="*/ 1161674 h 1161674"/>
              <a:gd name="connsiteX2" fmla="*/ 0 w 1153836"/>
              <a:gd name="connsiteY2" fmla="*/ 1161671 h 1161674"/>
              <a:gd name="connsiteX3" fmla="*/ 36896 w 1153836"/>
              <a:gd name="connsiteY3" fmla="*/ 0 h 1161674"/>
              <a:gd name="connsiteX0" fmla="*/ 11 w 1164452"/>
              <a:gd name="connsiteY0" fmla="*/ 0 h 1256676"/>
              <a:gd name="connsiteX1" fmla="*/ 1164452 w 1164452"/>
              <a:gd name="connsiteY1" fmla="*/ 1256676 h 1256676"/>
              <a:gd name="connsiteX2" fmla="*/ 10616 w 1164452"/>
              <a:gd name="connsiteY2" fmla="*/ 1256673 h 1256676"/>
              <a:gd name="connsiteX3" fmla="*/ 11 w 1164452"/>
              <a:gd name="connsiteY3" fmla="*/ 0 h 1256676"/>
              <a:gd name="connsiteX0" fmla="*/ 11 w 1167627"/>
              <a:gd name="connsiteY0" fmla="*/ 0 h 1256673"/>
              <a:gd name="connsiteX1" fmla="*/ 1167627 w 1167627"/>
              <a:gd name="connsiteY1" fmla="*/ 1250326 h 1256673"/>
              <a:gd name="connsiteX2" fmla="*/ 10616 w 1167627"/>
              <a:gd name="connsiteY2" fmla="*/ 1256673 h 1256673"/>
              <a:gd name="connsiteX3" fmla="*/ 11 w 1167627"/>
              <a:gd name="connsiteY3" fmla="*/ 0 h 1256673"/>
              <a:gd name="connsiteX0" fmla="*/ 62420 w 1157011"/>
              <a:gd name="connsiteY0" fmla="*/ 0 h 1250323"/>
              <a:gd name="connsiteX1" fmla="*/ 1157011 w 1157011"/>
              <a:gd name="connsiteY1" fmla="*/ 1243976 h 1250323"/>
              <a:gd name="connsiteX2" fmla="*/ 0 w 1157011"/>
              <a:gd name="connsiteY2" fmla="*/ 1250323 h 1250323"/>
              <a:gd name="connsiteX3" fmla="*/ 62420 w 1157011"/>
              <a:gd name="connsiteY3" fmla="*/ 0 h 1250323"/>
              <a:gd name="connsiteX0" fmla="*/ 5270 w 1157011"/>
              <a:gd name="connsiteY0" fmla="*/ 0 h 1259848"/>
              <a:gd name="connsiteX1" fmla="*/ 1157011 w 1157011"/>
              <a:gd name="connsiteY1" fmla="*/ 1253501 h 1259848"/>
              <a:gd name="connsiteX2" fmla="*/ 0 w 1157011"/>
              <a:gd name="connsiteY2" fmla="*/ 1259848 h 1259848"/>
              <a:gd name="connsiteX3" fmla="*/ 5270 w 1157011"/>
              <a:gd name="connsiteY3" fmla="*/ 0 h 1259848"/>
              <a:gd name="connsiteX0" fmla="*/ 1 w 1151742"/>
              <a:gd name="connsiteY0" fmla="*/ 0 h 1253501"/>
              <a:gd name="connsiteX1" fmla="*/ 1151742 w 1151742"/>
              <a:gd name="connsiteY1" fmla="*/ 1253501 h 1253501"/>
              <a:gd name="connsiteX2" fmla="*/ 255081 w 1151742"/>
              <a:gd name="connsiteY2" fmla="*/ 1148723 h 1253501"/>
              <a:gd name="connsiteX3" fmla="*/ 1 w 1151742"/>
              <a:gd name="connsiteY3" fmla="*/ 0 h 1253501"/>
              <a:gd name="connsiteX0" fmla="*/ 61 w 1151802"/>
              <a:gd name="connsiteY0" fmla="*/ 0 h 1253501"/>
              <a:gd name="connsiteX1" fmla="*/ 1151802 w 1151802"/>
              <a:gd name="connsiteY1" fmla="*/ 1253501 h 1253501"/>
              <a:gd name="connsiteX2" fmla="*/ 1141 w 1151802"/>
              <a:gd name="connsiteY2" fmla="*/ 1250326 h 1253501"/>
              <a:gd name="connsiteX3" fmla="*/ 61 w 1151802"/>
              <a:gd name="connsiteY3" fmla="*/ 0 h 1253501"/>
            </a:gdLst>
            <a:ahLst/>
            <a:cxnLst>
              <a:cxn ang="0">
                <a:pos x="connsiteX0" y="connsiteY0"/>
              </a:cxn>
              <a:cxn ang="0">
                <a:pos x="connsiteX1" y="connsiteY1"/>
              </a:cxn>
              <a:cxn ang="0">
                <a:pos x="connsiteX2" y="connsiteY2"/>
              </a:cxn>
              <a:cxn ang="0">
                <a:pos x="connsiteX3" y="connsiteY3"/>
              </a:cxn>
            </a:cxnLst>
            <a:rect l="l" t="t" r="r" b="b"/>
            <a:pathLst>
              <a:path w="1151802" h="1253501">
                <a:moveTo>
                  <a:pt x="61" y="0"/>
                </a:moveTo>
                <a:lnTo>
                  <a:pt x="1151802" y="1253501"/>
                </a:lnTo>
                <a:lnTo>
                  <a:pt x="1141" y="1250326"/>
                </a:lnTo>
                <a:cubicBezTo>
                  <a:pt x="1564" y="871019"/>
                  <a:pt x="-362" y="379307"/>
                  <a:pt x="6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51651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OC">
    <p:bg>
      <p:bgPr>
        <a:solidFill>
          <a:schemeClr val="bg1"/>
        </a:solidFill>
        <a:effectLst/>
      </p:bgPr>
    </p:bg>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57525B8D-085A-024E-AA08-6E82A1E782D1}"/>
              </a:ext>
            </a:extLst>
          </p:cNvPr>
          <p:cNvSpPr/>
          <p:nvPr userDrawn="1"/>
        </p:nvSpPr>
        <p:spPr>
          <a:xfrm>
            <a:off x="-16700" y="-24575"/>
            <a:ext cx="3910982" cy="1060079"/>
          </a:xfrm>
          <a:custGeom>
            <a:avLst/>
            <a:gdLst>
              <a:gd name="connsiteX0" fmla="*/ 3906982 w 3906982"/>
              <a:gd name="connsiteY0" fmla="*/ 11875 h 1056904"/>
              <a:gd name="connsiteX1" fmla="*/ 0 w 3906982"/>
              <a:gd name="connsiteY1" fmla="*/ 1056904 h 1056904"/>
              <a:gd name="connsiteX2" fmla="*/ 11875 w 3906982"/>
              <a:gd name="connsiteY2" fmla="*/ 0 h 1056904"/>
              <a:gd name="connsiteX3" fmla="*/ 3906982 w 3906982"/>
              <a:gd name="connsiteY3" fmla="*/ 11875 h 1056904"/>
              <a:gd name="connsiteX0" fmla="*/ 3910982 w 3910982"/>
              <a:gd name="connsiteY0" fmla="*/ 11875 h 1056904"/>
              <a:gd name="connsiteX1" fmla="*/ 4000 w 3910982"/>
              <a:gd name="connsiteY1" fmla="*/ 1056904 h 1056904"/>
              <a:gd name="connsiteX2" fmla="*/ 0 w 3910982"/>
              <a:gd name="connsiteY2" fmla="*/ 0 h 1056904"/>
              <a:gd name="connsiteX3" fmla="*/ 3910982 w 3910982"/>
              <a:gd name="connsiteY3" fmla="*/ 11875 h 1056904"/>
              <a:gd name="connsiteX0" fmla="*/ 3910982 w 3910982"/>
              <a:gd name="connsiteY0" fmla="*/ 11875 h 1060079"/>
              <a:gd name="connsiteX1" fmla="*/ 825 w 3910982"/>
              <a:gd name="connsiteY1" fmla="*/ 1060079 h 1060079"/>
              <a:gd name="connsiteX2" fmla="*/ 0 w 3910982"/>
              <a:gd name="connsiteY2" fmla="*/ 0 h 1060079"/>
              <a:gd name="connsiteX3" fmla="*/ 3910982 w 3910982"/>
              <a:gd name="connsiteY3" fmla="*/ 11875 h 1060079"/>
              <a:gd name="connsiteX0" fmla="*/ 3910982 w 3910982"/>
              <a:gd name="connsiteY0" fmla="*/ 5525 h 1060079"/>
              <a:gd name="connsiteX1" fmla="*/ 825 w 3910982"/>
              <a:gd name="connsiteY1" fmla="*/ 1060079 h 1060079"/>
              <a:gd name="connsiteX2" fmla="*/ 0 w 3910982"/>
              <a:gd name="connsiteY2" fmla="*/ 0 h 1060079"/>
              <a:gd name="connsiteX3" fmla="*/ 3910982 w 3910982"/>
              <a:gd name="connsiteY3" fmla="*/ 5525 h 1060079"/>
            </a:gdLst>
            <a:ahLst/>
            <a:cxnLst>
              <a:cxn ang="0">
                <a:pos x="connsiteX0" y="connsiteY0"/>
              </a:cxn>
              <a:cxn ang="0">
                <a:pos x="connsiteX1" y="connsiteY1"/>
              </a:cxn>
              <a:cxn ang="0">
                <a:pos x="connsiteX2" y="connsiteY2"/>
              </a:cxn>
              <a:cxn ang="0">
                <a:pos x="connsiteX3" y="connsiteY3"/>
              </a:cxn>
            </a:cxnLst>
            <a:rect l="l" t="t" r="r" b="b"/>
            <a:pathLst>
              <a:path w="3910982" h="1060079">
                <a:moveTo>
                  <a:pt x="3910982" y="5525"/>
                </a:moveTo>
                <a:lnTo>
                  <a:pt x="825" y="1060079"/>
                </a:lnTo>
                <a:cubicBezTo>
                  <a:pt x="-508" y="707778"/>
                  <a:pt x="1333" y="352301"/>
                  <a:pt x="0" y="0"/>
                </a:cubicBezTo>
                <a:lnTo>
                  <a:pt x="3910982" y="552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B88EB595-6250-9E40-A22F-DAF9C8FC3001}"/>
              </a:ext>
            </a:extLst>
          </p:cNvPr>
          <p:cNvSpPr/>
          <p:nvPr userDrawn="1"/>
        </p:nvSpPr>
        <p:spPr>
          <a:xfrm>
            <a:off x="10629240" y="-19050"/>
            <a:ext cx="1584400" cy="4620326"/>
          </a:xfrm>
          <a:custGeom>
            <a:avLst/>
            <a:gdLst>
              <a:gd name="connsiteX0" fmla="*/ 0 w 1603169"/>
              <a:gd name="connsiteY0" fmla="*/ 0 h 4619501"/>
              <a:gd name="connsiteX1" fmla="*/ 1603169 w 1603169"/>
              <a:gd name="connsiteY1" fmla="*/ 4619501 h 4619501"/>
              <a:gd name="connsiteX2" fmla="*/ 1579418 w 1603169"/>
              <a:gd name="connsiteY2" fmla="*/ 11875 h 4619501"/>
              <a:gd name="connsiteX3" fmla="*/ 0 w 1603169"/>
              <a:gd name="connsiteY3" fmla="*/ 0 h 4619501"/>
              <a:gd name="connsiteX0" fmla="*/ 0 w 1603169"/>
              <a:gd name="connsiteY0" fmla="*/ 0 h 4613151"/>
              <a:gd name="connsiteX1" fmla="*/ 1603169 w 1603169"/>
              <a:gd name="connsiteY1" fmla="*/ 4613151 h 4613151"/>
              <a:gd name="connsiteX2" fmla="*/ 1579418 w 1603169"/>
              <a:gd name="connsiteY2" fmla="*/ 5525 h 4613151"/>
              <a:gd name="connsiteX3" fmla="*/ 0 w 1603169"/>
              <a:gd name="connsiteY3" fmla="*/ 0 h 4613151"/>
              <a:gd name="connsiteX0" fmla="*/ 0 w 1603169"/>
              <a:gd name="connsiteY0" fmla="*/ 825 h 4613976"/>
              <a:gd name="connsiteX1" fmla="*/ 1603169 w 1603169"/>
              <a:gd name="connsiteY1" fmla="*/ 4613976 h 4613976"/>
              <a:gd name="connsiteX2" fmla="*/ 1582593 w 1603169"/>
              <a:gd name="connsiteY2" fmla="*/ 0 h 4613976"/>
              <a:gd name="connsiteX3" fmla="*/ 0 w 1603169"/>
              <a:gd name="connsiteY3" fmla="*/ 825 h 4613976"/>
              <a:gd name="connsiteX0" fmla="*/ 0 w 1584400"/>
              <a:gd name="connsiteY0" fmla="*/ 825 h 4620326"/>
              <a:gd name="connsiteX1" fmla="*/ 1580944 w 1584400"/>
              <a:gd name="connsiteY1" fmla="*/ 4620326 h 4620326"/>
              <a:gd name="connsiteX2" fmla="*/ 1582593 w 1584400"/>
              <a:gd name="connsiteY2" fmla="*/ 0 h 4620326"/>
              <a:gd name="connsiteX3" fmla="*/ 0 w 1584400"/>
              <a:gd name="connsiteY3" fmla="*/ 825 h 4620326"/>
            </a:gdLst>
            <a:ahLst/>
            <a:cxnLst>
              <a:cxn ang="0">
                <a:pos x="connsiteX0" y="connsiteY0"/>
              </a:cxn>
              <a:cxn ang="0">
                <a:pos x="connsiteX1" y="connsiteY1"/>
              </a:cxn>
              <a:cxn ang="0">
                <a:pos x="connsiteX2" y="connsiteY2"/>
              </a:cxn>
              <a:cxn ang="0">
                <a:pos x="connsiteX3" y="connsiteY3"/>
              </a:cxn>
            </a:cxnLst>
            <a:rect l="l" t="t" r="r" b="b"/>
            <a:pathLst>
              <a:path w="1584400" h="4620326">
                <a:moveTo>
                  <a:pt x="0" y="825"/>
                </a:moveTo>
                <a:lnTo>
                  <a:pt x="1580944" y="4620326"/>
                </a:lnTo>
                <a:cubicBezTo>
                  <a:pt x="1574085" y="3082334"/>
                  <a:pt x="1589452" y="1537992"/>
                  <a:pt x="1582593" y="0"/>
                </a:cubicBezTo>
                <a:lnTo>
                  <a:pt x="0" y="82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86455836-9D77-4E33-B6B9-FE6B2122D95C}"/>
              </a:ext>
            </a:extLst>
          </p:cNvPr>
          <p:cNvCxnSpPr>
            <a:cxnSpLocks/>
          </p:cNvCxnSpPr>
          <p:nvPr userDrawn="1"/>
        </p:nvCxnSpPr>
        <p:spPr>
          <a:xfrm>
            <a:off x="5334000" y="911834"/>
            <a:ext cx="0" cy="5034332"/>
          </a:xfrm>
          <a:prstGeom prst="line">
            <a:avLst/>
          </a:prstGeom>
          <a:ln w="28575">
            <a:solidFill>
              <a:schemeClr val="accent2"/>
            </a:solidFill>
          </a:ln>
        </p:spPr>
        <p:style>
          <a:lnRef idx="1">
            <a:schemeClr val="accent6"/>
          </a:lnRef>
          <a:fillRef idx="0">
            <a:schemeClr val="accent6"/>
          </a:fillRef>
          <a:effectRef idx="0">
            <a:schemeClr val="accent6"/>
          </a:effectRef>
          <a:fontRef idx="minor">
            <a:schemeClr val="tx1"/>
          </a:fontRef>
        </p:style>
      </p:cxnSp>
      <p:sp>
        <p:nvSpPr>
          <p:cNvPr id="7" name="TextBox 6">
            <a:extLst>
              <a:ext uri="{FF2B5EF4-FFF2-40B4-BE49-F238E27FC236}">
                <a16:creationId xmlns:a16="http://schemas.microsoft.com/office/drawing/2014/main" id="{870C2D6A-4553-174A-B10E-991AC7A3D40C}"/>
              </a:ext>
            </a:extLst>
          </p:cNvPr>
          <p:cNvSpPr txBox="1"/>
          <p:nvPr userDrawn="1"/>
        </p:nvSpPr>
        <p:spPr>
          <a:xfrm>
            <a:off x="1206631" y="2542324"/>
            <a:ext cx="3170185" cy="1815882"/>
          </a:xfrm>
          <a:prstGeom prst="rect">
            <a:avLst/>
          </a:prstGeom>
          <a:noFill/>
        </p:spPr>
        <p:txBody>
          <a:bodyPr wrap="square" rtlCol="0">
            <a:spAutoFit/>
          </a:bodyPr>
          <a:lstStyle/>
          <a:p>
            <a:pPr algn="l"/>
            <a:r>
              <a:rPr lang="en-US" sz="5600" spc="-150">
                <a:solidFill>
                  <a:schemeClr val="accent1"/>
                </a:solidFill>
                <a:latin typeface="+mj-lt"/>
              </a:rPr>
              <a:t>Table of Contents</a:t>
            </a:r>
          </a:p>
        </p:txBody>
      </p:sp>
      <p:sp>
        <p:nvSpPr>
          <p:cNvPr id="3" name="Text Placeholder 2">
            <a:extLst>
              <a:ext uri="{FF2B5EF4-FFF2-40B4-BE49-F238E27FC236}">
                <a16:creationId xmlns:a16="http://schemas.microsoft.com/office/drawing/2014/main" id="{6FF923A3-5157-844E-95B9-E65FEA3E216E}"/>
              </a:ext>
            </a:extLst>
          </p:cNvPr>
          <p:cNvSpPr>
            <a:spLocks noGrp="1"/>
          </p:cNvSpPr>
          <p:nvPr>
            <p:ph type="body" sz="quarter" idx="13"/>
          </p:nvPr>
        </p:nvSpPr>
        <p:spPr>
          <a:xfrm>
            <a:off x="6324600" y="952500"/>
            <a:ext cx="4614863" cy="5219700"/>
          </a:xfrm>
          <a:prstGeom prst="rect">
            <a:avLst/>
          </a:prstGeom>
        </p:spPr>
        <p:txBody>
          <a:bodyPr lIns="91440" spcCol="457200" anchor="ctr" anchorCtr="0"/>
          <a:lstStyle>
            <a:lvl1pPr marL="342900" indent="-342900">
              <a:lnSpc>
                <a:spcPct val="100000"/>
              </a:lnSpc>
              <a:buClr>
                <a:schemeClr val="accent1"/>
              </a:buClr>
              <a:buFont typeface="+mj-lt"/>
              <a:buAutoNum type="arabicPeriod"/>
              <a:defRPr sz="1600" b="1" i="0">
                <a:latin typeface="Nunito Sans" pitchFamily="2" charset="77"/>
              </a:defRPr>
            </a:lvl1pPr>
            <a:lvl2pPr marL="466725" indent="-122238">
              <a:lnSpc>
                <a:spcPct val="100000"/>
              </a:lnSpc>
              <a:buClr>
                <a:schemeClr val="accent2"/>
              </a:buClr>
              <a:buFont typeface="Arial" panose="020B0604020202020204" pitchFamily="34" charset="0"/>
              <a:buChar char="•"/>
              <a:tabLst/>
              <a:defRPr sz="1200"/>
            </a:lvl2pPr>
            <a:lvl3pPr marL="466725" indent="-122238">
              <a:lnSpc>
                <a:spcPct val="100000"/>
              </a:lnSpc>
              <a:buClr>
                <a:schemeClr val="accent2"/>
              </a:buClr>
              <a:buFont typeface="Arial" panose="020B0604020202020204" pitchFamily="34" charset="0"/>
              <a:buChar char="•"/>
              <a:tabLst/>
              <a:defRPr sz="1100"/>
            </a:lvl3pPr>
            <a:lvl4pPr marL="466725" indent="-122238">
              <a:lnSpc>
                <a:spcPct val="100000"/>
              </a:lnSpc>
              <a:buClr>
                <a:schemeClr val="accent2"/>
              </a:buClr>
              <a:buFont typeface="Arial" panose="020B0604020202020204" pitchFamily="34" charset="0"/>
              <a:buChar char="•"/>
              <a:tabLst/>
              <a:defRPr sz="1100"/>
            </a:lvl4pPr>
            <a:lvl5pPr marL="466725" indent="-122238">
              <a:lnSpc>
                <a:spcPct val="100000"/>
              </a:lnSpc>
              <a:buClr>
                <a:schemeClr val="accent2"/>
              </a:buClr>
              <a:buFont typeface="Arial" panose="020B0604020202020204" pitchFamily="34" charset="0"/>
              <a:buChar char="•"/>
              <a:tabLst/>
              <a:defRPr sz="1100"/>
            </a:lvl5pPr>
          </a:lstStyle>
          <a:p>
            <a:pPr lvl="0"/>
            <a:r>
              <a:rPr lang="en-US"/>
              <a:t>Click to edit Master text styles</a:t>
            </a:r>
          </a:p>
          <a:p>
            <a:pPr lvl="1"/>
            <a:r>
              <a:rPr lang="en-US"/>
              <a:t>Second level</a:t>
            </a:r>
          </a:p>
        </p:txBody>
      </p:sp>
      <p:sp>
        <p:nvSpPr>
          <p:cNvPr id="12" name="Footer Placeholder 6">
            <a:extLst>
              <a:ext uri="{FF2B5EF4-FFF2-40B4-BE49-F238E27FC236}">
                <a16:creationId xmlns:a16="http://schemas.microsoft.com/office/drawing/2014/main" id="{57FA4324-5AE0-F343-9ED2-8B93AC2E19BB}"/>
              </a:ext>
            </a:extLst>
          </p:cNvPr>
          <p:cNvSpPr>
            <a:spLocks noGrp="1"/>
          </p:cNvSpPr>
          <p:nvPr>
            <p:ph type="ftr" sz="quarter" idx="3"/>
          </p:nvPr>
        </p:nvSpPr>
        <p:spPr>
          <a:xfrm>
            <a:off x="181495" y="179994"/>
            <a:ext cx="2072755" cy="177453"/>
          </a:xfrm>
          <a:prstGeom prst="rect">
            <a:avLst/>
          </a:prstGeom>
        </p:spPr>
        <p:txBody>
          <a:bodyPr vert="horz" lIns="91440" tIns="45720" rIns="91440" bIns="45720" rtlCol="0" anchor="ctr"/>
          <a:lstStyle>
            <a:lvl1pPr algn="l">
              <a:defRPr sz="800">
                <a:solidFill>
                  <a:schemeClr val="bg2"/>
                </a:solidFill>
              </a:defRPr>
            </a:lvl1pPr>
          </a:lstStyle>
          <a:p>
            <a:endParaRPr lang="en-US"/>
          </a:p>
        </p:txBody>
      </p:sp>
      <p:sp>
        <p:nvSpPr>
          <p:cNvPr id="15" name="Slide Number Placeholder 4">
            <a:extLst>
              <a:ext uri="{FF2B5EF4-FFF2-40B4-BE49-F238E27FC236}">
                <a16:creationId xmlns:a16="http://schemas.microsoft.com/office/drawing/2014/main" id="{89E46FBE-A784-4D75-AFCF-CE97AAC60519}"/>
              </a:ext>
            </a:extLst>
          </p:cNvPr>
          <p:cNvSpPr>
            <a:spLocks noGrp="1"/>
          </p:cNvSpPr>
          <p:nvPr>
            <p:ph type="sldNum" sz="quarter" idx="12"/>
          </p:nvPr>
        </p:nvSpPr>
        <p:spPr>
          <a:xfrm>
            <a:off x="11766550" y="6454775"/>
            <a:ext cx="425450" cy="174625"/>
          </a:xfrm>
          <a:prstGeom prst="rect">
            <a:avLst/>
          </a:prstGeom>
        </p:spPr>
        <p:txBody>
          <a:bodyPr lIns="0" tIns="0" rIns="0" bIns="0" anchor="b" anchorCtr="0"/>
          <a:lstStyle>
            <a:lvl1pPr algn="l">
              <a:defRPr sz="900">
                <a:solidFill>
                  <a:schemeClr val="tx1"/>
                </a:solidFill>
              </a:defRPr>
            </a:lvl1pPr>
          </a:lstStyle>
          <a:p>
            <a:fld id="{CB7FE98A-78B1-495F-8A5C-53E48422F91F}" type="slidenum">
              <a:rPr lang="en-US" smtClean="0"/>
              <a:pPr/>
              <a:t>‹#›</a:t>
            </a:fld>
            <a:endParaRPr lang="en-US"/>
          </a:p>
        </p:txBody>
      </p:sp>
      <p:pic>
        <p:nvPicPr>
          <p:cNvPr id="10" name="Picture 9">
            <a:extLst>
              <a:ext uri="{FF2B5EF4-FFF2-40B4-BE49-F238E27FC236}">
                <a16:creationId xmlns:a16="http://schemas.microsoft.com/office/drawing/2014/main" id="{E651FCC6-86BA-45B0-9443-D7A0C563AF3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38756" y="6338321"/>
            <a:ext cx="1013412" cy="403200"/>
          </a:xfrm>
          <a:prstGeom prst="rect">
            <a:avLst/>
          </a:prstGeom>
        </p:spPr>
      </p:pic>
    </p:spTree>
    <p:extLst>
      <p:ext uri="{BB962C8B-B14F-4D97-AF65-F5344CB8AC3E}">
        <p14:creationId xmlns:p14="http://schemas.microsoft.com/office/powerpoint/2010/main" val="25955182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1" name="Slide Number Placeholder 4">
            <a:extLst>
              <a:ext uri="{FF2B5EF4-FFF2-40B4-BE49-F238E27FC236}">
                <a16:creationId xmlns:a16="http://schemas.microsoft.com/office/drawing/2014/main" id="{5E445174-8AAE-2646-B634-D9F9F51733FD}"/>
              </a:ext>
            </a:extLst>
          </p:cNvPr>
          <p:cNvSpPr>
            <a:spLocks noGrp="1"/>
          </p:cNvSpPr>
          <p:nvPr>
            <p:ph type="sldNum" sz="quarter" idx="12"/>
          </p:nvPr>
        </p:nvSpPr>
        <p:spPr>
          <a:xfrm>
            <a:off x="11766550" y="6454775"/>
            <a:ext cx="425450" cy="174625"/>
          </a:xfrm>
          <a:prstGeom prst="rect">
            <a:avLst/>
          </a:prstGeom>
        </p:spPr>
        <p:txBody>
          <a:bodyPr lIns="0" tIns="0" rIns="0" bIns="0" anchor="b" anchorCtr="0"/>
          <a:lstStyle>
            <a:lvl1pPr algn="l">
              <a:defRPr sz="900">
                <a:solidFill>
                  <a:schemeClr val="tx1"/>
                </a:solidFill>
              </a:defRPr>
            </a:lvl1pPr>
          </a:lstStyle>
          <a:p>
            <a:fld id="{CB7FE98A-78B1-495F-8A5C-53E48422F91F}" type="slidenum">
              <a:rPr lang="en-US" smtClean="0"/>
              <a:pPr/>
              <a:t>‹#›</a:t>
            </a:fld>
            <a:endParaRPr lang="en-US" dirty="0"/>
          </a:p>
        </p:txBody>
      </p:sp>
      <p:sp>
        <p:nvSpPr>
          <p:cNvPr id="10" name="Text Placeholder 3">
            <a:extLst>
              <a:ext uri="{FF2B5EF4-FFF2-40B4-BE49-F238E27FC236}">
                <a16:creationId xmlns:a16="http://schemas.microsoft.com/office/drawing/2014/main" id="{C2394637-9504-6240-8BAD-4C3FE8F17265}"/>
              </a:ext>
            </a:extLst>
          </p:cNvPr>
          <p:cNvSpPr>
            <a:spLocks noGrp="1"/>
          </p:cNvSpPr>
          <p:nvPr>
            <p:ph type="body" sz="quarter" idx="13" hasCustomPrompt="1"/>
          </p:nvPr>
        </p:nvSpPr>
        <p:spPr>
          <a:xfrm>
            <a:off x="841248" y="1138190"/>
            <a:ext cx="10512552" cy="274431"/>
          </a:xfrm>
          <a:prstGeom prst="rect">
            <a:avLst/>
          </a:prstGeom>
        </p:spPr>
        <p:txBody>
          <a:bodyPr lIns="0">
            <a:noAutofit/>
          </a:bodyPr>
          <a:lstStyle>
            <a:lvl1pPr>
              <a:defRPr sz="1800"/>
            </a:lvl1pPr>
          </a:lstStyle>
          <a:p>
            <a:r>
              <a:rPr lang="en-US" dirty="0"/>
              <a:t>Subhead location</a:t>
            </a:r>
          </a:p>
        </p:txBody>
      </p:sp>
      <p:sp>
        <p:nvSpPr>
          <p:cNvPr id="16" name="Title 2">
            <a:extLst>
              <a:ext uri="{FF2B5EF4-FFF2-40B4-BE49-F238E27FC236}">
                <a16:creationId xmlns:a16="http://schemas.microsoft.com/office/drawing/2014/main" id="{C44F460C-318D-7A40-89AB-0CB815D74841}"/>
              </a:ext>
            </a:extLst>
          </p:cNvPr>
          <p:cNvSpPr>
            <a:spLocks noGrp="1"/>
          </p:cNvSpPr>
          <p:nvPr>
            <p:ph type="title" hasCustomPrompt="1"/>
          </p:nvPr>
        </p:nvSpPr>
        <p:spPr>
          <a:xfrm>
            <a:off x="841248" y="694568"/>
            <a:ext cx="9425382" cy="373839"/>
          </a:xfrm>
          <a:prstGeom prst="rect">
            <a:avLst/>
          </a:prstGeom>
        </p:spPr>
        <p:txBody>
          <a:bodyPr lIns="0">
            <a:noAutofit/>
          </a:bodyPr>
          <a:lstStyle>
            <a:lvl1pPr>
              <a:defRPr sz="2800"/>
            </a:lvl1pPr>
          </a:lstStyle>
          <a:p>
            <a:r>
              <a:rPr lang="en-US" dirty="0"/>
              <a:t>Click to add title</a:t>
            </a:r>
            <a:endParaRPr lang="en-US" sz="1800" spc="0" dirty="0"/>
          </a:p>
        </p:txBody>
      </p:sp>
      <p:sp>
        <p:nvSpPr>
          <p:cNvPr id="17" name="Freeform 16">
            <a:extLst>
              <a:ext uri="{FF2B5EF4-FFF2-40B4-BE49-F238E27FC236}">
                <a16:creationId xmlns:a16="http://schemas.microsoft.com/office/drawing/2014/main" id="{CEDD8CF5-B766-0540-9E25-329C831C97DF}"/>
              </a:ext>
            </a:extLst>
          </p:cNvPr>
          <p:cNvSpPr/>
          <p:nvPr userDrawn="1"/>
        </p:nvSpPr>
        <p:spPr>
          <a:xfrm rot="10800000" flipH="1" flipV="1">
            <a:off x="6991682" y="-14991"/>
            <a:ext cx="5221659" cy="1117829"/>
          </a:xfrm>
          <a:custGeom>
            <a:avLst/>
            <a:gdLst>
              <a:gd name="connsiteX0" fmla="*/ 0 w 2015613"/>
              <a:gd name="connsiteY0" fmla="*/ 0 h 1524000"/>
              <a:gd name="connsiteX1" fmla="*/ 2015613 w 2015613"/>
              <a:gd name="connsiteY1" fmla="*/ 1524000 h 1524000"/>
              <a:gd name="connsiteX2" fmla="*/ 2015613 w 2015613"/>
              <a:gd name="connsiteY2" fmla="*/ 9832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63807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3482 h 1524000"/>
              <a:gd name="connsiteX3" fmla="*/ 0 w 2015613"/>
              <a:gd name="connsiteY3" fmla="*/ 0 h 1524000"/>
              <a:gd name="connsiteX0" fmla="*/ 0 w 1443939"/>
              <a:gd name="connsiteY0" fmla="*/ 0 h 1536700"/>
              <a:gd name="connsiteX1" fmla="*/ 1443939 w 1443939"/>
              <a:gd name="connsiteY1" fmla="*/ 1536700 h 1536700"/>
              <a:gd name="connsiteX2" fmla="*/ 1434414 w 1443939"/>
              <a:gd name="connsiteY2" fmla="*/ 16182 h 1536700"/>
              <a:gd name="connsiteX3" fmla="*/ 0 w 1443939"/>
              <a:gd name="connsiteY3" fmla="*/ 0 h 1536700"/>
              <a:gd name="connsiteX0" fmla="*/ 0 w 1477677"/>
              <a:gd name="connsiteY0" fmla="*/ 0 h 1536700"/>
              <a:gd name="connsiteX1" fmla="*/ 1477677 w 1477677"/>
              <a:gd name="connsiteY1" fmla="*/ 1536700 h 1536700"/>
              <a:gd name="connsiteX2" fmla="*/ 1468152 w 1477677"/>
              <a:gd name="connsiteY2" fmla="*/ 16182 h 1536700"/>
              <a:gd name="connsiteX3" fmla="*/ 0 w 1477677"/>
              <a:gd name="connsiteY3" fmla="*/ 0 h 1536700"/>
              <a:gd name="connsiteX0" fmla="*/ 0 w 1490644"/>
              <a:gd name="connsiteY0" fmla="*/ 13798 h 1550498"/>
              <a:gd name="connsiteX1" fmla="*/ 1477677 w 1490644"/>
              <a:gd name="connsiteY1" fmla="*/ 1550498 h 1550498"/>
              <a:gd name="connsiteX2" fmla="*/ 1490644 w 1490644"/>
              <a:gd name="connsiteY2" fmla="*/ 0 h 1550498"/>
              <a:gd name="connsiteX3" fmla="*/ 0 w 1490644"/>
              <a:gd name="connsiteY3" fmla="*/ 13798 h 1550498"/>
              <a:gd name="connsiteX0" fmla="*/ 0 w 1580613"/>
              <a:gd name="connsiteY0" fmla="*/ 0 h 1551690"/>
              <a:gd name="connsiteX1" fmla="*/ 1567646 w 1580613"/>
              <a:gd name="connsiteY1" fmla="*/ 1551690 h 1551690"/>
              <a:gd name="connsiteX2" fmla="*/ 1580613 w 1580613"/>
              <a:gd name="connsiteY2" fmla="*/ 1192 h 1551690"/>
              <a:gd name="connsiteX3" fmla="*/ 0 w 1580613"/>
              <a:gd name="connsiteY3" fmla="*/ 0 h 1551690"/>
              <a:gd name="connsiteX0" fmla="*/ 0 w 7834883"/>
              <a:gd name="connsiteY0" fmla="*/ 0 h 1551690"/>
              <a:gd name="connsiteX1" fmla="*/ 7821916 w 7834883"/>
              <a:gd name="connsiteY1" fmla="*/ 1551690 h 1551690"/>
              <a:gd name="connsiteX2" fmla="*/ 7834883 w 7834883"/>
              <a:gd name="connsiteY2" fmla="*/ 1192 h 1551690"/>
              <a:gd name="connsiteX3" fmla="*/ 0 w 7834883"/>
              <a:gd name="connsiteY3" fmla="*/ 0 h 1551690"/>
              <a:gd name="connsiteX0" fmla="*/ 0 w 8000100"/>
              <a:gd name="connsiteY0" fmla="*/ 0 h 1088553"/>
              <a:gd name="connsiteX1" fmla="*/ 8000100 w 8000100"/>
              <a:gd name="connsiteY1" fmla="*/ 1088553 h 1088553"/>
              <a:gd name="connsiteX2" fmla="*/ 7834883 w 8000100"/>
              <a:gd name="connsiteY2" fmla="*/ 1192 h 1088553"/>
              <a:gd name="connsiteX3" fmla="*/ 0 w 8000100"/>
              <a:gd name="connsiteY3" fmla="*/ 0 h 1088553"/>
              <a:gd name="connsiteX0" fmla="*/ 0 w 7857553"/>
              <a:gd name="connsiteY0" fmla="*/ 0 h 1124179"/>
              <a:gd name="connsiteX1" fmla="*/ 7857553 w 7857553"/>
              <a:gd name="connsiteY1" fmla="*/ 1124179 h 1124179"/>
              <a:gd name="connsiteX2" fmla="*/ 7834883 w 7857553"/>
              <a:gd name="connsiteY2" fmla="*/ 1192 h 1124179"/>
              <a:gd name="connsiteX3" fmla="*/ 0 w 7857553"/>
              <a:gd name="connsiteY3" fmla="*/ 0 h 1124179"/>
              <a:gd name="connsiteX0" fmla="*/ 0 w 7834883"/>
              <a:gd name="connsiteY0" fmla="*/ 0 h 1117829"/>
              <a:gd name="connsiteX1" fmla="*/ 7828969 w 7834883"/>
              <a:gd name="connsiteY1" fmla="*/ 1117829 h 1117829"/>
              <a:gd name="connsiteX2" fmla="*/ 7834883 w 7834883"/>
              <a:gd name="connsiteY2" fmla="*/ 1192 h 1117829"/>
              <a:gd name="connsiteX3" fmla="*/ 0 w 7834883"/>
              <a:gd name="connsiteY3" fmla="*/ 0 h 1117829"/>
            </a:gdLst>
            <a:ahLst/>
            <a:cxnLst>
              <a:cxn ang="0">
                <a:pos x="connsiteX0" y="connsiteY0"/>
              </a:cxn>
              <a:cxn ang="0">
                <a:pos x="connsiteX1" y="connsiteY1"/>
              </a:cxn>
              <a:cxn ang="0">
                <a:pos x="connsiteX2" y="connsiteY2"/>
              </a:cxn>
              <a:cxn ang="0">
                <a:pos x="connsiteX3" y="connsiteY3"/>
              </a:cxn>
            </a:cxnLst>
            <a:rect l="l" t="t" r="r" b="b"/>
            <a:pathLst>
              <a:path w="7834883" h="1117829">
                <a:moveTo>
                  <a:pt x="0" y="0"/>
                </a:moveTo>
                <a:lnTo>
                  <a:pt x="7828969" y="1117829"/>
                </a:lnTo>
                <a:cubicBezTo>
                  <a:pt x="7830940" y="745617"/>
                  <a:pt x="7832912" y="373404"/>
                  <a:pt x="7834883" y="1192"/>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a:extLst>
              <a:ext uri="{FF2B5EF4-FFF2-40B4-BE49-F238E27FC236}">
                <a16:creationId xmlns:a16="http://schemas.microsoft.com/office/drawing/2014/main" id="{1BE2B9BD-CF20-3943-8CE4-F8A4E19DECBC}"/>
              </a:ext>
            </a:extLst>
          </p:cNvPr>
          <p:cNvSpPr/>
          <p:nvPr userDrawn="1"/>
        </p:nvSpPr>
        <p:spPr>
          <a:xfrm rot="5400000" flipH="1">
            <a:off x="27660" y="6114483"/>
            <a:ext cx="716169" cy="779404"/>
          </a:xfrm>
          <a:custGeom>
            <a:avLst/>
            <a:gdLst>
              <a:gd name="connsiteX0" fmla="*/ 20320 w 2407920"/>
              <a:gd name="connsiteY0" fmla="*/ 0 h 1137920"/>
              <a:gd name="connsiteX1" fmla="*/ 2407920 w 2407920"/>
              <a:gd name="connsiteY1" fmla="*/ 1137920 h 1137920"/>
              <a:gd name="connsiteX2" fmla="*/ 0 w 2407920"/>
              <a:gd name="connsiteY2" fmla="*/ 1137920 h 1137920"/>
              <a:gd name="connsiteX3" fmla="*/ 20320 w 2407920"/>
              <a:gd name="connsiteY3" fmla="*/ 0 h 1137920"/>
              <a:gd name="connsiteX0" fmla="*/ 1270 w 2388870"/>
              <a:gd name="connsiteY0" fmla="*/ 0 h 1137920"/>
              <a:gd name="connsiteX1" fmla="*/ 2388870 w 2388870"/>
              <a:gd name="connsiteY1" fmla="*/ 1137920 h 1137920"/>
              <a:gd name="connsiteX2" fmla="*/ 0 w 2388870"/>
              <a:gd name="connsiteY2" fmla="*/ 1137920 h 1137920"/>
              <a:gd name="connsiteX3" fmla="*/ 1270 w 2388870"/>
              <a:gd name="connsiteY3" fmla="*/ 0 h 1137920"/>
              <a:gd name="connsiteX0" fmla="*/ 1270 w 1130085"/>
              <a:gd name="connsiteY0" fmla="*/ 0 h 1197297"/>
              <a:gd name="connsiteX1" fmla="*/ 1130085 w 1130085"/>
              <a:gd name="connsiteY1" fmla="*/ 1197297 h 1197297"/>
              <a:gd name="connsiteX2" fmla="*/ 0 w 1130085"/>
              <a:gd name="connsiteY2" fmla="*/ 1137920 h 1197297"/>
              <a:gd name="connsiteX3" fmla="*/ 1270 w 1130085"/>
              <a:gd name="connsiteY3" fmla="*/ 0 h 1197297"/>
              <a:gd name="connsiteX0" fmla="*/ 1270 w 500693"/>
              <a:gd name="connsiteY0" fmla="*/ 0 h 1494180"/>
              <a:gd name="connsiteX1" fmla="*/ 500693 w 500693"/>
              <a:gd name="connsiteY1" fmla="*/ 1494180 h 1494180"/>
              <a:gd name="connsiteX2" fmla="*/ 0 w 500693"/>
              <a:gd name="connsiteY2" fmla="*/ 1137920 h 1494180"/>
              <a:gd name="connsiteX3" fmla="*/ 1270 w 500693"/>
              <a:gd name="connsiteY3" fmla="*/ 0 h 1494180"/>
              <a:gd name="connsiteX0" fmla="*/ 1270 w 1118210"/>
              <a:gd name="connsiteY0" fmla="*/ 0 h 1161674"/>
              <a:gd name="connsiteX1" fmla="*/ 1118210 w 1118210"/>
              <a:gd name="connsiteY1" fmla="*/ 1161674 h 1161674"/>
              <a:gd name="connsiteX2" fmla="*/ 0 w 1118210"/>
              <a:gd name="connsiteY2" fmla="*/ 1137920 h 1161674"/>
              <a:gd name="connsiteX3" fmla="*/ 1270 w 1118210"/>
              <a:gd name="connsiteY3" fmla="*/ 0 h 1161674"/>
              <a:gd name="connsiteX0" fmla="*/ 36896 w 1153836"/>
              <a:gd name="connsiteY0" fmla="*/ 0 h 1161674"/>
              <a:gd name="connsiteX1" fmla="*/ 1153836 w 1153836"/>
              <a:gd name="connsiteY1" fmla="*/ 1161674 h 1161674"/>
              <a:gd name="connsiteX2" fmla="*/ 0 w 1153836"/>
              <a:gd name="connsiteY2" fmla="*/ 1161671 h 1161674"/>
              <a:gd name="connsiteX3" fmla="*/ 36896 w 1153836"/>
              <a:gd name="connsiteY3" fmla="*/ 0 h 1161674"/>
              <a:gd name="connsiteX0" fmla="*/ 11 w 1164452"/>
              <a:gd name="connsiteY0" fmla="*/ 0 h 1256676"/>
              <a:gd name="connsiteX1" fmla="*/ 1164452 w 1164452"/>
              <a:gd name="connsiteY1" fmla="*/ 1256676 h 1256676"/>
              <a:gd name="connsiteX2" fmla="*/ 10616 w 1164452"/>
              <a:gd name="connsiteY2" fmla="*/ 1256673 h 1256676"/>
              <a:gd name="connsiteX3" fmla="*/ 11 w 1164452"/>
              <a:gd name="connsiteY3" fmla="*/ 0 h 1256676"/>
              <a:gd name="connsiteX0" fmla="*/ 11 w 1167627"/>
              <a:gd name="connsiteY0" fmla="*/ 0 h 1256673"/>
              <a:gd name="connsiteX1" fmla="*/ 1167627 w 1167627"/>
              <a:gd name="connsiteY1" fmla="*/ 1250326 h 1256673"/>
              <a:gd name="connsiteX2" fmla="*/ 10616 w 1167627"/>
              <a:gd name="connsiteY2" fmla="*/ 1256673 h 1256673"/>
              <a:gd name="connsiteX3" fmla="*/ 11 w 1167627"/>
              <a:gd name="connsiteY3" fmla="*/ 0 h 1256673"/>
              <a:gd name="connsiteX0" fmla="*/ 62420 w 1157011"/>
              <a:gd name="connsiteY0" fmla="*/ 0 h 1250323"/>
              <a:gd name="connsiteX1" fmla="*/ 1157011 w 1157011"/>
              <a:gd name="connsiteY1" fmla="*/ 1243976 h 1250323"/>
              <a:gd name="connsiteX2" fmla="*/ 0 w 1157011"/>
              <a:gd name="connsiteY2" fmla="*/ 1250323 h 1250323"/>
              <a:gd name="connsiteX3" fmla="*/ 62420 w 1157011"/>
              <a:gd name="connsiteY3" fmla="*/ 0 h 1250323"/>
              <a:gd name="connsiteX0" fmla="*/ 5270 w 1157011"/>
              <a:gd name="connsiteY0" fmla="*/ 0 h 1259848"/>
              <a:gd name="connsiteX1" fmla="*/ 1157011 w 1157011"/>
              <a:gd name="connsiteY1" fmla="*/ 1253501 h 1259848"/>
              <a:gd name="connsiteX2" fmla="*/ 0 w 1157011"/>
              <a:gd name="connsiteY2" fmla="*/ 1259848 h 1259848"/>
              <a:gd name="connsiteX3" fmla="*/ 5270 w 1157011"/>
              <a:gd name="connsiteY3" fmla="*/ 0 h 1259848"/>
              <a:gd name="connsiteX0" fmla="*/ 1 w 1151742"/>
              <a:gd name="connsiteY0" fmla="*/ 0 h 1253501"/>
              <a:gd name="connsiteX1" fmla="*/ 1151742 w 1151742"/>
              <a:gd name="connsiteY1" fmla="*/ 1253501 h 1253501"/>
              <a:gd name="connsiteX2" fmla="*/ 255081 w 1151742"/>
              <a:gd name="connsiteY2" fmla="*/ 1148723 h 1253501"/>
              <a:gd name="connsiteX3" fmla="*/ 1 w 1151742"/>
              <a:gd name="connsiteY3" fmla="*/ 0 h 1253501"/>
              <a:gd name="connsiteX0" fmla="*/ 61 w 1151802"/>
              <a:gd name="connsiteY0" fmla="*/ 0 h 1253501"/>
              <a:gd name="connsiteX1" fmla="*/ 1151802 w 1151802"/>
              <a:gd name="connsiteY1" fmla="*/ 1253501 h 1253501"/>
              <a:gd name="connsiteX2" fmla="*/ 1141 w 1151802"/>
              <a:gd name="connsiteY2" fmla="*/ 1250326 h 1253501"/>
              <a:gd name="connsiteX3" fmla="*/ 61 w 1151802"/>
              <a:gd name="connsiteY3" fmla="*/ 0 h 1253501"/>
            </a:gdLst>
            <a:ahLst/>
            <a:cxnLst>
              <a:cxn ang="0">
                <a:pos x="connsiteX0" y="connsiteY0"/>
              </a:cxn>
              <a:cxn ang="0">
                <a:pos x="connsiteX1" y="connsiteY1"/>
              </a:cxn>
              <a:cxn ang="0">
                <a:pos x="connsiteX2" y="connsiteY2"/>
              </a:cxn>
              <a:cxn ang="0">
                <a:pos x="connsiteX3" y="connsiteY3"/>
              </a:cxn>
            </a:cxnLst>
            <a:rect l="l" t="t" r="r" b="b"/>
            <a:pathLst>
              <a:path w="1151802" h="1253501">
                <a:moveTo>
                  <a:pt x="61" y="0"/>
                </a:moveTo>
                <a:lnTo>
                  <a:pt x="1151802" y="1253501"/>
                </a:lnTo>
                <a:lnTo>
                  <a:pt x="1141" y="1250326"/>
                </a:lnTo>
                <a:cubicBezTo>
                  <a:pt x="1564" y="871019"/>
                  <a:pt x="-362" y="379307"/>
                  <a:pt x="6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ooter Placeholder 6">
            <a:extLst>
              <a:ext uri="{FF2B5EF4-FFF2-40B4-BE49-F238E27FC236}">
                <a16:creationId xmlns:a16="http://schemas.microsoft.com/office/drawing/2014/main" id="{005C40D2-3C10-0943-BDC8-D284EC86DE81}"/>
              </a:ext>
            </a:extLst>
          </p:cNvPr>
          <p:cNvSpPr>
            <a:spLocks noGrp="1"/>
          </p:cNvSpPr>
          <p:nvPr>
            <p:ph type="ftr" sz="quarter" idx="3"/>
          </p:nvPr>
        </p:nvSpPr>
        <p:spPr>
          <a:xfrm>
            <a:off x="181495" y="179994"/>
            <a:ext cx="2072755" cy="177453"/>
          </a:xfrm>
          <a:prstGeom prst="rect">
            <a:avLst/>
          </a:prstGeom>
        </p:spPr>
        <p:txBody>
          <a:bodyPr vert="horz" lIns="91440" tIns="45720" rIns="91440" bIns="45720" rtlCol="0" anchor="ctr"/>
          <a:lstStyle>
            <a:lvl1pPr algn="l">
              <a:defRPr sz="800">
                <a:solidFill>
                  <a:schemeClr val="accent1"/>
                </a:solidFill>
              </a:defRPr>
            </a:lvl1pPr>
          </a:lstStyle>
          <a:p>
            <a:endParaRPr lang="en-US" dirty="0"/>
          </a:p>
        </p:txBody>
      </p:sp>
      <p:pic>
        <p:nvPicPr>
          <p:cNvPr id="9" name="Picture 8">
            <a:extLst>
              <a:ext uri="{FF2B5EF4-FFF2-40B4-BE49-F238E27FC236}">
                <a16:creationId xmlns:a16="http://schemas.microsoft.com/office/drawing/2014/main" id="{6BB9AD58-28DD-4D37-998A-50355CC4B25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38756" y="6338321"/>
            <a:ext cx="1013412" cy="403200"/>
          </a:xfrm>
          <a:prstGeom prst="rect">
            <a:avLst/>
          </a:prstGeom>
        </p:spPr>
      </p:pic>
    </p:spTree>
    <p:extLst>
      <p:ext uri="{BB962C8B-B14F-4D97-AF65-F5344CB8AC3E}">
        <p14:creationId xmlns:p14="http://schemas.microsoft.com/office/powerpoint/2010/main" val="1064489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8" name="Text Placeholder 3">
            <a:extLst>
              <a:ext uri="{FF2B5EF4-FFF2-40B4-BE49-F238E27FC236}">
                <a16:creationId xmlns:a16="http://schemas.microsoft.com/office/drawing/2014/main" id="{98920052-6C96-AB49-A923-463DD21B06F1}"/>
              </a:ext>
            </a:extLst>
          </p:cNvPr>
          <p:cNvSpPr>
            <a:spLocks noGrp="1"/>
          </p:cNvSpPr>
          <p:nvPr>
            <p:ph type="body" sz="quarter" idx="13"/>
          </p:nvPr>
        </p:nvSpPr>
        <p:spPr>
          <a:xfrm>
            <a:off x="753373" y="1033669"/>
            <a:ext cx="7658099" cy="274431"/>
          </a:xfrm>
          <a:prstGeom prst="rect">
            <a:avLst/>
          </a:prstGeom>
        </p:spPr>
        <p:txBody>
          <a:bodyPr/>
          <a:lstStyle>
            <a:lvl1pPr>
              <a:defRPr sz="2000"/>
            </a:lvl1pPr>
          </a:lstStyle>
          <a:p>
            <a:r>
              <a:rPr lang="en-US"/>
              <a:t>Subhead location</a:t>
            </a:r>
          </a:p>
        </p:txBody>
      </p:sp>
      <p:sp>
        <p:nvSpPr>
          <p:cNvPr id="5" name="Text Placeholder 4">
            <a:extLst>
              <a:ext uri="{FF2B5EF4-FFF2-40B4-BE49-F238E27FC236}">
                <a16:creationId xmlns:a16="http://schemas.microsoft.com/office/drawing/2014/main" id="{628C93FF-8927-C54B-83D7-5E228B4D6520}"/>
              </a:ext>
            </a:extLst>
          </p:cNvPr>
          <p:cNvSpPr>
            <a:spLocks noGrp="1"/>
          </p:cNvSpPr>
          <p:nvPr>
            <p:ph type="body" sz="quarter" idx="16" hasCustomPrompt="1"/>
          </p:nvPr>
        </p:nvSpPr>
        <p:spPr>
          <a:xfrm>
            <a:off x="730250" y="3987800"/>
            <a:ext cx="5137150" cy="431800"/>
          </a:xfrm>
          <a:prstGeom prst="rect">
            <a:avLst/>
          </a:prstGeom>
        </p:spPr>
        <p:txBody>
          <a:bodyPr/>
          <a:lstStyle>
            <a:lvl1pPr>
              <a:defRPr sz="1600" b="1" i="0">
                <a:latin typeface="Nunito Sans" pitchFamily="2" charset="77"/>
              </a:defRPr>
            </a:lvl1pPr>
          </a:lstStyle>
          <a:p>
            <a:pPr lvl="0"/>
            <a:r>
              <a:rPr lang="en-US"/>
              <a:t>Header</a:t>
            </a:r>
          </a:p>
        </p:txBody>
      </p:sp>
      <p:sp>
        <p:nvSpPr>
          <p:cNvPr id="34" name="Text Placeholder 4">
            <a:extLst>
              <a:ext uri="{FF2B5EF4-FFF2-40B4-BE49-F238E27FC236}">
                <a16:creationId xmlns:a16="http://schemas.microsoft.com/office/drawing/2014/main" id="{EA8224CA-C453-F740-BCB2-2ED6D903B5B1}"/>
              </a:ext>
            </a:extLst>
          </p:cNvPr>
          <p:cNvSpPr>
            <a:spLocks noGrp="1"/>
          </p:cNvSpPr>
          <p:nvPr>
            <p:ph type="body" sz="quarter" idx="17" hasCustomPrompt="1"/>
          </p:nvPr>
        </p:nvSpPr>
        <p:spPr>
          <a:xfrm>
            <a:off x="6228944" y="1406409"/>
            <a:ext cx="5137150" cy="431800"/>
          </a:xfrm>
          <a:prstGeom prst="rect">
            <a:avLst/>
          </a:prstGeom>
        </p:spPr>
        <p:txBody>
          <a:bodyPr/>
          <a:lstStyle>
            <a:lvl1pPr>
              <a:defRPr sz="1600" b="1" i="0">
                <a:latin typeface="Nunito Sans" pitchFamily="2" charset="77"/>
              </a:defRPr>
            </a:lvl1pPr>
          </a:lstStyle>
          <a:p>
            <a:pPr lvl="0"/>
            <a:r>
              <a:rPr lang="en-US"/>
              <a:t>Header</a:t>
            </a:r>
          </a:p>
        </p:txBody>
      </p:sp>
      <p:sp>
        <p:nvSpPr>
          <p:cNvPr id="35" name="Text Placeholder 2">
            <a:extLst>
              <a:ext uri="{FF2B5EF4-FFF2-40B4-BE49-F238E27FC236}">
                <a16:creationId xmlns:a16="http://schemas.microsoft.com/office/drawing/2014/main" id="{85C30320-8224-3446-AB84-029920AFD2BE}"/>
              </a:ext>
            </a:extLst>
          </p:cNvPr>
          <p:cNvSpPr>
            <a:spLocks noGrp="1"/>
          </p:cNvSpPr>
          <p:nvPr>
            <p:ph type="body" sz="quarter" idx="18"/>
          </p:nvPr>
        </p:nvSpPr>
        <p:spPr>
          <a:xfrm>
            <a:off x="740922" y="1710024"/>
            <a:ext cx="5126477" cy="1752600"/>
          </a:xfrm>
          <a:prstGeom prst="rect">
            <a:avLst/>
          </a:prstGeom>
        </p:spPr>
        <p:txBody>
          <a:bodyPr numCol="1"/>
          <a:lstStyle>
            <a:lvl1pPr marL="171450" indent="-171450">
              <a:lnSpc>
                <a:spcPct val="150000"/>
              </a:lnSpc>
              <a:spcBef>
                <a:spcPts val="400"/>
              </a:spcBef>
              <a:buClr>
                <a:schemeClr val="accent2"/>
              </a:buClr>
              <a:buFont typeface="Arial" panose="020B0604020202020204" pitchFamily="34" charset="0"/>
              <a:buChar char="•"/>
              <a:defRPr sz="1600"/>
            </a:lvl1pPr>
            <a:lvl2pPr marL="287338" indent="-171450">
              <a:buClr>
                <a:schemeClr val="accent2"/>
              </a:buClr>
              <a:buSzPct val="100000"/>
              <a:buFont typeface="System Font Regular"/>
              <a:buChar char="–"/>
              <a:defRPr sz="1600"/>
            </a:lvl2pPr>
            <a:lvl3pPr marL="403225" indent="-171450">
              <a:buClr>
                <a:schemeClr val="accent2"/>
              </a:buClr>
              <a:buSzPct val="75000"/>
              <a:buFont typeface="Courier New" panose="02070309020205020404" pitchFamily="49" charset="0"/>
              <a:buChar char="o"/>
              <a:defRPr/>
            </a:lvl3pPr>
            <a:lvl4pPr marL="520700" indent="-171450">
              <a:buClr>
                <a:schemeClr val="accent2"/>
              </a:buClr>
              <a:buFont typeface="System Font Regular"/>
              <a:buChar char="–"/>
              <a:defRPr/>
            </a:lvl4pPr>
            <a:lvl5pPr marL="636588" indent="-171450">
              <a:buClr>
                <a:schemeClr val="accent2"/>
              </a:buClr>
              <a:buFont typeface="System Font Regular"/>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Text Placeholder 4">
            <a:extLst>
              <a:ext uri="{FF2B5EF4-FFF2-40B4-BE49-F238E27FC236}">
                <a16:creationId xmlns:a16="http://schemas.microsoft.com/office/drawing/2014/main" id="{15304C00-12FA-D849-951A-E9C4BAC57877}"/>
              </a:ext>
            </a:extLst>
          </p:cNvPr>
          <p:cNvSpPr>
            <a:spLocks noGrp="1"/>
          </p:cNvSpPr>
          <p:nvPr>
            <p:ph type="body" sz="quarter" idx="19" hasCustomPrompt="1"/>
          </p:nvPr>
        </p:nvSpPr>
        <p:spPr>
          <a:xfrm>
            <a:off x="742544" y="1406409"/>
            <a:ext cx="5137150" cy="431800"/>
          </a:xfrm>
          <a:prstGeom prst="rect">
            <a:avLst/>
          </a:prstGeom>
        </p:spPr>
        <p:txBody>
          <a:bodyPr/>
          <a:lstStyle>
            <a:lvl1pPr>
              <a:defRPr sz="1600" b="1" i="0">
                <a:latin typeface="Nunito Sans" pitchFamily="2" charset="77"/>
              </a:defRPr>
            </a:lvl1pPr>
          </a:lstStyle>
          <a:p>
            <a:pPr lvl="0"/>
            <a:r>
              <a:rPr lang="en-US"/>
              <a:t>Header</a:t>
            </a:r>
          </a:p>
        </p:txBody>
      </p:sp>
      <p:sp>
        <p:nvSpPr>
          <p:cNvPr id="37" name="Text Placeholder 4">
            <a:extLst>
              <a:ext uri="{FF2B5EF4-FFF2-40B4-BE49-F238E27FC236}">
                <a16:creationId xmlns:a16="http://schemas.microsoft.com/office/drawing/2014/main" id="{9F91E17A-1E5B-CF43-9E61-38CE3E71E2F4}"/>
              </a:ext>
            </a:extLst>
          </p:cNvPr>
          <p:cNvSpPr>
            <a:spLocks noGrp="1"/>
          </p:cNvSpPr>
          <p:nvPr>
            <p:ph type="body" sz="quarter" idx="20" hasCustomPrompt="1"/>
          </p:nvPr>
        </p:nvSpPr>
        <p:spPr>
          <a:xfrm>
            <a:off x="6324600" y="3987800"/>
            <a:ext cx="5029200" cy="431800"/>
          </a:xfrm>
          <a:prstGeom prst="rect">
            <a:avLst/>
          </a:prstGeom>
        </p:spPr>
        <p:txBody>
          <a:bodyPr numCol="1"/>
          <a:lstStyle>
            <a:lvl1pPr algn="ctr">
              <a:defRPr sz="1600" b="1" i="0">
                <a:latin typeface="Nunito Sans" pitchFamily="2" charset="77"/>
              </a:defRPr>
            </a:lvl1pPr>
          </a:lstStyle>
          <a:p>
            <a:pPr lvl="0"/>
            <a:r>
              <a:rPr lang="en-US"/>
              <a:t>Chart Title</a:t>
            </a:r>
          </a:p>
        </p:txBody>
      </p:sp>
      <p:sp>
        <p:nvSpPr>
          <p:cNvPr id="8" name="Chart Placeholder 7">
            <a:extLst>
              <a:ext uri="{FF2B5EF4-FFF2-40B4-BE49-F238E27FC236}">
                <a16:creationId xmlns:a16="http://schemas.microsoft.com/office/drawing/2014/main" id="{69104FD4-82DF-6849-BBCB-6FA5100E0791}"/>
              </a:ext>
            </a:extLst>
          </p:cNvPr>
          <p:cNvSpPr>
            <a:spLocks noGrp="1"/>
          </p:cNvSpPr>
          <p:nvPr>
            <p:ph type="chart" sz="quarter" idx="21"/>
          </p:nvPr>
        </p:nvSpPr>
        <p:spPr>
          <a:xfrm>
            <a:off x="6324600" y="4419600"/>
            <a:ext cx="5029200" cy="1752600"/>
          </a:xfrm>
          <a:prstGeom prst="rect">
            <a:avLst/>
          </a:prstGeom>
        </p:spPr>
        <p:txBody>
          <a:bodyPr/>
          <a:lstStyle/>
          <a:p>
            <a:endParaRPr lang="en-US"/>
          </a:p>
        </p:txBody>
      </p:sp>
      <p:sp>
        <p:nvSpPr>
          <p:cNvPr id="16" name="Freeform 15">
            <a:extLst>
              <a:ext uri="{FF2B5EF4-FFF2-40B4-BE49-F238E27FC236}">
                <a16:creationId xmlns:a16="http://schemas.microsoft.com/office/drawing/2014/main" id="{A8A8E2D3-9490-7D4A-B423-4A0A94FAE32C}"/>
              </a:ext>
            </a:extLst>
          </p:cNvPr>
          <p:cNvSpPr/>
          <p:nvPr userDrawn="1"/>
        </p:nvSpPr>
        <p:spPr>
          <a:xfrm rot="10800000" flipH="1" flipV="1">
            <a:off x="6991682" y="-14991"/>
            <a:ext cx="5221659" cy="1117829"/>
          </a:xfrm>
          <a:custGeom>
            <a:avLst/>
            <a:gdLst>
              <a:gd name="connsiteX0" fmla="*/ 0 w 2015613"/>
              <a:gd name="connsiteY0" fmla="*/ 0 h 1524000"/>
              <a:gd name="connsiteX1" fmla="*/ 2015613 w 2015613"/>
              <a:gd name="connsiteY1" fmla="*/ 1524000 h 1524000"/>
              <a:gd name="connsiteX2" fmla="*/ 2015613 w 2015613"/>
              <a:gd name="connsiteY2" fmla="*/ 9832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63807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3482 h 1524000"/>
              <a:gd name="connsiteX3" fmla="*/ 0 w 2015613"/>
              <a:gd name="connsiteY3" fmla="*/ 0 h 1524000"/>
              <a:gd name="connsiteX0" fmla="*/ 0 w 1443939"/>
              <a:gd name="connsiteY0" fmla="*/ 0 h 1536700"/>
              <a:gd name="connsiteX1" fmla="*/ 1443939 w 1443939"/>
              <a:gd name="connsiteY1" fmla="*/ 1536700 h 1536700"/>
              <a:gd name="connsiteX2" fmla="*/ 1434414 w 1443939"/>
              <a:gd name="connsiteY2" fmla="*/ 16182 h 1536700"/>
              <a:gd name="connsiteX3" fmla="*/ 0 w 1443939"/>
              <a:gd name="connsiteY3" fmla="*/ 0 h 1536700"/>
              <a:gd name="connsiteX0" fmla="*/ 0 w 1477677"/>
              <a:gd name="connsiteY0" fmla="*/ 0 h 1536700"/>
              <a:gd name="connsiteX1" fmla="*/ 1477677 w 1477677"/>
              <a:gd name="connsiteY1" fmla="*/ 1536700 h 1536700"/>
              <a:gd name="connsiteX2" fmla="*/ 1468152 w 1477677"/>
              <a:gd name="connsiteY2" fmla="*/ 16182 h 1536700"/>
              <a:gd name="connsiteX3" fmla="*/ 0 w 1477677"/>
              <a:gd name="connsiteY3" fmla="*/ 0 h 1536700"/>
              <a:gd name="connsiteX0" fmla="*/ 0 w 1490644"/>
              <a:gd name="connsiteY0" fmla="*/ 13798 h 1550498"/>
              <a:gd name="connsiteX1" fmla="*/ 1477677 w 1490644"/>
              <a:gd name="connsiteY1" fmla="*/ 1550498 h 1550498"/>
              <a:gd name="connsiteX2" fmla="*/ 1490644 w 1490644"/>
              <a:gd name="connsiteY2" fmla="*/ 0 h 1550498"/>
              <a:gd name="connsiteX3" fmla="*/ 0 w 1490644"/>
              <a:gd name="connsiteY3" fmla="*/ 13798 h 1550498"/>
              <a:gd name="connsiteX0" fmla="*/ 0 w 1580613"/>
              <a:gd name="connsiteY0" fmla="*/ 0 h 1551690"/>
              <a:gd name="connsiteX1" fmla="*/ 1567646 w 1580613"/>
              <a:gd name="connsiteY1" fmla="*/ 1551690 h 1551690"/>
              <a:gd name="connsiteX2" fmla="*/ 1580613 w 1580613"/>
              <a:gd name="connsiteY2" fmla="*/ 1192 h 1551690"/>
              <a:gd name="connsiteX3" fmla="*/ 0 w 1580613"/>
              <a:gd name="connsiteY3" fmla="*/ 0 h 1551690"/>
              <a:gd name="connsiteX0" fmla="*/ 0 w 7834883"/>
              <a:gd name="connsiteY0" fmla="*/ 0 h 1551690"/>
              <a:gd name="connsiteX1" fmla="*/ 7821916 w 7834883"/>
              <a:gd name="connsiteY1" fmla="*/ 1551690 h 1551690"/>
              <a:gd name="connsiteX2" fmla="*/ 7834883 w 7834883"/>
              <a:gd name="connsiteY2" fmla="*/ 1192 h 1551690"/>
              <a:gd name="connsiteX3" fmla="*/ 0 w 7834883"/>
              <a:gd name="connsiteY3" fmla="*/ 0 h 1551690"/>
              <a:gd name="connsiteX0" fmla="*/ 0 w 8000100"/>
              <a:gd name="connsiteY0" fmla="*/ 0 h 1088553"/>
              <a:gd name="connsiteX1" fmla="*/ 8000100 w 8000100"/>
              <a:gd name="connsiteY1" fmla="*/ 1088553 h 1088553"/>
              <a:gd name="connsiteX2" fmla="*/ 7834883 w 8000100"/>
              <a:gd name="connsiteY2" fmla="*/ 1192 h 1088553"/>
              <a:gd name="connsiteX3" fmla="*/ 0 w 8000100"/>
              <a:gd name="connsiteY3" fmla="*/ 0 h 1088553"/>
              <a:gd name="connsiteX0" fmla="*/ 0 w 7857553"/>
              <a:gd name="connsiteY0" fmla="*/ 0 h 1124179"/>
              <a:gd name="connsiteX1" fmla="*/ 7857553 w 7857553"/>
              <a:gd name="connsiteY1" fmla="*/ 1124179 h 1124179"/>
              <a:gd name="connsiteX2" fmla="*/ 7834883 w 7857553"/>
              <a:gd name="connsiteY2" fmla="*/ 1192 h 1124179"/>
              <a:gd name="connsiteX3" fmla="*/ 0 w 7857553"/>
              <a:gd name="connsiteY3" fmla="*/ 0 h 1124179"/>
              <a:gd name="connsiteX0" fmla="*/ 0 w 7834883"/>
              <a:gd name="connsiteY0" fmla="*/ 0 h 1117829"/>
              <a:gd name="connsiteX1" fmla="*/ 7828969 w 7834883"/>
              <a:gd name="connsiteY1" fmla="*/ 1117829 h 1117829"/>
              <a:gd name="connsiteX2" fmla="*/ 7834883 w 7834883"/>
              <a:gd name="connsiteY2" fmla="*/ 1192 h 1117829"/>
              <a:gd name="connsiteX3" fmla="*/ 0 w 7834883"/>
              <a:gd name="connsiteY3" fmla="*/ 0 h 1117829"/>
            </a:gdLst>
            <a:ahLst/>
            <a:cxnLst>
              <a:cxn ang="0">
                <a:pos x="connsiteX0" y="connsiteY0"/>
              </a:cxn>
              <a:cxn ang="0">
                <a:pos x="connsiteX1" y="connsiteY1"/>
              </a:cxn>
              <a:cxn ang="0">
                <a:pos x="connsiteX2" y="connsiteY2"/>
              </a:cxn>
              <a:cxn ang="0">
                <a:pos x="connsiteX3" y="connsiteY3"/>
              </a:cxn>
            </a:cxnLst>
            <a:rect l="l" t="t" r="r" b="b"/>
            <a:pathLst>
              <a:path w="7834883" h="1117829">
                <a:moveTo>
                  <a:pt x="0" y="0"/>
                </a:moveTo>
                <a:lnTo>
                  <a:pt x="7828969" y="1117829"/>
                </a:lnTo>
                <a:cubicBezTo>
                  <a:pt x="7830940" y="745617"/>
                  <a:pt x="7832912" y="373404"/>
                  <a:pt x="7834883" y="1192"/>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2">
            <a:extLst>
              <a:ext uri="{FF2B5EF4-FFF2-40B4-BE49-F238E27FC236}">
                <a16:creationId xmlns:a16="http://schemas.microsoft.com/office/drawing/2014/main" id="{2238133E-2741-6E4C-A0E6-C30947F9C57A}"/>
              </a:ext>
            </a:extLst>
          </p:cNvPr>
          <p:cNvSpPr>
            <a:spLocks noGrp="1"/>
          </p:cNvSpPr>
          <p:nvPr>
            <p:ph type="title" hasCustomPrompt="1"/>
          </p:nvPr>
        </p:nvSpPr>
        <p:spPr>
          <a:xfrm>
            <a:off x="754380" y="590047"/>
            <a:ext cx="7658100" cy="373839"/>
          </a:xfrm>
          <a:prstGeom prst="rect">
            <a:avLst/>
          </a:prstGeom>
        </p:spPr>
        <p:txBody>
          <a:bodyPr>
            <a:noAutofit/>
          </a:bodyPr>
          <a:lstStyle>
            <a:lvl1pPr>
              <a:defRPr sz="2800"/>
            </a:lvl1pPr>
          </a:lstStyle>
          <a:p>
            <a:r>
              <a:rPr lang="en-US"/>
              <a:t>Click to add title</a:t>
            </a:r>
            <a:endParaRPr lang="en-US" sz="1800" spc="0"/>
          </a:p>
        </p:txBody>
      </p:sp>
      <p:sp>
        <p:nvSpPr>
          <p:cNvPr id="18" name="Footer Placeholder 6">
            <a:extLst>
              <a:ext uri="{FF2B5EF4-FFF2-40B4-BE49-F238E27FC236}">
                <a16:creationId xmlns:a16="http://schemas.microsoft.com/office/drawing/2014/main" id="{CA397E67-BFCB-D646-9DEB-98533AC3D17E}"/>
              </a:ext>
            </a:extLst>
          </p:cNvPr>
          <p:cNvSpPr>
            <a:spLocks noGrp="1"/>
          </p:cNvSpPr>
          <p:nvPr>
            <p:ph type="ftr" sz="quarter" idx="3"/>
          </p:nvPr>
        </p:nvSpPr>
        <p:spPr>
          <a:xfrm>
            <a:off x="181495" y="179994"/>
            <a:ext cx="2072755" cy="177453"/>
          </a:xfrm>
          <a:prstGeom prst="rect">
            <a:avLst/>
          </a:prstGeom>
        </p:spPr>
        <p:txBody>
          <a:bodyPr vert="horz" lIns="91440" tIns="45720" rIns="91440" bIns="45720" rtlCol="0" anchor="ctr"/>
          <a:lstStyle>
            <a:lvl1pPr algn="l">
              <a:defRPr sz="800">
                <a:solidFill>
                  <a:schemeClr val="accent1"/>
                </a:solidFill>
              </a:defRPr>
            </a:lvl1pPr>
          </a:lstStyle>
          <a:p>
            <a:endParaRPr lang="en-US"/>
          </a:p>
        </p:txBody>
      </p:sp>
      <p:sp>
        <p:nvSpPr>
          <p:cNvPr id="20" name="Text Placeholder 2">
            <a:extLst>
              <a:ext uri="{FF2B5EF4-FFF2-40B4-BE49-F238E27FC236}">
                <a16:creationId xmlns:a16="http://schemas.microsoft.com/office/drawing/2014/main" id="{AE0A0028-74BE-1349-9898-4295564C919A}"/>
              </a:ext>
            </a:extLst>
          </p:cNvPr>
          <p:cNvSpPr>
            <a:spLocks noGrp="1"/>
          </p:cNvSpPr>
          <p:nvPr>
            <p:ph type="body" sz="quarter" idx="22"/>
          </p:nvPr>
        </p:nvSpPr>
        <p:spPr>
          <a:xfrm>
            <a:off x="740922" y="4328157"/>
            <a:ext cx="5126477" cy="1752600"/>
          </a:xfrm>
          <a:prstGeom prst="rect">
            <a:avLst/>
          </a:prstGeom>
        </p:spPr>
        <p:txBody>
          <a:bodyPr numCol="1"/>
          <a:lstStyle>
            <a:lvl1pPr marL="171450" indent="-171450">
              <a:lnSpc>
                <a:spcPct val="150000"/>
              </a:lnSpc>
              <a:spcBef>
                <a:spcPts val="400"/>
              </a:spcBef>
              <a:buClr>
                <a:schemeClr val="accent2"/>
              </a:buClr>
              <a:buFont typeface="Arial" panose="020B0604020202020204" pitchFamily="34" charset="0"/>
              <a:buChar char="•"/>
              <a:defRPr sz="1600"/>
            </a:lvl1pPr>
            <a:lvl2pPr marL="287338" indent="-171450">
              <a:buClr>
                <a:schemeClr val="accent2"/>
              </a:buClr>
              <a:buSzPct val="100000"/>
              <a:buFont typeface="System Font Regular"/>
              <a:buChar char="–"/>
              <a:defRPr sz="1600"/>
            </a:lvl2pPr>
            <a:lvl3pPr marL="403225" indent="-171450">
              <a:buClr>
                <a:schemeClr val="accent2"/>
              </a:buClr>
              <a:buSzPct val="75000"/>
              <a:buFont typeface="Courier New" panose="02070309020205020404" pitchFamily="49" charset="0"/>
              <a:buChar char="o"/>
              <a:defRPr/>
            </a:lvl3pPr>
            <a:lvl4pPr marL="520700" indent="-171450">
              <a:buClr>
                <a:schemeClr val="accent2"/>
              </a:buClr>
              <a:buFont typeface="System Font Regular"/>
              <a:buChar char="–"/>
              <a:defRPr/>
            </a:lvl4pPr>
            <a:lvl5pPr marL="636588" indent="-171450">
              <a:buClr>
                <a:schemeClr val="accent2"/>
              </a:buClr>
              <a:buFont typeface="System Font Regular"/>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2">
            <a:extLst>
              <a:ext uri="{FF2B5EF4-FFF2-40B4-BE49-F238E27FC236}">
                <a16:creationId xmlns:a16="http://schemas.microsoft.com/office/drawing/2014/main" id="{4454738C-1E38-7F49-B214-FD8AEDEAF6A1}"/>
              </a:ext>
            </a:extLst>
          </p:cNvPr>
          <p:cNvSpPr>
            <a:spLocks noGrp="1"/>
          </p:cNvSpPr>
          <p:nvPr>
            <p:ph type="body" sz="quarter" idx="23"/>
          </p:nvPr>
        </p:nvSpPr>
        <p:spPr>
          <a:xfrm>
            <a:off x="6223461" y="1710024"/>
            <a:ext cx="5126477" cy="1752600"/>
          </a:xfrm>
          <a:prstGeom prst="rect">
            <a:avLst/>
          </a:prstGeom>
        </p:spPr>
        <p:txBody>
          <a:bodyPr numCol="1"/>
          <a:lstStyle>
            <a:lvl1pPr marL="171450" indent="-171450">
              <a:lnSpc>
                <a:spcPct val="150000"/>
              </a:lnSpc>
              <a:spcBef>
                <a:spcPts val="400"/>
              </a:spcBef>
              <a:buClr>
                <a:schemeClr val="accent2"/>
              </a:buClr>
              <a:buFont typeface="Arial" panose="020B0604020202020204" pitchFamily="34" charset="0"/>
              <a:buChar char="•"/>
              <a:defRPr sz="1600"/>
            </a:lvl1pPr>
            <a:lvl2pPr marL="287338" indent="-171450">
              <a:buClr>
                <a:schemeClr val="accent2"/>
              </a:buClr>
              <a:buSzPct val="100000"/>
              <a:buFont typeface="System Font Regular"/>
              <a:buChar char="–"/>
              <a:defRPr sz="1600"/>
            </a:lvl2pPr>
            <a:lvl3pPr marL="403225" indent="-171450">
              <a:buClr>
                <a:schemeClr val="accent2"/>
              </a:buClr>
              <a:buSzPct val="75000"/>
              <a:buFont typeface="Courier New" panose="02070309020205020404" pitchFamily="49" charset="0"/>
              <a:buChar char="o"/>
              <a:defRPr/>
            </a:lvl3pPr>
            <a:lvl4pPr marL="520700" indent="-171450">
              <a:buClr>
                <a:schemeClr val="accent2"/>
              </a:buClr>
              <a:buFont typeface="System Font Regular"/>
              <a:buChar char="–"/>
              <a:defRPr/>
            </a:lvl4pPr>
            <a:lvl5pPr marL="636588" indent="-171450">
              <a:buClr>
                <a:schemeClr val="accent2"/>
              </a:buClr>
              <a:buFont typeface="System Font Regular"/>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Slide Number Placeholder 4">
            <a:extLst>
              <a:ext uri="{FF2B5EF4-FFF2-40B4-BE49-F238E27FC236}">
                <a16:creationId xmlns:a16="http://schemas.microsoft.com/office/drawing/2014/main" id="{B5FF3677-BFDF-4954-8E85-653D12AA6637}"/>
              </a:ext>
            </a:extLst>
          </p:cNvPr>
          <p:cNvSpPr>
            <a:spLocks noGrp="1"/>
          </p:cNvSpPr>
          <p:nvPr>
            <p:ph type="sldNum" sz="quarter" idx="12"/>
          </p:nvPr>
        </p:nvSpPr>
        <p:spPr>
          <a:xfrm>
            <a:off x="11766550" y="6454775"/>
            <a:ext cx="425450" cy="174625"/>
          </a:xfrm>
          <a:prstGeom prst="rect">
            <a:avLst/>
          </a:prstGeom>
        </p:spPr>
        <p:txBody>
          <a:bodyPr lIns="0" tIns="0" rIns="0" bIns="0" anchor="b" anchorCtr="0"/>
          <a:lstStyle>
            <a:lvl1pPr algn="l">
              <a:defRPr sz="900">
                <a:solidFill>
                  <a:schemeClr val="tx1"/>
                </a:solidFill>
              </a:defRPr>
            </a:lvl1pPr>
          </a:lstStyle>
          <a:p>
            <a:fld id="{CB7FE98A-78B1-495F-8A5C-53E48422F91F}" type="slidenum">
              <a:rPr lang="en-US" smtClean="0"/>
              <a:pPr/>
              <a:t>‹#›</a:t>
            </a:fld>
            <a:endParaRPr lang="en-US"/>
          </a:p>
        </p:txBody>
      </p:sp>
      <p:pic>
        <p:nvPicPr>
          <p:cNvPr id="22" name="Picture 21">
            <a:extLst>
              <a:ext uri="{FF2B5EF4-FFF2-40B4-BE49-F238E27FC236}">
                <a16:creationId xmlns:a16="http://schemas.microsoft.com/office/drawing/2014/main" id="{1E6D76CB-5541-427B-9AC7-66CC9206A3C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38756" y="6338321"/>
            <a:ext cx="1013412" cy="403200"/>
          </a:xfrm>
          <a:prstGeom prst="rect">
            <a:avLst/>
          </a:prstGeom>
        </p:spPr>
      </p:pic>
      <p:sp>
        <p:nvSpPr>
          <p:cNvPr id="24" name="Freeform 17">
            <a:extLst>
              <a:ext uri="{FF2B5EF4-FFF2-40B4-BE49-F238E27FC236}">
                <a16:creationId xmlns:a16="http://schemas.microsoft.com/office/drawing/2014/main" id="{2C38520E-CD85-44B4-BEB0-D8AE2AAC51D1}"/>
              </a:ext>
            </a:extLst>
          </p:cNvPr>
          <p:cNvSpPr/>
          <p:nvPr userDrawn="1"/>
        </p:nvSpPr>
        <p:spPr>
          <a:xfrm rot="5400000" flipH="1">
            <a:off x="27660" y="6114483"/>
            <a:ext cx="716169" cy="779404"/>
          </a:xfrm>
          <a:custGeom>
            <a:avLst/>
            <a:gdLst>
              <a:gd name="connsiteX0" fmla="*/ 20320 w 2407920"/>
              <a:gd name="connsiteY0" fmla="*/ 0 h 1137920"/>
              <a:gd name="connsiteX1" fmla="*/ 2407920 w 2407920"/>
              <a:gd name="connsiteY1" fmla="*/ 1137920 h 1137920"/>
              <a:gd name="connsiteX2" fmla="*/ 0 w 2407920"/>
              <a:gd name="connsiteY2" fmla="*/ 1137920 h 1137920"/>
              <a:gd name="connsiteX3" fmla="*/ 20320 w 2407920"/>
              <a:gd name="connsiteY3" fmla="*/ 0 h 1137920"/>
              <a:gd name="connsiteX0" fmla="*/ 1270 w 2388870"/>
              <a:gd name="connsiteY0" fmla="*/ 0 h 1137920"/>
              <a:gd name="connsiteX1" fmla="*/ 2388870 w 2388870"/>
              <a:gd name="connsiteY1" fmla="*/ 1137920 h 1137920"/>
              <a:gd name="connsiteX2" fmla="*/ 0 w 2388870"/>
              <a:gd name="connsiteY2" fmla="*/ 1137920 h 1137920"/>
              <a:gd name="connsiteX3" fmla="*/ 1270 w 2388870"/>
              <a:gd name="connsiteY3" fmla="*/ 0 h 1137920"/>
              <a:gd name="connsiteX0" fmla="*/ 1270 w 1130085"/>
              <a:gd name="connsiteY0" fmla="*/ 0 h 1197297"/>
              <a:gd name="connsiteX1" fmla="*/ 1130085 w 1130085"/>
              <a:gd name="connsiteY1" fmla="*/ 1197297 h 1197297"/>
              <a:gd name="connsiteX2" fmla="*/ 0 w 1130085"/>
              <a:gd name="connsiteY2" fmla="*/ 1137920 h 1197297"/>
              <a:gd name="connsiteX3" fmla="*/ 1270 w 1130085"/>
              <a:gd name="connsiteY3" fmla="*/ 0 h 1197297"/>
              <a:gd name="connsiteX0" fmla="*/ 1270 w 500693"/>
              <a:gd name="connsiteY0" fmla="*/ 0 h 1494180"/>
              <a:gd name="connsiteX1" fmla="*/ 500693 w 500693"/>
              <a:gd name="connsiteY1" fmla="*/ 1494180 h 1494180"/>
              <a:gd name="connsiteX2" fmla="*/ 0 w 500693"/>
              <a:gd name="connsiteY2" fmla="*/ 1137920 h 1494180"/>
              <a:gd name="connsiteX3" fmla="*/ 1270 w 500693"/>
              <a:gd name="connsiteY3" fmla="*/ 0 h 1494180"/>
              <a:gd name="connsiteX0" fmla="*/ 1270 w 1118210"/>
              <a:gd name="connsiteY0" fmla="*/ 0 h 1161674"/>
              <a:gd name="connsiteX1" fmla="*/ 1118210 w 1118210"/>
              <a:gd name="connsiteY1" fmla="*/ 1161674 h 1161674"/>
              <a:gd name="connsiteX2" fmla="*/ 0 w 1118210"/>
              <a:gd name="connsiteY2" fmla="*/ 1137920 h 1161674"/>
              <a:gd name="connsiteX3" fmla="*/ 1270 w 1118210"/>
              <a:gd name="connsiteY3" fmla="*/ 0 h 1161674"/>
              <a:gd name="connsiteX0" fmla="*/ 36896 w 1153836"/>
              <a:gd name="connsiteY0" fmla="*/ 0 h 1161674"/>
              <a:gd name="connsiteX1" fmla="*/ 1153836 w 1153836"/>
              <a:gd name="connsiteY1" fmla="*/ 1161674 h 1161674"/>
              <a:gd name="connsiteX2" fmla="*/ 0 w 1153836"/>
              <a:gd name="connsiteY2" fmla="*/ 1161671 h 1161674"/>
              <a:gd name="connsiteX3" fmla="*/ 36896 w 1153836"/>
              <a:gd name="connsiteY3" fmla="*/ 0 h 1161674"/>
              <a:gd name="connsiteX0" fmla="*/ 11 w 1164452"/>
              <a:gd name="connsiteY0" fmla="*/ 0 h 1256676"/>
              <a:gd name="connsiteX1" fmla="*/ 1164452 w 1164452"/>
              <a:gd name="connsiteY1" fmla="*/ 1256676 h 1256676"/>
              <a:gd name="connsiteX2" fmla="*/ 10616 w 1164452"/>
              <a:gd name="connsiteY2" fmla="*/ 1256673 h 1256676"/>
              <a:gd name="connsiteX3" fmla="*/ 11 w 1164452"/>
              <a:gd name="connsiteY3" fmla="*/ 0 h 1256676"/>
              <a:gd name="connsiteX0" fmla="*/ 11 w 1167627"/>
              <a:gd name="connsiteY0" fmla="*/ 0 h 1256673"/>
              <a:gd name="connsiteX1" fmla="*/ 1167627 w 1167627"/>
              <a:gd name="connsiteY1" fmla="*/ 1250326 h 1256673"/>
              <a:gd name="connsiteX2" fmla="*/ 10616 w 1167627"/>
              <a:gd name="connsiteY2" fmla="*/ 1256673 h 1256673"/>
              <a:gd name="connsiteX3" fmla="*/ 11 w 1167627"/>
              <a:gd name="connsiteY3" fmla="*/ 0 h 1256673"/>
              <a:gd name="connsiteX0" fmla="*/ 62420 w 1157011"/>
              <a:gd name="connsiteY0" fmla="*/ 0 h 1250323"/>
              <a:gd name="connsiteX1" fmla="*/ 1157011 w 1157011"/>
              <a:gd name="connsiteY1" fmla="*/ 1243976 h 1250323"/>
              <a:gd name="connsiteX2" fmla="*/ 0 w 1157011"/>
              <a:gd name="connsiteY2" fmla="*/ 1250323 h 1250323"/>
              <a:gd name="connsiteX3" fmla="*/ 62420 w 1157011"/>
              <a:gd name="connsiteY3" fmla="*/ 0 h 1250323"/>
              <a:gd name="connsiteX0" fmla="*/ 5270 w 1157011"/>
              <a:gd name="connsiteY0" fmla="*/ 0 h 1259848"/>
              <a:gd name="connsiteX1" fmla="*/ 1157011 w 1157011"/>
              <a:gd name="connsiteY1" fmla="*/ 1253501 h 1259848"/>
              <a:gd name="connsiteX2" fmla="*/ 0 w 1157011"/>
              <a:gd name="connsiteY2" fmla="*/ 1259848 h 1259848"/>
              <a:gd name="connsiteX3" fmla="*/ 5270 w 1157011"/>
              <a:gd name="connsiteY3" fmla="*/ 0 h 1259848"/>
              <a:gd name="connsiteX0" fmla="*/ 1 w 1151742"/>
              <a:gd name="connsiteY0" fmla="*/ 0 h 1253501"/>
              <a:gd name="connsiteX1" fmla="*/ 1151742 w 1151742"/>
              <a:gd name="connsiteY1" fmla="*/ 1253501 h 1253501"/>
              <a:gd name="connsiteX2" fmla="*/ 255081 w 1151742"/>
              <a:gd name="connsiteY2" fmla="*/ 1148723 h 1253501"/>
              <a:gd name="connsiteX3" fmla="*/ 1 w 1151742"/>
              <a:gd name="connsiteY3" fmla="*/ 0 h 1253501"/>
              <a:gd name="connsiteX0" fmla="*/ 61 w 1151802"/>
              <a:gd name="connsiteY0" fmla="*/ 0 h 1253501"/>
              <a:gd name="connsiteX1" fmla="*/ 1151802 w 1151802"/>
              <a:gd name="connsiteY1" fmla="*/ 1253501 h 1253501"/>
              <a:gd name="connsiteX2" fmla="*/ 1141 w 1151802"/>
              <a:gd name="connsiteY2" fmla="*/ 1250326 h 1253501"/>
              <a:gd name="connsiteX3" fmla="*/ 61 w 1151802"/>
              <a:gd name="connsiteY3" fmla="*/ 0 h 1253501"/>
            </a:gdLst>
            <a:ahLst/>
            <a:cxnLst>
              <a:cxn ang="0">
                <a:pos x="connsiteX0" y="connsiteY0"/>
              </a:cxn>
              <a:cxn ang="0">
                <a:pos x="connsiteX1" y="connsiteY1"/>
              </a:cxn>
              <a:cxn ang="0">
                <a:pos x="connsiteX2" y="connsiteY2"/>
              </a:cxn>
              <a:cxn ang="0">
                <a:pos x="connsiteX3" y="connsiteY3"/>
              </a:cxn>
            </a:cxnLst>
            <a:rect l="l" t="t" r="r" b="b"/>
            <a:pathLst>
              <a:path w="1151802" h="1253501">
                <a:moveTo>
                  <a:pt x="61" y="0"/>
                </a:moveTo>
                <a:lnTo>
                  <a:pt x="1151802" y="1253501"/>
                </a:lnTo>
                <a:lnTo>
                  <a:pt x="1141" y="1250326"/>
                </a:lnTo>
                <a:cubicBezTo>
                  <a:pt x="1564" y="871019"/>
                  <a:pt x="-362" y="379307"/>
                  <a:pt x="6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11426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C2394637-9504-6240-8BAD-4C3FE8F17265}"/>
              </a:ext>
            </a:extLst>
          </p:cNvPr>
          <p:cNvSpPr>
            <a:spLocks noGrp="1"/>
          </p:cNvSpPr>
          <p:nvPr>
            <p:ph type="body" sz="quarter" idx="13"/>
          </p:nvPr>
        </p:nvSpPr>
        <p:spPr>
          <a:xfrm>
            <a:off x="753373" y="1033669"/>
            <a:ext cx="7658099" cy="274431"/>
          </a:xfrm>
          <a:prstGeom prst="rect">
            <a:avLst/>
          </a:prstGeom>
        </p:spPr>
        <p:txBody>
          <a:bodyPr/>
          <a:lstStyle>
            <a:lvl1pPr>
              <a:defRPr sz="2000"/>
            </a:lvl1pPr>
          </a:lstStyle>
          <a:p>
            <a:r>
              <a:rPr lang="en-US"/>
              <a:t>Subhead location</a:t>
            </a:r>
          </a:p>
        </p:txBody>
      </p:sp>
      <p:sp>
        <p:nvSpPr>
          <p:cNvPr id="16" name="Title 2">
            <a:extLst>
              <a:ext uri="{FF2B5EF4-FFF2-40B4-BE49-F238E27FC236}">
                <a16:creationId xmlns:a16="http://schemas.microsoft.com/office/drawing/2014/main" id="{C44F460C-318D-7A40-89AB-0CB815D74841}"/>
              </a:ext>
            </a:extLst>
          </p:cNvPr>
          <p:cNvSpPr>
            <a:spLocks noGrp="1"/>
          </p:cNvSpPr>
          <p:nvPr>
            <p:ph type="title" hasCustomPrompt="1"/>
          </p:nvPr>
        </p:nvSpPr>
        <p:spPr>
          <a:xfrm>
            <a:off x="754380" y="590047"/>
            <a:ext cx="7658100" cy="373839"/>
          </a:xfrm>
          <a:prstGeom prst="rect">
            <a:avLst/>
          </a:prstGeom>
        </p:spPr>
        <p:txBody>
          <a:bodyPr>
            <a:noAutofit/>
          </a:bodyPr>
          <a:lstStyle>
            <a:lvl1pPr>
              <a:defRPr sz="2800"/>
            </a:lvl1pPr>
          </a:lstStyle>
          <a:p>
            <a:r>
              <a:rPr lang="en-US"/>
              <a:t>Click to add title</a:t>
            </a:r>
            <a:endParaRPr lang="en-US" sz="1800" spc="0"/>
          </a:p>
        </p:txBody>
      </p:sp>
      <p:sp>
        <p:nvSpPr>
          <p:cNvPr id="17" name="Freeform 16">
            <a:extLst>
              <a:ext uri="{FF2B5EF4-FFF2-40B4-BE49-F238E27FC236}">
                <a16:creationId xmlns:a16="http://schemas.microsoft.com/office/drawing/2014/main" id="{CEDD8CF5-B766-0540-9E25-329C831C97DF}"/>
              </a:ext>
            </a:extLst>
          </p:cNvPr>
          <p:cNvSpPr/>
          <p:nvPr userDrawn="1"/>
        </p:nvSpPr>
        <p:spPr>
          <a:xfrm rot="10800000" flipH="1" flipV="1">
            <a:off x="6991682" y="-14991"/>
            <a:ext cx="5221659" cy="1117829"/>
          </a:xfrm>
          <a:custGeom>
            <a:avLst/>
            <a:gdLst>
              <a:gd name="connsiteX0" fmla="*/ 0 w 2015613"/>
              <a:gd name="connsiteY0" fmla="*/ 0 h 1524000"/>
              <a:gd name="connsiteX1" fmla="*/ 2015613 w 2015613"/>
              <a:gd name="connsiteY1" fmla="*/ 1524000 h 1524000"/>
              <a:gd name="connsiteX2" fmla="*/ 2015613 w 2015613"/>
              <a:gd name="connsiteY2" fmla="*/ 9832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63807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3482 h 1524000"/>
              <a:gd name="connsiteX3" fmla="*/ 0 w 2015613"/>
              <a:gd name="connsiteY3" fmla="*/ 0 h 1524000"/>
              <a:gd name="connsiteX0" fmla="*/ 0 w 1443939"/>
              <a:gd name="connsiteY0" fmla="*/ 0 h 1536700"/>
              <a:gd name="connsiteX1" fmla="*/ 1443939 w 1443939"/>
              <a:gd name="connsiteY1" fmla="*/ 1536700 h 1536700"/>
              <a:gd name="connsiteX2" fmla="*/ 1434414 w 1443939"/>
              <a:gd name="connsiteY2" fmla="*/ 16182 h 1536700"/>
              <a:gd name="connsiteX3" fmla="*/ 0 w 1443939"/>
              <a:gd name="connsiteY3" fmla="*/ 0 h 1536700"/>
              <a:gd name="connsiteX0" fmla="*/ 0 w 1477677"/>
              <a:gd name="connsiteY0" fmla="*/ 0 h 1536700"/>
              <a:gd name="connsiteX1" fmla="*/ 1477677 w 1477677"/>
              <a:gd name="connsiteY1" fmla="*/ 1536700 h 1536700"/>
              <a:gd name="connsiteX2" fmla="*/ 1468152 w 1477677"/>
              <a:gd name="connsiteY2" fmla="*/ 16182 h 1536700"/>
              <a:gd name="connsiteX3" fmla="*/ 0 w 1477677"/>
              <a:gd name="connsiteY3" fmla="*/ 0 h 1536700"/>
              <a:gd name="connsiteX0" fmla="*/ 0 w 1490644"/>
              <a:gd name="connsiteY0" fmla="*/ 13798 h 1550498"/>
              <a:gd name="connsiteX1" fmla="*/ 1477677 w 1490644"/>
              <a:gd name="connsiteY1" fmla="*/ 1550498 h 1550498"/>
              <a:gd name="connsiteX2" fmla="*/ 1490644 w 1490644"/>
              <a:gd name="connsiteY2" fmla="*/ 0 h 1550498"/>
              <a:gd name="connsiteX3" fmla="*/ 0 w 1490644"/>
              <a:gd name="connsiteY3" fmla="*/ 13798 h 1550498"/>
              <a:gd name="connsiteX0" fmla="*/ 0 w 1580613"/>
              <a:gd name="connsiteY0" fmla="*/ 0 h 1551690"/>
              <a:gd name="connsiteX1" fmla="*/ 1567646 w 1580613"/>
              <a:gd name="connsiteY1" fmla="*/ 1551690 h 1551690"/>
              <a:gd name="connsiteX2" fmla="*/ 1580613 w 1580613"/>
              <a:gd name="connsiteY2" fmla="*/ 1192 h 1551690"/>
              <a:gd name="connsiteX3" fmla="*/ 0 w 1580613"/>
              <a:gd name="connsiteY3" fmla="*/ 0 h 1551690"/>
              <a:gd name="connsiteX0" fmla="*/ 0 w 7834883"/>
              <a:gd name="connsiteY0" fmla="*/ 0 h 1551690"/>
              <a:gd name="connsiteX1" fmla="*/ 7821916 w 7834883"/>
              <a:gd name="connsiteY1" fmla="*/ 1551690 h 1551690"/>
              <a:gd name="connsiteX2" fmla="*/ 7834883 w 7834883"/>
              <a:gd name="connsiteY2" fmla="*/ 1192 h 1551690"/>
              <a:gd name="connsiteX3" fmla="*/ 0 w 7834883"/>
              <a:gd name="connsiteY3" fmla="*/ 0 h 1551690"/>
              <a:gd name="connsiteX0" fmla="*/ 0 w 8000100"/>
              <a:gd name="connsiteY0" fmla="*/ 0 h 1088553"/>
              <a:gd name="connsiteX1" fmla="*/ 8000100 w 8000100"/>
              <a:gd name="connsiteY1" fmla="*/ 1088553 h 1088553"/>
              <a:gd name="connsiteX2" fmla="*/ 7834883 w 8000100"/>
              <a:gd name="connsiteY2" fmla="*/ 1192 h 1088553"/>
              <a:gd name="connsiteX3" fmla="*/ 0 w 8000100"/>
              <a:gd name="connsiteY3" fmla="*/ 0 h 1088553"/>
              <a:gd name="connsiteX0" fmla="*/ 0 w 7857553"/>
              <a:gd name="connsiteY0" fmla="*/ 0 h 1124179"/>
              <a:gd name="connsiteX1" fmla="*/ 7857553 w 7857553"/>
              <a:gd name="connsiteY1" fmla="*/ 1124179 h 1124179"/>
              <a:gd name="connsiteX2" fmla="*/ 7834883 w 7857553"/>
              <a:gd name="connsiteY2" fmla="*/ 1192 h 1124179"/>
              <a:gd name="connsiteX3" fmla="*/ 0 w 7857553"/>
              <a:gd name="connsiteY3" fmla="*/ 0 h 1124179"/>
              <a:gd name="connsiteX0" fmla="*/ 0 w 7834883"/>
              <a:gd name="connsiteY0" fmla="*/ 0 h 1117829"/>
              <a:gd name="connsiteX1" fmla="*/ 7828969 w 7834883"/>
              <a:gd name="connsiteY1" fmla="*/ 1117829 h 1117829"/>
              <a:gd name="connsiteX2" fmla="*/ 7834883 w 7834883"/>
              <a:gd name="connsiteY2" fmla="*/ 1192 h 1117829"/>
              <a:gd name="connsiteX3" fmla="*/ 0 w 7834883"/>
              <a:gd name="connsiteY3" fmla="*/ 0 h 1117829"/>
            </a:gdLst>
            <a:ahLst/>
            <a:cxnLst>
              <a:cxn ang="0">
                <a:pos x="connsiteX0" y="connsiteY0"/>
              </a:cxn>
              <a:cxn ang="0">
                <a:pos x="connsiteX1" y="connsiteY1"/>
              </a:cxn>
              <a:cxn ang="0">
                <a:pos x="connsiteX2" y="connsiteY2"/>
              </a:cxn>
              <a:cxn ang="0">
                <a:pos x="connsiteX3" y="connsiteY3"/>
              </a:cxn>
            </a:cxnLst>
            <a:rect l="l" t="t" r="r" b="b"/>
            <a:pathLst>
              <a:path w="7834883" h="1117829">
                <a:moveTo>
                  <a:pt x="0" y="0"/>
                </a:moveTo>
                <a:lnTo>
                  <a:pt x="7828969" y="1117829"/>
                </a:lnTo>
                <a:cubicBezTo>
                  <a:pt x="7830940" y="745617"/>
                  <a:pt x="7832912" y="373404"/>
                  <a:pt x="7834883" y="1192"/>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6">
            <a:extLst>
              <a:ext uri="{FF2B5EF4-FFF2-40B4-BE49-F238E27FC236}">
                <a16:creationId xmlns:a16="http://schemas.microsoft.com/office/drawing/2014/main" id="{005C40D2-3C10-0943-BDC8-D284EC86DE81}"/>
              </a:ext>
            </a:extLst>
          </p:cNvPr>
          <p:cNvSpPr>
            <a:spLocks noGrp="1"/>
          </p:cNvSpPr>
          <p:nvPr>
            <p:ph type="ftr" sz="quarter" idx="3"/>
          </p:nvPr>
        </p:nvSpPr>
        <p:spPr>
          <a:xfrm>
            <a:off x="181495" y="179994"/>
            <a:ext cx="2072755" cy="177453"/>
          </a:xfrm>
          <a:prstGeom prst="rect">
            <a:avLst/>
          </a:prstGeom>
        </p:spPr>
        <p:txBody>
          <a:bodyPr vert="horz" lIns="91440" tIns="45720" rIns="91440" bIns="45720" rtlCol="0" anchor="ctr"/>
          <a:lstStyle>
            <a:lvl1pPr algn="l">
              <a:defRPr sz="800">
                <a:solidFill>
                  <a:schemeClr val="accent1"/>
                </a:solidFill>
              </a:defRPr>
            </a:lvl1pPr>
          </a:lstStyle>
          <a:p>
            <a:endParaRPr lang="en-US"/>
          </a:p>
        </p:txBody>
      </p:sp>
      <p:sp>
        <p:nvSpPr>
          <p:cNvPr id="19" name="Text Placeholder 2">
            <a:extLst>
              <a:ext uri="{FF2B5EF4-FFF2-40B4-BE49-F238E27FC236}">
                <a16:creationId xmlns:a16="http://schemas.microsoft.com/office/drawing/2014/main" id="{BAEFE954-41BC-2A44-9F8B-918D0B95AAB5}"/>
              </a:ext>
            </a:extLst>
          </p:cNvPr>
          <p:cNvSpPr>
            <a:spLocks noGrp="1"/>
          </p:cNvSpPr>
          <p:nvPr>
            <p:ph type="body" sz="quarter" idx="20"/>
          </p:nvPr>
        </p:nvSpPr>
        <p:spPr>
          <a:xfrm>
            <a:off x="740922" y="2266976"/>
            <a:ext cx="5126477" cy="3909379"/>
          </a:xfrm>
          <a:prstGeom prst="rect">
            <a:avLst/>
          </a:prstGeom>
        </p:spPr>
        <p:txBody>
          <a:bodyPr numCol="1"/>
          <a:lstStyle>
            <a:lvl1pPr marL="171450" indent="-171450">
              <a:lnSpc>
                <a:spcPct val="150000"/>
              </a:lnSpc>
              <a:spcBef>
                <a:spcPts val="400"/>
              </a:spcBef>
              <a:buClr>
                <a:schemeClr val="accent2"/>
              </a:buClr>
              <a:buFont typeface="Arial" panose="020B0604020202020204" pitchFamily="34" charset="0"/>
              <a:buChar char="•"/>
              <a:defRPr sz="1600"/>
            </a:lvl1pPr>
            <a:lvl2pPr marL="287338" indent="-171450">
              <a:buClr>
                <a:schemeClr val="accent2"/>
              </a:buClr>
              <a:buSzPct val="100000"/>
              <a:buFont typeface="System Font Regular"/>
              <a:buChar char="–"/>
              <a:defRPr sz="1600"/>
            </a:lvl2pPr>
            <a:lvl3pPr marL="403225" indent="-171450">
              <a:buClr>
                <a:schemeClr val="accent2"/>
              </a:buClr>
              <a:buSzPct val="75000"/>
              <a:buFont typeface="Courier New" panose="02070309020205020404" pitchFamily="49" charset="0"/>
              <a:buChar char="o"/>
              <a:defRPr/>
            </a:lvl3pPr>
            <a:lvl4pPr marL="520700" indent="-171450">
              <a:buClr>
                <a:schemeClr val="accent2"/>
              </a:buClr>
              <a:buFont typeface="System Font Regular"/>
              <a:buChar char="–"/>
              <a:defRPr/>
            </a:lvl4pPr>
            <a:lvl5pPr marL="636588" indent="-171450">
              <a:buClr>
                <a:schemeClr val="accent2"/>
              </a:buClr>
              <a:buFont typeface="System Font Regular"/>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2">
            <a:extLst>
              <a:ext uri="{FF2B5EF4-FFF2-40B4-BE49-F238E27FC236}">
                <a16:creationId xmlns:a16="http://schemas.microsoft.com/office/drawing/2014/main" id="{53656780-2D29-5145-A2F3-55563E1863AE}"/>
              </a:ext>
            </a:extLst>
          </p:cNvPr>
          <p:cNvSpPr>
            <a:spLocks noGrp="1"/>
          </p:cNvSpPr>
          <p:nvPr>
            <p:ph type="body" sz="quarter" idx="21"/>
          </p:nvPr>
        </p:nvSpPr>
        <p:spPr>
          <a:xfrm>
            <a:off x="6248400" y="2266976"/>
            <a:ext cx="5126477" cy="3909379"/>
          </a:xfrm>
          <a:prstGeom prst="rect">
            <a:avLst/>
          </a:prstGeom>
        </p:spPr>
        <p:txBody>
          <a:bodyPr numCol="1"/>
          <a:lstStyle>
            <a:lvl1pPr marL="171450" indent="-171450">
              <a:lnSpc>
                <a:spcPct val="150000"/>
              </a:lnSpc>
              <a:spcBef>
                <a:spcPts val="400"/>
              </a:spcBef>
              <a:buClr>
                <a:schemeClr val="accent2"/>
              </a:buClr>
              <a:buFont typeface="Arial" panose="020B0604020202020204" pitchFamily="34" charset="0"/>
              <a:buChar char="•"/>
              <a:defRPr sz="1600"/>
            </a:lvl1pPr>
            <a:lvl2pPr marL="287338" indent="-171450">
              <a:buClr>
                <a:schemeClr val="accent2"/>
              </a:buClr>
              <a:buSzPct val="100000"/>
              <a:buFont typeface="System Font Regular"/>
              <a:buChar char="–"/>
              <a:defRPr sz="1600"/>
            </a:lvl2pPr>
            <a:lvl3pPr marL="403225" indent="-171450">
              <a:buClr>
                <a:schemeClr val="accent2"/>
              </a:buClr>
              <a:buSzPct val="75000"/>
              <a:buFont typeface="Courier New" panose="02070309020205020404" pitchFamily="49" charset="0"/>
              <a:buChar char="o"/>
              <a:defRPr/>
            </a:lvl3pPr>
            <a:lvl4pPr marL="520700" indent="-171450">
              <a:buClr>
                <a:schemeClr val="accent2"/>
              </a:buClr>
              <a:buFont typeface="System Font Regular"/>
              <a:buChar char="–"/>
              <a:defRPr/>
            </a:lvl4pPr>
            <a:lvl5pPr marL="636588" indent="-171450">
              <a:buClr>
                <a:schemeClr val="accent2"/>
              </a:buClr>
              <a:buFont typeface="System Font Regular"/>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lide Number Placeholder 4">
            <a:extLst>
              <a:ext uri="{FF2B5EF4-FFF2-40B4-BE49-F238E27FC236}">
                <a16:creationId xmlns:a16="http://schemas.microsoft.com/office/drawing/2014/main" id="{3FE2BD7B-A454-47BA-9A3B-10822A3AD754}"/>
              </a:ext>
            </a:extLst>
          </p:cNvPr>
          <p:cNvSpPr>
            <a:spLocks noGrp="1"/>
          </p:cNvSpPr>
          <p:nvPr>
            <p:ph type="sldNum" sz="quarter" idx="12"/>
          </p:nvPr>
        </p:nvSpPr>
        <p:spPr>
          <a:xfrm>
            <a:off x="11766550" y="6454775"/>
            <a:ext cx="425450" cy="174625"/>
          </a:xfrm>
          <a:prstGeom prst="rect">
            <a:avLst/>
          </a:prstGeom>
        </p:spPr>
        <p:txBody>
          <a:bodyPr lIns="0" tIns="0" rIns="0" bIns="0" anchor="b" anchorCtr="0"/>
          <a:lstStyle>
            <a:lvl1pPr algn="l">
              <a:defRPr sz="900">
                <a:solidFill>
                  <a:schemeClr val="tx1"/>
                </a:solidFill>
              </a:defRPr>
            </a:lvl1pPr>
          </a:lstStyle>
          <a:p>
            <a:fld id="{CB7FE98A-78B1-495F-8A5C-53E48422F91F}" type="slidenum">
              <a:rPr lang="en-US" smtClean="0"/>
              <a:pPr/>
              <a:t>‹#›</a:t>
            </a:fld>
            <a:endParaRPr lang="en-US"/>
          </a:p>
        </p:txBody>
      </p:sp>
      <p:pic>
        <p:nvPicPr>
          <p:cNvPr id="12" name="Picture 11">
            <a:extLst>
              <a:ext uri="{FF2B5EF4-FFF2-40B4-BE49-F238E27FC236}">
                <a16:creationId xmlns:a16="http://schemas.microsoft.com/office/drawing/2014/main" id="{6DF4F107-6A23-4F7B-9E89-1FFB2D73E1A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38756" y="6338321"/>
            <a:ext cx="1013412" cy="403200"/>
          </a:xfrm>
          <a:prstGeom prst="rect">
            <a:avLst/>
          </a:prstGeom>
        </p:spPr>
      </p:pic>
      <p:sp>
        <p:nvSpPr>
          <p:cNvPr id="13" name="Freeform 17">
            <a:extLst>
              <a:ext uri="{FF2B5EF4-FFF2-40B4-BE49-F238E27FC236}">
                <a16:creationId xmlns:a16="http://schemas.microsoft.com/office/drawing/2014/main" id="{CF7B7BA4-0D69-421F-9B5A-ED2516EEA3B8}"/>
              </a:ext>
            </a:extLst>
          </p:cNvPr>
          <p:cNvSpPr/>
          <p:nvPr userDrawn="1"/>
        </p:nvSpPr>
        <p:spPr>
          <a:xfrm rot="5400000" flipH="1">
            <a:off x="27660" y="6114483"/>
            <a:ext cx="716169" cy="779404"/>
          </a:xfrm>
          <a:custGeom>
            <a:avLst/>
            <a:gdLst>
              <a:gd name="connsiteX0" fmla="*/ 20320 w 2407920"/>
              <a:gd name="connsiteY0" fmla="*/ 0 h 1137920"/>
              <a:gd name="connsiteX1" fmla="*/ 2407920 w 2407920"/>
              <a:gd name="connsiteY1" fmla="*/ 1137920 h 1137920"/>
              <a:gd name="connsiteX2" fmla="*/ 0 w 2407920"/>
              <a:gd name="connsiteY2" fmla="*/ 1137920 h 1137920"/>
              <a:gd name="connsiteX3" fmla="*/ 20320 w 2407920"/>
              <a:gd name="connsiteY3" fmla="*/ 0 h 1137920"/>
              <a:gd name="connsiteX0" fmla="*/ 1270 w 2388870"/>
              <a:gd name="connsiteY0" fmla="*/ 0 h 1137920"/>
              <a:gd name="connsiteX1" fmla="*/ 2388870 w 2388870"/>
              <a:gd name="connsiteY1" fmla="*/ 1137920 h 1137920"/>
              <a:gd name="connsiteX2" fmla="*/ 0 w 2388870"/>
              <a:gd name="connsiteY2" fmla="*/ 1137920 h 1137920"/>
              <a:gd name="connsiteX3" fmla="*/ 1270 w 2388870"/>
              <a:gd name="connsiteY3" fmla="*/ 0 h 1137920"/>
              <a:gd name="connsiteX0" fmla="*/ 1270 w 1130085"/>
              <a:gd name="connsiteY0" fmla="*/ 0 h 1197297"/>
              <a:gd name="connsiteX1" fmla="*/ 1130085 w 1130085"/>
              <a:gd name="connsiteY1" fmla="*/ 1197297 h 1197297"/>
              <a:gd name="connsiteX2" fmla="*/ 0 w 1130085"/>
              <a:gd name="connsiteY2" fmla="*/ 1137920 h 1197297"/>
              <a:gd name="connsiteX3" fmla="*/ 1270 w 1130085"/>
              <a:gd name="connsiteY3" fmla="*/ 0 h 1197297"/>
              <a:gd name="connsiteX0" fmla="*/ 1270 w 500693"/>
              <a:gd name="connsiteY0" fmla="*/ 0 h 1494180"/>
              <a:gd name="connsiteX1" fmla="*/ 500693 w 500693"/>
              <a:gd name="connsiteY1" fmla="*/ 1494180 h 1494180"/>
              <a:gd name="connsiteX2" fmla="*/ 0 w 500693"/>
              <a:gd name="connsiteY2" fmla="*/ 1137920 h 1494180"/>
              <a:gd name="connsiteX3" fmla="*/ 1270 w 500693"/>
              <a:gd name="connsiteY3" fmla="*/ 0 h 1494180"/>
              <a:gd name="connsiteX0" fmla="*/ 1270 w 1118210"/>
              <a:gd name="connsiteY0" fmla="*/ 0 h 1161674"/>
              <a:gd name="connsiteX1" fmla="*/ 1118210 w 1118210"/>
              <a:gd name="connsiteY1" fmla="*/ 1161674 h 1161674"/>
              <a:gd name="connsiteX2" fmla="*/ 0 w 1118210"/>
              <a:gd name="connsiteY2" fmla="*/ 1137920 h 1161674"/>
              <a:gd name="connsiteX3" fmla="*/ 1270 w 1118210"/>
              <a:gd name="connsiteY3" fmla="*/ 0 h 1161674"/>
              <a:gd name="connsiteX0" fmla="*/ 36896 w 1153836"/>
              <a:gd name="connsiteY0" fmla="*/ 0 h 1161674"/>
              <a:gd name="connsiteX1" fmla="*/ 1153836 w 1153836"/>
              <a:gd name="connsiteY1" fmla="*/ 1161674 h 1161674"/>
              <a:gd name="connsiteX2" fmla="*/ 0 w 1153836"/>
              <a:gd name="connsiteY2" fmla="*/ 1161671 h 1161674"/>
              <a:gd name="connsiteX3" fmla="*/ 36896 w 1153836"/>
              <a:gd name="connsiteY3" fmla="*/ 0 h 1161674"/>
              <a:gd name="connsiteX0" fmla="*/ 11 w 1164452"/>
              <a:gd name="connsiteY0" fmla="*/ 0 h 1256676"/>
              <a:gd name="connsiteX1" fmla="*/ 1164452 w 1164452"/>
              <a:gd name="connsiteY1" fmla="*/ 1256676 h 1256676"/>
              <a:gd name="connsiteX2" fmla="*/ 10616 w 1164452"/>
              <a:gd name="connsiteY2" fmla="*/ 1256673 h 1256676"/>
              <a:gd name="connsiteX3" fmla="*/ 11 w 1164452"/>
              <a:gd name="connsiteY3" fmla="*/ 0 h 1256676"/>
              <a:gd name="connsiteX0" fmla="*/ 11 w 1167627"/>
              <a:gd name="connsiteY0" fmla="*/ 0 h 1256673"/>
              <a:gd name="connsiteX1" fmla="*/ 1167627 w 1167627"/>
              <a:gd name="connsiteY1" fmla="*/ 1250326 h 1256673"/>
              <a:gd name="connsiteX2" fmla="*/ 10616 w 1167627"/>
              <a:gd name="connsiteY2" fmla="*/ 1256673 h 1256673"/>
              <a:gd name="connsiteX3" fmla="*/ 11 w 1167627"/>
              <a:gd name="connsiteY3" fmla="*/ 0 h 1256673"/>
              <a:gd name="connsiteX0" fmla="*/ 62420 w 1157011"/>
              <a:gd name="connsiteY0" fmla="*/ 0 h 1250323"/>
              <a:gd name="connsiteX1" fmla="*/ 1157011 w 1157011"/>
              <a:gd name="connsiteY1" fmla="*/ 1243976 h 1250323"/>
              <a:gd name="connsiteX2" fmla="*/ 0 w 1157011"/>
              <a:gd name="connsiteY2" fmla="*/ 1250323 h 1250323"/>
              <a:gd name="connsiteX3" fmla="*/ 62420 w 1157011"/>
              <a:gd name="connsiteY3" fmla="*/ 0 h 1250323"/>
              <a:gd name="connsiteX0" fmla="*/ 5270 w 1157011"/>
              <a:gd name="connsiteY0" fmla="*/ 0 h 1259848"/>
              <a:gd name="connsiteX1" fmla="*/ 1157011 w 1157011"/>
              <a:gd name="connsiteY1" fmla="*/ 1253501 h 1259848"/>
              <a:gd name="connsiteX2" fmla="*/ 0 w 1157011"/>
              <a:gd name="connsiteY2" fmla="*/ 1259848 h 1259848"/>
              <a:gd name="connsiteX3" fmla="*/ 5270 w 1157011"/>
              <a:gd name="connsiteY3" fmla="*/ 0 h 1259848"/>
              <a:gd name="connsiteX0" fmla="*/ 1 w 1151742"/>
              <a:gd name="connsiteY0" fmla="*/ 0 h 1253501"/>
              <a:gd name="connsiteX1" fmla="*/ 1151742 w 1151742"/>
              <a:gd name="connsiteY1" fmla="*/ 1253501 h 1253501"/>
              <a:gd name="connsiteX2" fmla="*/ 255081 w 1151742"/>
              <a:gd name="connsiteY2" fmla="*/ 1148723 h 1253501"/>
              <a:gd name="connsiteX3" fmla="*/ 1 w 1151742"/>
              <a:gd name="connsiteY3" fmla="*/ 0 h 1253501"/>
              <a:gd name="connsiteX0" fmla="*/ 61 w 1151802"/>
              <a:gd name="connsiteY0" fmla="*/ 0 h 1253501"/>
              <a:gd name="connsiteX1" fmla="*/ 1151802 w 1151802"/>
              <a:gd name="connsiteY1" fmla="*/ 1253501 h 1253501"/>
              <a:gd name="connsiteX2" fmla="*/ 1141 w 1151802"/>
              <a:gd name="connsiteY2" fmla="*/ 1250326 h 1253501"/>
              <a:gd name="connsiteX3" fmla="*/ 61 w 1151802"/>
              <a:gd name="connsiteY3" fmla="*/ 0 h 1253501"/>
            </a:gdLst>
            <a:ahLst/>
            <a:cxnLst>
              <a:cxn ang="0">
                <a:pos x="connsiteX0" y="connsiteY0"/>
              </a:cxn>
              <a:cxn ang="0">
                <a:pos x="connsiteX1" y="connsiteY1"/>
              </a:cxn>
              <a:cxn ang="0">
                <a:pos x="connsiteX2" y="connsiteY2"/>
              </a:cxn>
              <a:cxn ang="0">
                <a:pos x="connsiteX3" y="connsiteY3"/>
              </a:cxn>
            </a:cxnLst>
            <a:rect l="l" t="t" r="r" b="b"/>
            <a:pathLst>
              <a:path w="1151802" h="1253501">
                <a:moveTo>
                  <a:pt x="61" y="0"/>
                </a:moveTo>
                <a:lnTo>
                  <a:pt x="1151802" y="1253501"/>
                </a:lnTo>
                <a:lnTo>
                  <a:pt x="1141" y="1250326"/>
                </a:lnTo>
                <a:cubicBezTo>
                  <a:pt x="1564" y="871019"/>
                  <a:pt x="-362" y="379307"/>
                  <a:pt x="6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57542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C2394637-9504-6240-8BAD-4C3FE8F17265}"/>
              </a:ext>
            </a:extLst>
          </p:cNvPr>
          <p:cNvSpPr>
            <a:spLocks noGrp="1"/>
          </p:cNvSpPr>
          <p:nvPr>
            <p:ph type="body" sz="quarter" idx="13"/>
          </p:nvPr>
        </p:nvSpPr>
        <p:spPr>
          <a:xfrm>
            <a:off x="753373" y="1033669"/>
            <a:ext cx="7658099" cy="274431"/>
          </a:xfrm>
          <a:prstGeom prst="rect">
            <a:avLst/>
          </a:prstGeom>
        </p:spPr>
        <p:txBody>
          <a:bodyPr/>
          <a:lstStyle>
            <a:lvl1pPr>
              <a:defRPr sz="2000"/>
            </a:lvl1pPr>
          </a:lstStyle>
          <a:p>
            <a:r>
              <a:rPr lang="en-US"/>
              <a:t>Subhead location</a:t>
            </a:r>
          </a:p>
        </p:txBody>
      </p:sp>
      <p:sp>
        <p:nvSpPr>
          <p:cNvPr id="16" name="Title 2">
            <a:extLst>
              <a:ext uri="{FF2B5EF4-FFF2-40B4-BE49-F238E27FC236}">
                <a16:creationId xmlns:a16="http://schemas.microsoft.com/office/drawing/2014/main" id="{C44F460C-318D-7A40-89AB-0CB815D74841}"/>
              </a:ext>
            </a:extLst>
          </p:cNvPr>
          <p:cNvSpPr>
            <a:spLocks noGrp="1"/>
          </p:cNvSpPr>
          <p:nvPr>
            <p:ph type="title" hasCustomPrompt="1"/>
          </p:nvPr>
        </p:nvSpPr>
        <p:spPr>
          <a:xfrm>
            <a:off x="754380" y="590047"/>
            <a:ext cx="7658100" cy="373839"/>
          </a:xfrm>
          <a:prstGeom prst="rect">
            <a:avLst/>
          </a:prstGeom>
        </p:spPr>
        <p:txBody>
          <a:bodyPr>
            <a:noAutofit/>
          </a:bodyPr>
          <a:lstStyle>
            <a:lvl1pPr>
              <a:defRPr sz="2800"/>
            </a:lvl1pPr>
          </a:lstStyle>
          <a:p>
            <a:r>
              <a:rPr lang="en-US"/>
              <a:t>Click to add title</a:t>
            </a:r>
            <a:endParaRPr lang="en-US" sz="1800" spc="0"/>
          </a:p>
        </p:txBody>
      </p:sp>
      <p:sp>
        <p:nvSpPr>
          <p:cNvPr id="13" name="Freeform 12">
            <a:extLst>
              <a:ext uri="{FF2B5EF4-FFF2-40B4-BE49-F238E27FC236}">
                <a16:creationId xmlns:a16="http://schemas.microsoft.com/office/drawing/2014/main" id="{C9C1AB2E-BCF9-8B4B-8D26-DFF7EBB21BD5}"/>
              </a:ext>
            </a:extLst>
          </p:cNvPr>
          <p:cNvSpPr/>
          <p:nvPr userDrawn="1"/>
        </p:nvSpPr>
        <p:spPr>
          <a:xfrm rot="10800000" flipH="1" flipV="1">
            <a:off x="6991682" y="-14991"/>
            <a:ext cx="5221659" cy="1117829"/>
          </a:xfrm>
          <a:custGeom>
            <a:avLst/>
            <a:gdLst>
              <a:gd name="connsiteX0" fmla="*/ 0 w 2015613"/>
              <a:gd name="connsiteY0" fmla="*/ 0 h 1524000"/>
              <a:gd name="connsiteX1" fmla="*/ 2015613 w 2015613"/>
              <a:gd name="connsiteY1" fmla="*/ 1524000 h 1524000"/>
              <a:gd name="connsiteX2" fmla="*/ 2015613 w 2015613"/>
              <a:gd name="connsiteY2" fmla="*/ 9832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63807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3482 h 1524000"/>
              <a:gd name="connsiteX3" fmla="*/ 0 w 2015613"/>
              <a:gd name="connsiteY3" fmla="*/ 0 h 1524000"/>
              <a:gd name="connsiteX0" fmla="*/ 0 w 1443939"/>
              <a:gd name="connsiteY0" fmla="*/ 0 h 1536700"/>
              <a:gd name="connsiteX1" fmla="*/ 1443939 w 1443939"/>
              <a:gd name="connsiteY1" fmla="*/ 1536700 h 1536700"/>
              <a:gd name="connsiteX2" fmla="*/ 1434414 w 1443939"/>
              <a:gd name="connsiteY2" fmla="*/ 16182 h 1536700"/>
              <a:gd name="connsiteX3" fmla="*/ 0 w 1443939"/>
              <a:gd name="connsiteY3" fmla="*/ 0 h 1536700"/>
              <a:gd name="connsiteX0" fmla="*/ 0 w 1477677"/>
              <a:gd name="connsiteY0" fmla="*/ 0 h 1536700"/>
              <a:gd name="connsiteX1" fmla="*/ 1477677 w 1477677"/>
              <a:gd name="connsiteY1" fmla="*/ 1536700 h 1536700"/>
              <a:gd name="connsiteX2" fmla="*/ 1468152 w 1477677"/>
              <a:gd name="connsiteY2" fmla="*/ 16182 h 1536700"/>
              <a:gd name="connsiteX3" fmla="*/ 0 w 1477677"/>
              <a:gd name="connsiteY3" fmla="*/ 0 h 1536700"/>
              <a:gd name="connsiteX0" fmla="*/ 0 w 1490644"/>
              <a:gd name="connsiteY0" fmla="*/ 13798 h 1550498"/>
              <a:gd name="connsiteX1" fmla="*/ 1477677 w 1490644"/>
              <a:gd name="connsiteY1" fmla="*/ 1550498 h 1550498"/>
              <a:gd name="connsiteX2" fmla="*/ 1490644 w 1490644"/>
              <a:gd name="connsiteY2" fmla="*/ 0 h 1550498"/>
              <a:gd name="connsiteX3" fmla="*/ 0 w 1490644"/>
              <a:gd name="connsiteY3" fmla="*/ 13798 h 1550498"/>
              <a:gd name="connsiteX0" fmla="*/ 0 w 1580613"/>
              <a:gd name="connsiteY0" fmla="*/ 0 h 1551690"/>
              <a:gd name="connsiteX1" fmla="*/ 1567646 w 1580613"/>
              <a:gd name="connsiteY1" fmla="*/ 1551690 h 1551690"/>
              <a:gd name="connsiteX2" fmla="*/ 1580613 w 1580613"/>
              <a:gd name="connsiteY2" fmla="*/ 1192 h 1551690"/>
              <a:gd name="connsiteX3" fmla="*/ 0 w 1580613"/>
              <a:gd name="connsiteY3" fmla="*/ 0 h 1551690"/>
              <a:gd name="connsiteX0" fmla="*/ 0 w 7834883"/>
              <a:gd name="connsiteY0" fmla="*/ 0 h 1551690"/>
              <a:gd name="connsiteX1" fmla="*/ 7821916 w 7834883"/>
              <a:gd name="connsiteY1" fmla="*/ 1551690 h 1551690"/>
              <a:gd name="connsiteX2" fmla="*/ 7834883 w 7834883"/>
              <a:gd name="connsiteY2" fmla="*/ 1192 h 1551690"/>
              <a:gd name="connsiteX3" fmla="*/ 0 w 7834883"/>
              <a:gd name="connsiteY3" fmla="*/ 0 h 1551690"/>
              <a:gd name="connsiteX0" fmla="*/ 0 w 8000100"/>
              <a:gd name="connsiteY0" fmla="*/ 0 h 1088553"/>
              <a:gd name="connsiteX1" fmla="*/ 8000100 w 8000100"/>
              <a:gd name="connsiteY1" fmla="*/ 1088553 h 1088553"/>
              <a:gd name="connsiteX2" fmla="*/ 7834883 w 8000100"/>
              <a:gd name="connsiteY2" fmla="*/ 1192 h 1088553"/>
              <a:gd name="connsiteX3" fmla="*/ 0 w 8000100"/>
              <a:gd name="connsiteY3" fmla="*/ 0 h 1088553"/>
              <a:gd name="connsiteX0" fmla="*/ 0 w 7857553"/>
              <a:gd name="connsiteY0" fmla="*/ 0 h 1124179"/>
              <a:gd name="connsiteX1" fmla="*/ 7857553 w 7857553"/>
              <a:gd name="connsiteY1" fmla="*/ 1124179 h 1124179"/>
              <a:gd name="connsiteX2" fmla="*/ 7834883 w 7857553"/>
              <a:gd name="connsiteY2" fmla="*/ 1192 h 1124179"/>
              <a:gd name="connsiteX3" fmla="*/ 0 w 7857553"/>
              <a:gd name="connsiteY3" fmla="*/ 0 h 1124179"/>
              <a:gd name="connsiteX0" fmla="*/ 0 w 7834883"/>
              <a:gd name="connsiteY0" fmla="*/ 0 h 1117829"/>
              <a:gd name="connsiteX1" fmla="*/ 7828969 w 7834883"/>
              <a:gd name="connsiteY1" fmla="*/ 1117829 h 1117829"/>
              <a:gd name="connsiteX2" fmla="*/ 7834883 w 7834883"/>
              <a:gd name="connsiteY2" fmla="*/ 1192 h 1117829"/>
              <a:gd name="connsiteX3" fmla="*/ 0 w 7834883"/>
              <a:gd name="connsiteY3" fmla="*/ 0 h 1117829"/>
            </a:gdLst>
            <a:ahLst/>
            <a:cxnLst>
              <a:cxn ang="0">
                <a:pos x="connsiteX0" y="connsiteY0"/>
              </a:cxn>
              <a:cxn ang="0">
                <a:pos x="connsiteX1" y="connsiteY1"/>
              </a:cxn>
              <a:cxn ang="0">
                <a:pos x="connsiteX2" y="connsiteY2"/>
              </a:cxn>
              <a:cxn ang="0">
                <a:pos x="connsiteX3" y="connsiteY3"/>
              </a:cxn>
            </a:cxnLst>
            <a:rect l="l" t="t" r="r" b="b"/>
            <a:pathLst>
              <a:path w="7834883" h="1117829">
                <a:moveTo>
                  <a:pt x="0" y="0"/>
                </a:moveTo>
                <a:lnTo>
                  <a:pt x="7828969" y="1117829"/>
                </a:lnTo>
                <a:cubicBezTo>
                  <a:pt x="7830940" y="745617"/>
                  <a:pt x="7832912" y="373404"/>
                  <a:pt x="7834883" y="1192"/>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6">
            <a:extLst>
              <a:ext uri="{FF2B5EF4-FFF2-40B4-BE49-F238E27FC236}">
                <a16:creationId xmlns:a16="http://schemas.microsoft.com/office/drawing/2014/main" id="{BE4EF339-E100-7748-91C4-3D9C28D540E8}"/>
              </a:ext>
            </a:extLst>
          </p:cNvPr>
          <p:cNvSpPr>
            <a:spLocks noGrp="1"/>
          </p:cNvSpPr>
          <p:nvPr>
            <p:ph type="ftr" sz="quarter" idx="3"/>
          </p:nvPr>
        </p:nvSpPr>
        <p:spPr>
          <a:xfrm>
            <a:off x="181495" y="179994"/>
            <a:ext cx="2072755" cy="177453"/>
          </a:xfrm>
          <a:prstGeom prst="rect">
            <a:avLst/>
          </a:prstGeom>
        </p:spPr>
        <p:txBody>
          <a:bodyPr vert="horz" lIns="91440" tIns="45720" rIns="91440" bIns="45720" rtlCol="0" anchor="ctr"/>
          <a:lstStyle>
            <a:lvl1pPr algn="l">
              <a:defRPr sz="800">
                <a:solidFill>
                  <a:schemeClr val="accent1"/>
                </a:solidFill>
              </a:defRPr>
            </a:lvl1pPr>
          </a:lstStyle>
          <a:p>
            <a:endParaRPr lang="en-US"/>
          </a:p>
        </p:txBody>
      </p:sp>
      <p:sp>
        <p:nvSpPr>
          <p:cNvPr id="15" name="Text Placeholder 2">
            <a:extLst>
              <a:ext uri="{FF2B5EF4-FFF2-40B4-BE49-F238E27FC236}">
                <a16:creationId xmlns:a16="http://schemas.microsoft.com/office/drawing/2014/main" id="{F0A7199E-1B1A-044D-81A8-DE962EADA6BE}"/>
              </a:ext>
            </a:extLst>
          </p:cNvPr>
          <p:cNvSpPr>
            <a:spLocks noGrp="1"/>
          </p:cNvSpPr>
          <p:nvPr>
            <p:ph type="body" sz="quarter" idx="20"/>
          </p:nvPr>
        </p:nvSpPr>
        <p:spPr>
          <a:xfrm>
            <a:off x="740922" y="2266976"/>
            <a:ext cx="5126477" cy="3909379"/>
          </a:xfrm>
          <a:prstGeom prst="rect">
            <a:avLst/>
          </a:prstGeom>
        </p:spPr>
        <p:txBody>
          <a:bodyPr numCol="1"/>
          <a:lstStyle>
            <a:lvl1pPr marL="171450" indent="-171450">
              <a:lnSpc>
                <a:spcPct val="150000"/>
              </a:lnSpc>
              <a:spcBef>
                <a:spcPts val="400"/>
              </a:spcBef>
              <a:buClr>
                <a:schemeClr val="accent2"/>
              </a:buClr>
              <a:buFont typeface="Arial" panose="020B0604020202020204" pitchFamily="34" charset="0"/>
              <a:buChar char="•"/>
              <a:defRPr sz="1600"/>
            </a:lvl1pPr>
            <a:lvl2pPr marL="287338" indent="-171450">
              <a:buClr>
                <a:schemeClr val="accent2"/>
              </a:buClr>
              <a:buSzPct val="100000"/>
              <a:buFont typeface="System Font Regular"/>
              <a:buChar char="–"/>
              <a:defRPr sz="1600"/>
            </a:lvl2pPr>
            <a:lvl3pPr marL="403225" indent="-171450">
              <a:buClr>
                <a:schemeClr val="accent2"/>
              </a:buClr>
              <a:buSzPct val="75000"/>
              <a:buFont typeface="Courier New" panose="02070309020205020404" pitchFamily="49" charset="0"/>
              <a:buChar char="o"/>
              <a:defRPr/>
            </a:lvl3pPr>
            <a:lvl4pPr marL="520700" indent="-171450">
              <a:buClr>
                <a:schemeClr val="accent2"/>
              </a:buClr>
              <a:buFont typeface="System Font Regular"/>
              <a:buChar char="–"/>
              <a:defRPr/>
            </a:lvl4pPr>
            <a:lvl5pPr marL="636588" indent="-171450">
              <a:buClr>
                <a:schemeClr val="accent2"/>
              </a:buClr>
              <a:buFont typeface="System Font Regular"/>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Slide Number Placeholder 4">
            <a:extLst>
              <a:ext uri="{FF2B5EF4-FFF2-40B4-BE49-F238E27FC236}">
                <a16:creationId xmlns:a16="http://schemas.microsoft.com/office/drawing/2014/main" id="{1C2E023B-AF77-4A49-AB43-DC7B8FA30C4A}"/>
              </a:ext>
            </a:extLst>
          </p:cNvPr>
          <p:cNvSpPr>
            <a:spLocks noGrp="1"/>
          </p:cNvSpPr>
          <p:nvPr>
            <p:ph type="sldNum" sz="quarter" idx="12"/>
          </p:nvPr>
        </p:nvSpPr>
        <p:spPr>
          <a:xfrm>
            <a:off x="11766550" y="6454775"/>
            <a:ext cx="425450" cy="174625"/>
          </a:xfrm>
          <a:prstGeom prst="rect">
            <a:avLst/>
          </a:prstGeom>
        </p:spPr>
        <p:txBody>
          <a:bodyPr lIns="0" tIns="0" rIns="0" bIns="0" anchor="b" anchorCtr="0"/>
          <a:lstStyle>
            <a:lvl1pPr algn="l">
              <a:defRPr sz="900">
                <a:solidFill>
                  <a:schemeClr val="tx1"/>
                </a:solidFill>
              </a:defRPr>
            </a:lvl1pPr>
          </a:lstStyle>
          <a:p>
            <a:fld id="{CB7FE98A-78B1-495F-8A5C-53E48422F91F}" type="slidenum">
              <a:rPr lang="en-US" smtClean="0"/>
              <a:pPr/>
              <a:t>‹#›</a:t>
            </a:fld>
            <a:endParaRPr lang="en-US"/>
          </a:p>
        </p:txBody>
      </p:sp>
      <p:pic>
        <p:nvPicPr>
          <p:cNvPr id="12" name="Picture 11">
            <a:extLst>
              <a:ext uri="{FF2B5EF4-FFF2-40B4-BE49-F238E27FC236}">
                <a16:creationId xmlns:a16="http://schemas.microsoft.com/office/drawing/2014/main" id="{C57ABDAC-64B6-4D51-8301-C219622FE29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38756" y="6338321"/>
            <a:ext cx="1013412" cy="403200"/>
          </a:xfrm>
          <a:prstGeom prst="rect">
            <a:avLst/>
          </a:prstGeom>
        </p:spPr>
      </p:pic>
      <p:sp>
        <p:nvSpPr>
          <p:cNvPr id="14" name="Freeform 17">
            <a:extLst>
              <a:ext uri="{FF2B5EF4-FFF2-40B4-BE49-F238E27FC236}">
                <a16:creationId xmlns:a16="http://schemas.microsoft.com/office/drawing/2014/main" id="{D2C5E47B-267D-40AA-9920-FF192C17F9F5}"/>
              </a:ext>
            </a:extLst>
          </p:cNvPr>
          <p:cNvSpPr/>
          <p:nvPr userDrawn="1"/>
        </p:nvSpPr>
        <p:spPr>
          <a:xfrm rot="5400000" flipH="1">
            <a:off x="27660" y="6114483"/>
            <a:ext cx="716169" cy="779404"/>
          </a:xfrm>
          <a:custGeom>
            <a:avLst/>
            <a:gdLst>
              <a:gd name="connsiteX0" fmla="*/ 20320 w 2407920"/>
              <a:gd name="connsiteY0" fmla="*/ 0 h 1137920"/>
              <a:gd name="connsiteX1" fmla="*/ 2407920 w 2407920"/>
              <a:gd name="connsiteY1" fmla="*/ 1137920 h 1137920"/>
              <a:gd name="connsiteX2" fmla="*/ 0 w 2407920"/>
              <a:gd name="connsiteY2" fmla="*/ 1137920 h 1137920"/>
              <a:gd name="connsiteX3" fmla="*/ 20320 w 2407920"/>
              <a:gd name="connsiteY3" fmla="*/ 0 h 1137920"/>
              <a:gd name="connsiteX0" fmla="*/ 1270 w 2388870"/>
              <a:gd name="connsiteY0" fmla="*/ 0 h 1137920"/>
              <a:gd name="connsiteX1" fmla="*/ 2388870 w 2388870"/>
              <a:gd name="connsiteY1" fmla="*/ 1137920 h 1137920"/>
              <a:gd name="connsiteX2" fmla="*/ 0 w 2388870"/>
              <a:gd name="connsiteY2" fmla="*/ 1137920 h 1137920"/>
              <a:gd name="connsiteX3" fmla="*/ 1270 w 2388870"/>
              <a:gd name="connsiteY3" fmla="*/ 0 h 1137920"/>
              <a:gd name="connsiteX0" fmla="*/ 1270 w 1130085"/>
              <a:gd name="connsiteY0" fmla="*/ 0 h 1197297"/>
              <a:gd name="connsiteX1" fmla="*/ 1130085 w 1130085"/>
              <a:gd name="connsiteY1" fmla="*/ 1197297 h 1197297"/>
              <a:gd name="connsiteX2" fmla="*/ 0 w 1130085"/>
              <a:gd name="connsiteY2" fmla="*/ 1137920 h 1197297"/>
              <a:gd name="connsiteX3" fmla="*/ 1270 w 1130085"/>
              <a:gd name="connsiteY3" fmla="*/ 0 h 1197297"/>
              <a:gd name="connsiteX0" fmla="*/ 1270 w 500693"/>
              <a:gd name="connsiteY0" fmla="*/ 0 h 1494180"/>
              <a:gd name="connsiteX1" fmla="*/ 500693 w 500693"/>
              <a:gd name="connsiteY1" fmla="*/ 1494180 h 1494180"/>
              <a:gd name="connsiteX2" fmla="*/ 0 w 500693"/>
              <a:gd name="connsiteY2" fmla="*/ 1137920 h 1494180"/>
              <a:gd name="connsiteX3" fmla="*/ 1270 w 500693"/>
              <a:gd name="connsiteY3" fmla="*/ 0 h 1494180"/>
              <a:gd name="connsiteX0" fmla="*/ 1270 w 1118210"/>
              <a:gd name="connsiteY0" fmla="*/ 0 h 1161674"/>
              <a:gd name="connsiteX1" fmla="*/ 1118210 w 1118210"/>
              <a:gd name="connsiteY1" fmla="*/ 1161674 h 1161674"/>
              <a:gd name="connsiteX2" fmla="*/ 0 w 1118210"/>
              <a:gd name="connsiteY2" fmla="*/ 1137920 h 1161674"/>
              <a:gd name="connsiteX3" fmla="*/ 1270 w 1118210"/>
              <a:gd name="connsiteY3" fmla="*/ 0 h 1161674"/>
              <a:gd name="connsiteX0" fmla="*/ 36896 w 1153836"/>
              <a:gd name="connsiteY0" fmla="*/ 0 h 1161674"/>
              <a:gd name="connsiteX1" fmla="*/ 1153836 w 1153836"/>
              <a:gd name="connsiteY1" fmla="*/ 1161674 h 1161674"/>
              <a:gd name="connsiteX2" fmla="*/ 0 w 1153836"/>
              <a:gd name="connsiteY2" fmla="*/ 1161671 h 1161674"/>
              <a:gd name="connsiteX3" fmla="*/ 36896 w 1153836"/>
              <a:gd name="connsiteY3" fmla="*/ 0 h 1161674"/>
              <a:gd name="connsiteX0" fmla="*/ 11 w 1164452"/>
              <a:gd name="connsiteY0" fmla="*/ 0 h 1256676"/>
              <a:gd name="connsiteX1" fmla="*/ 1164452 w 1164452"/>
              <a:gd name="connsiteY1" fmla="*/ 1256676 h 1256676"/>
              <a:gd name="connsiteX2" fmla="*/ 10616 w 1164452"/>
              <a:gd name="connsiteY2" fmla="*/ 1256673 h 1256676"/>
              <a:gd name="connsiteX3" fmla="*/ 11 w 1164452"/>
              <a:gd name="connsiteY3" fmla="*/ 0 h 1256676"/>
              <a:gd name="connsiteX0" fmla="*/ 11 w 1167627"/>
              <a:gd name="connsiteY0" fmla="*/ 0 h 1256673"/>
              <a:gd name="connsiteX1" fmla="*/ 1167627 w 1167627"/>
              <a:gd name="connsiteY1" fmla="*/ 1250326 h 1256673"/>
              <a:gd name="connsiteX2" fmla="*/ 10616 w 1167627"/>
              <a:gd name="connsiteY2" fmla="*/ 1256673 h 1256673"/>
              <a:gd name="connsiteX3" fmla="*/ 11 w 1167627"/>
              <a:gd name="connsiteY3" fmla="*/ 0 h 1256673"/>
              <a:gd name="connsiteX0" fmla="*/ 62420 w 1157011"/>
              <a:gd name="connsiteY0" fmla="*/ 0 h 1250323"/>
              <a:gd name="connsiteX1" fmla="*/ 1157011 w 1157011"/>
              <a:gd name="connsiteY1" fmla="*/ 1243976 h 1250323"/>
              <a:gd name="connsiteX2" fmla="*/ 0 w 1157011"/>
              <a:gd name="connsiteY2" fmla="*/ 1250323 h 1250323"/>
              <a:gd name="connsiteX3" fmla="*/ 62420 w 1157011"/>
              <a:gd name="connsiteY3" fmla="*/ 0 h 1250323"/>
              <a:gd name="connsiteX0" fmla="*/ 5270 w 1157011"/>
              <a:gd name="connsiteY0" fmla="*/ 0 h 1259848"/>
              <a:gd name="connsiteX1" fmla="*/ 1157011 w 1157011"/>
              <a:gd name="connsiteY1" fmla="*/ 1253501 h 1259848"/>
              <a:gd name="connsiteX2" fmla="*/ 0 w 1157011"/>
              <a:gd name="connsiteY2" fmla="*/ 1259848 h 1259848"/>
              <a:gd name="connsiteX3" fmla="*/ 5270 w 1157011"/>
              <a:gd name="connsiteY3" fmla="*/ 0 h 1259848"/>
              <a:gd name="connsiteX0" fmla="*/ 1 w 1151742"/>
              <a:gd name="connsiteY0" fmla="*/ 0 h 1253501"/>
              <a:gd name="connsiteX1" fmla="*/ 1151742 w 1151742"/>
              <a:gd name="connsiteY1" fmla="*/ 1253501 h 1253501"/>
              <a:gd name="connsiteX2" fmla="*/ 255081 w 1151742"/>
              <a:gd name="connsiteY2" fmla="*/ 1148723 h 1253501"/>
              <a:gd name="connsiteX3" fmla="*/ 1 w 1151742"/>
              <a:gd name="connsiteY3" fmla="*/ 0 h 1253501"/>
              <a:gd name="connsiteX0" fmla="*/ 61 w 1151802"/>
              <a:gd name="connsiteY0" fmla="*/ 0 h 1253501"/>
              <a:gd name="connsiteX1" fmla="*/ 1151802 w 1151802"/>
              <a:gd name="connsiteY1" fmla="*/ 1253501 h 1253501"/>
              <a:gd name="connsiteX2" fmla="*/ 1141 w 1151802"/>
              <a:gd name="connsiteY2" fmla="*/ 1250326 h 1253501"/>
              <a:gd name="connsiteX3" fmla="*/ 61 w 1151802"/>
              <a:gd name="connsiteY3" fmla="*/ 0 h 1253501"/>
            </a:gdLst>
            <a:ahLst/>
            <a:cxnLst>
              <a:cxn ang="0">
                <a:pos x="connsiteX0" y="connsiteY0"/>
              </a:cxn>
              <a:cxn ang="0">
                <a:pos x="connsiteX1" y="connsiteY1"/>
              </a:cxn>
              <a:cxn ang="0">
                <a:pos x="connsiteX2" y="connsiteY2"/>
              </a:cxn>
              <a:cxn ang="0">
                <a:pos x="connsiteX3" y="connsiteY3"/>
              </a:cxn>
            </a:cxnLst>
            <a:rect l="l" t="t" r="r" b="b"/>
            <a:pathLst>
              <a:path w="1151802" h="1253501">
                <a:moveTo>
                  <a:pt x="61" y="0"/>
                </a:moveTo>
                <a:lnTo>
                  <a:pt x="1151802" y="1253501"/>
                </a:lnTo>
                <a:lnTo>
                  <a:pt x="1141" y="1250326"/>
                </a:lnTo>
                <a:cubicBezTo>
                  <a:pt x="1564" y="871019"/>
                  <a:pt x="-362" y="379307"/>
                  <a:pt x="6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82796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03D64774-91E7-CD4D-B623-AC957B79CDA5}"/>
              </a:ext>
            </a:extLst>
          </p:cNvPr>
          <p:cNvSpPr>
            <a:spLocks noGrp="1"/>
          </p:cNvSpPr>
          <p:nvPr>
            <p:ph type="title" hasCustomPrompt="1"/>
          </p:nvPr>
        </p:nvSpPr>
        <p:spPr>
          <a:xfrm>
            <a:off x="754380" y="590047"/>
            <a:ext cx="7658100" cy="373839"/>
          </a:xfrm>
          <a:prstGeom prst="rect">
            <a:avLst/>
          </a:prstGeom>
        </p:spPr>
        <p:txBody>
          <a:bodyPr>
            <a:noAutofit/>
          </a:bodyPr>
          <a:lstStyle>
            <a:lvl1pPr>
              <a:defRPr sz="2800"/>
            </a:lvl1pPr>
          </a:lstStyle>
          <a:p>
            <a:r>
              <a:rPr lang="en-US"/>
              <a:t>Click to add title</a:t>
            </a:r>
            <a:endParaRPr lang="en-US" sz="1800" spc="0"/>
          </a:p>
        </p:txBody>
      </p:sp>
      <p:sp>
        <p:nvSpPr>
          <p:cNvPr id="12" name="Text Placeholder 3">
            <a:extLst>
              <a:ext uri="{FF2B5EF4-FFF2-40B4-BE49-F238E27FC236}">
                <a16:creationId xmlns:a16="http://schemas.microsoft.com/office/drawing/2014/main" id="{B2AA9CFA-9DF3-0E4D-BB0C-C1C12C954FC5}"/>
              </a:ext>
            </a:extLst>
          </p:cNvPr>
          <p:cNvSpPr>
            <a:spLocks noGrp="1"/>
          </p:cNvSpPr>
          <p:nvPr>
            <p:ph type="body" sz="quarter" idx="13"/>
          </p:nvPr>
        </p:nvSpPr>
        <p:spPr>
          <a:xfrm>
            <a:off x="753373" y="1033669"/>
            <a:ext cx="7658099" cy="274431"/>
          </a:xfrm>
          <a:prstGeom prst="rect">
            <a:avLst/>
          </a:prstGeom>
        </p:spPr>
        <p:txBody>
          <a:bodyPr/>
          <a:lstStyle>
            <a:lvl1pPr>
              <a:defRPr sz="2000"/>
            </a:lvl1pPr>
          </a:lstStyle>
          <a:p>
            <a:r>
              <a:rPr lang="en-US"/>
              <a:t>Subhead location</a:t>
            </a:r>
          </a:p>
        </p:txBody>
      </p:sp>
      <p:sp>
        <p:nvSpPr>
          <p:cNvPr id="4" name="Chart Placeholder 3">
            <a:extLst>
              <a:ext uri="{FF2B5EF4-FFF2-40B4-BE49-F238E27FC236}">
                <a16:creationId xmlns:a16="http://schemas.microsoft.com/office/drawing/2014/main" id="{AD9F34B1-E7FD-CF4D-B67C-40C71B42E9AF}"/>
              </a:ext>
            </a:extLst>
          </p:cNvPr>
          <p:cNvSpPr>
            <a:spLocks noGrp="1"/>
          </p:cNvSpPr>
          <p:nvPr>
            <p:ph type="chart" sz="quarter" idx="20"/>
          </p:nvPr>
        </p:nvSpPr>
        <p:spPr>
          <a:xfrm>
            <a:off x="6324600" y="1600200"/>
            <a:ext cx="5029200" cy="4572000"/>
          </a:xfrm>
          <a:prstGeom prst="rect">
            <a:avLst/>
          </a:prstGeom>
        </p:spPr>
        <p:txBody>
          <a:bodyPr/>
          <a:lstStyle/>
          <a:p>
            <a:endParaRPr lang="en-US"/>
          </a:p>
        </p:txBody>
      </p:sp>
      <p:sp>
        <p:nvSpPr>
          <p:cNvPr id="15" name="Freeform 14">
            <a:extLst>
              <a:ext uri="{FF2B5EF4-FFF2-40B4-BE49-F238E27FC236}">
                <a16:creationId xmlns:a16="http://schemas.microsoft.com/office/drawing/2014/main" id="{7FE3AA6E-C9F2-5444-A27F-FAA9257B4688}"/>
              </a:ext>
            </a:extLst>
          </p:cNvPr>
          <p:cNvSpPr/>
          <p:nvPr userDrawn="1"/>
        </p:nvSpPr>
        <p:spPr>
          <a:xfrm rot="10800000" flipH="1" flipV="1">
            <a:off x="6991682" y="-14991"/>
            <a:ext cx="5221659" cy="1117829"/>
          </a:xfrm>
          <a:custGeom>
            <a:avLst/>
            <a:gdLst>
              <a:gd name="connsiteX0" fmla="*/ 0 w 2015613"/>
              <a:gd name="connsiteY0" fmla="*/ 0 h 1524000"/>
              <a:gd name="connsiteX1" fmla="*/ 2015613 w 2015613"/>
              <a:gd name="connsiteY1" fmla="*/ 1524000 h 1524000"/>
              <a:gd name="connsiteX2" fmla="*/ 2015613 w 2015613"/>
              <a:gd name="connsiteY2" fmla="*/ 9832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63807 h 1524000"/>
              <a:gd name="connsiteX3" fmla="*/ 0 w 2015613"/>
              <a:gd name="connsiteY3" fmla="*/ 0 h 1524000"/>
              <a:gd name="connsiteX0" fmla="*/ 0 w 2015613"/>
              <a:gd name="connsiteY0" fmla="*/ 0 h 1524000"/>
              <a:gd name="connsiteX1" fmla="*/ 2015613 w 2015613"/>
              <a:gd name="connsiteY1" fmla="*/ 1524000 h 1524000"/>
              <a:gd name="connsiteX2" fmla="*/ 2006088 w 2015613"/>
              <a:gd name="connsiteY2" fmla="*/ 3482 h 1524000"/>
              <a:gd name="connsiteX3" fmla="*/ 0 w 2015613"/>
              <a:gd name="connsiteY3" fmla="*/ 0 h 1524000"/>
              <a:gd name="connsiteX0" fmla="*/ 0 w 1443939"/>
              <a:gd name="connsiteY0" fmla="*/ 0 h 1536700"/>
              <a:gd name="connsiteX1" fmla="*/ 1443939 w 1443939"/>
              <a:gd name="connsiteY1" fmla="*/ 1536700 h 1536700"/>
              <a:gd name="connsiteX2" fmla="*/ 1434414 w 1443939"/>
              <a:gd name="connsiteY2" fmla="*/ 16182 h 1536700"/>
              <a:gd name="connsiteX3" fmla="*/ 0 w 1443939"/>
              <a:gd name="connsiteY3" fmla="*/ 0 h 1536700"/>
              <a:gd name="connsiteX0" fmla="*/ 0 w 1477677"/>
              <a:gd name="connsiteY0" fmla="*/ 0 h 1536700"/>
              <a:gd name="connsiteX1" fmla="*/ 1477677 w 1477677"/>
              <a:gd name="connsiteY1" fmla="*/ 1536700 h 1536700"/>
              <a:gd name="connsiteX2" fmla="*/ 1468152 w 1477677"/>
              <a:gd name="connsiteY2" fmla="*/ 16182 h 1536700"/>
              <a:gd name="connsiteX3" fmla="*/ 0 w 1477677"/>
              <a:gd name="connsiteY3" fmla="*/ 0 h 1536700"/>
              <a:gd name="connsiteX0" fmla="*/ 0 w 1490644"/>
              <a:gd name="connsiteY0" fmla="*/ 13798 h 1550498"/>
              <a:gd name="connsiteX1" fmla="*/ 1477677 w 1490644"/>
              <a:gd name="connsiteY1" fmla="*/ 1550498 h 1550498"/>
              <a:gd name="connsiteX2" fmla="*/ 1490644 w 1490644"/>
              <a:gd name="connsiteY2" fmla="*/ 0 h 1550498"/>
              <a:gd name="connsiteX3" fmla="*/ 0 w 1490644"/>
              <a:gd name="connsiteY3" fmla="*/ 13798 h 1550498"/>
              <a:gd name="connsiteX0" fmla="*/ 0 w 1580613"/>
              <a:gd name="connsiteY0" fmla="*/ 0 h 1551690"/>
              <a:gd name="connsiteX1" fmla="*/ 1567646 w 1580613"/>
              <a:gd name="connsiteY1" fmla="*/ 1551690 h 1551690"/>
              <a:gd name="connsiteX2" fmla="*/ 1580613 w 1580613"/>
              <a:gd name="connsiteY2" fmla="*/ 1192 h 1551690"/>
              <a:gd name="connsiteX3" fmla="*/ 0 w 1580613"/>
              <a:gd name="connsiteY3" fmla="*/ 0 h 1551690"/>
              <a:gd name="connsiteX0" fmla="*/ 0 w 7834883"/>
              <a:gd name="connsiteY0" fmla="*/ 0 h 1551690"/>
              <a:gd name="connsiteX1" fmla="*/ 7821916 w 7834883"/>
              <a:gd name="connsiteY1" fmla="*/ 1551690 h 1551690"/>
              <a:gd name="connsiteX2" fmla="*/ 7834883 w 7834883"/>
              <a:gd name="connsiteY2" fmla="*/ 1192 h 1551690"/>
              <a:gd name="connsiteX3" fmla="*/ 0 w 7834883"/>
              <a:gd name="connsiteY3" fmla="*/ 0 h 1551690"/>
              <a:gd name="connsiteX0" fmla="*/ 0 w 8000100"/>
              <a:gd name="connsiteY0" fmla="*/ 0 h 1088553"/>
              <a:gd name="connsiteX1" fmla="*/ 8000100 w 8000100"/>
              <a:gd name="connsiteY1" fmla="*/ 1088553 h 1088553"/>
              <a:gd name="connsiteX2" fmla="*/ 7834883 w 8000100"/>
              <a:gd name="connsiteY2" fmla="*/ 1192 h 1088553"/>
              <a:gd name="connsiteX3" fmla="*/ 0 w 8000100"/>
              <a:gd name="connsiteY3" fmla="*/ 0 h 1088553"/>
              <a:gd name="connsiteX0" fmla="*/ 0 w 7857553"/>
              <a:gd name="connsiteY0" fmla="*/ 0 h 1124179"/>
              <a:gd name="connsiteX1" fmla="*/ 7857553 w 7857553"/>
              <a:gd name="connsiteY1" fmla="*/ 1124179 h 1124179"/>
              <a:gd name="connsiteX2" fmla="*/ 7834883 w 7857553"/>
              <a:gd name="connsiteY2" fmla="*/ 1192 h 1124179"/>
              <a:gd name="connsiteX3" fmla="*/ 0 w 7857553"/>
              <a:gd name="connsiteY3" fmla="*/ 0 h 1124179"/>
              <a:gd name="connsiteX0" fmla="*/ 0 w 7834883"/>
              <a:gd name="connsiteY0" fmla="*/ 0 h 1117829"/>
              <a:gd name="connsiteX1" fmla="*/ 7828969 w 7834883"/>
              <a:gd name="connsiteY1" fmla="*/ 1117829 h 1117829"/>
              <a:gd name="connsiteX2" fmla="*/ 7834883 w 7834883"/>
              <a:gd name="connsiteY2" fmla="*/ 1192 h 1117829"/>
              <a:gd name="connsiteX3" fmla="*/ 0 w 7834883"/>
              <a:gd name="connsiteY3" fmla="*/ 0 h 1117829"/>
            </a:gdLst>
            <a:ahLst/>
            <a:cxnLst>
              <a:cxn ang="0">
                <a:pos x="connsiteX0" y="connsiteY0"/>
              </a:cxn>
              <a:cxn ang="0">
                <a:pos x="connsiteX1" y="connsiteY1"/>
              </a:cxn>
              <a:cxn ang="0">
                <a:pos x="connsiteX2" y="connsiteY2"/>
              </a:cxn>
              <a:cxn ang="0">
                <a:pos x="connsiteX3" y="connsiteY3"/>
              </a:cxn>
            </a:cxnLst>
            <a:rect l="l" t="t" r="r" b="b"/>
            <a:pathLst>
              <a:path w="7834883" h="1117829">
                <a:moveTo>
                  <a:pt x="0" y="0"/>
                </a:moveTo>
                <a:lnTo>
                  <a:pt x="7828969" y="1117829"/>
                </a:lnTo>
                <a:cubicBezTo>
                  <a:pt x="7830940" y="745617"/>
                  <a:pt x="7832912" y="373404"/>
                  <a:pt x="7834883" y="1192"/>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ooter Placeholder 6">
            <a:extLst>
              <a:ext uri="{FF2B5EF4-FFF2-40B4-BE49-F238E27FC236}">
                <a16:creationId xmlns:a16="http://schemas.microsoft.com/office/drawing/2014/main" id="{5E3F2D95-1F91-8643-8D1D-4E808AC639EB}"/>
              </a:ext>
            </a:extLst>
          </p:cNvPr>
          <p:cNvSpPr>
            <a:spLocks noGrp="1"/>
          </p:cNvSpPr>
          <p:nvPr>
            <p:ph type="ftr" sz="quarter" idx="3"/>
          </p:nvPr>
        </p:nvSpPr>
        <p:spPr>
          <a:xfrm>
            <a:off x="181495" y="179994"/>
            <a:ext cx="2072755" cy="177453"/>
          </a:xfrm>
          <a:prstGeom prst="rect">
            <a:avLst/>
          </a:prstGeom>
        </p:spPr>
        <p:txBody>
          <a:bodyPr vert="horz" lIns="91440" tIns="45720" rIns="91440" bIns="45720" rtlCol="0" anchor="ctr"/>
          <a:lstStyle>
            <a:lvl1pPr algn="l">
              <a:defRPr sz="800">
                <a:solidFill>
                  <a:schemeClr val="accent1"/>
                </a:solidFill>
              </a:defRPr>
            </a:lvl1pPr>
          </a:lstStyle>
          <a:p>
            <a:endParaRPr lang="en-US"/>
          </a:p>
        </p:txBody>
      </p:sp>
      <p:sp>
        <p:nvSpPr>
          <p:cNvPr id="19" name="Text Placeholder 2">
            <a:extLst>
              <a:ext uri="{FF2B5EF4-FFF2-40B4-BE49-F238E27FC236}">
                <a16:creationId xmlns:a16="http://schemas.microsoft.com/office/drawing/2014/main" id="{C5E2539E-D9A1-C24C-A5D0-662D6AC0B347}"/>
              </a:ext>
            </a:extLst>
          </p:cNvPr>
          <p:cNvSpPr>
            <a:spLocks noGrp="1"/>
          </p:cNvSpPr>
          <p:nvPr>
            <p:ph type="body" sz="quarter" idx="21"/>
          </p:nvPr>
        </p:nvSpPr>
        <p:spPr>
          <a:xfrm>
            <a:off x="740922" y="1992656"/>
            <a:ext cx="5126477" cy="3909379"/>
          </a:xfrm>
          <a:prstGeom prst="rect">
            <a:avLst/>
          </a:prstGeom>
        </p:spPr>
        <p:txBody>
          <a:bodyPr numCol="1"/>
          <a:lstStyle>
            <a:lvl1pPr marL="171450" indent="-171450">
              <a:lnSpc>
                <a:spcPct val="150000"/>
              </a:lnSpc>
              <a:spcBef>
                <a:spcPts val="400"/>
              </a:spcBef>
              <a:buClr>
                <a:schemeClr val="accent2"/>
              </a:buClr>
              <a:buFont typeface="Arial" panose="020B0604020202020204" pitchFamily="34" charset="0"/>
              <a:buChar char="•"/>
              <a:defRPr sz="1600"/>
            </a:lvl1pPr>
            <a:lvl2pPr marL="287338" indent="-171450">
              <a:buClr>
                <a:schemeClr val="accent2"/>
              </a:buClr>
              <a:buSzPct val="100000"/>
              <a:buFont typeface="System Font Regular"/>
              <a:buChar char="–"/>
              <a:defRPr sz="1600"/>
            </a:lvl2pPr>
            <a:lvl3pPr marL="403225" indent="-171450">
              <a:buClr>
                <a:schemeClr val="accent2"/>
              </a:buClr>
              <a:buSzPct val="75000"/>
              <a:buFont typeface="Courier New" panose="02070309020205020404" pitchFamily="49" charset="0"/>
              <a:buChar char="o"/>
              <a:defRPr/>
            </a:lvl3pPr>
            <a:lvl4pPr marL="520700" indent="-171450">
              <a:buClr>
                <a:schemeClr val="accent2"/>
              </a:buClr>
              <a:buFont typeface="System Font Regular"/>
              <a:buChar char="–"/>
              <a:defRPr/>
            </a:lvl4pPr>
            <a:lvl5pPr marL="636588" indent="-171450">
              <a:buClr>
                <a:schemeClr val="accent2"/>
              </a:buClr>
              <a:buFont typeface="System Font Regular"/>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4">
            <a:extLst>
              <a:ext uri="{FF2B5EF4-FFF2-40B4-BE49-F238E27FC236}">
                <a16:creationId xmlns:a16="http://schemas.microsoft.com/office/drawing/2014/main" id="{620EC358-0784-407A-AA22-76C7FDA553EE}"/>
              </a:ext>
            </a:extLst>
          </p:cNvPr>
          <p:cNvSpPr>
            <a:spLocks noGrp="1"/>
          </p:cNvSpPr>
          <p:nvPr>
            <p:ph type="sldNum" sz="quarter" idx="12"/>
          </p:nvPr>
        </p:nvSpPr>
        <p:spPr>
          <a:xfrm>
            <a:off x="11766550" y="6454775"/>
            <a:ext cx="425450" cy="174625"/>
          </a:xfrm>
          <a:prstGeom prst="rect">
            <a:avLst/>
          </a:prstGeom>
        </p:spPr>
        <p:txBody>
          <a:bodyPr lIns="0" tIns="0" rIns="0" bIns="0" anchor="b" anchorCtr="0"/>
          <a:lstStyle>
            <a:lvl1pPr algn="l">
              <a:defRPr sz="900">
                <a:solidFill>
                  <a:schemeClr val="tx1"/>
                </a:solidFill>
              </a:defRPr>
            </a:lvl1pPr>
          </a:lstStyle>
          <a:p>
            <a:fld id="{CB7FE98A-78B1-495F-8A5C-53E48422F91F}" type="slidenum">
              <a:rPr lang="en-US" smtClean="0"/>
              <a:pPr/>
              <a:t>‹#›</a:t>
            </a:fld>
            <a:endParaRPr lang="en-US"/>
          </a:p>
        </p:txBody>
      </p:sp>
      <p:pic>
        <p:nvPicPr>
          <p:cNvPr id="13" name="Picture 12">
            <a:extLst>
              <a:ext uri="{FF2B5EF4-FFF2-40B4-BE49-F238E27FC236}">
                <a16:creationId xmlns:a16="http://schemas.microsoft.com/office/drawing/2014/main" id="{4E704D77-53D8-4768-A87A-6D7118066F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38756" y="6338321"/>
            <a:ext cx="1013412" cy="403200"/>
          </a:xfrm>
          <a:prstGeom prst="rect">
            <a:avLst/>
          </a:prstGeom>
        </p:spPr>
      </p:pic>
      <p:sp>
        <p:nvSpPr>
          <p:cNvPr id="18" name="Freeform 17">
            <a:extLst>
              <a:ext uri="{FF2B5EF4-FFF2-40B4-BE49-F238E27FC236}">
                <a16:creationId xmlns:a16="http://schemas.microsoft.com/office/drawing/2014/main" id="{89D2494E-1D7E-4137-9E0F-64369C1AE914}"/>
              </a:ext>
            </a:extLst>
          </p:cNvPr>
          <p:cNvSpPr/>
          <p:nvPr userDrawn="1"/>
        </p:nvSpPr>
        <p:spPr>
          <a:xfrm rot="5400000" flipH="1">
            <a:off x="27660" y="6114483"/>
            <a:ext cx="716169" cy="779404"/>
          </a:xfrm>
          <a:custGeom>
            <a:avLst/>
            <a:gdLst>
              <a:gd name="connsiteX0" fmla="*/ 20320 w 2407920"/>
              <a:gd name="connsiteY0" fmla="*/ 0 h 1137920"/>
              <a:gd name="connsiteX1" fmla="*/ 2407920 w 2407920"/>
              <a:gd name="connsiteY1" fmla="*/ 1137920 h 1137920"/>
              <a:gd name="connsiteX2" fmla="*/ 0 w 2407920"/>
              <a:gd name="connsiteY2" fmla="*/ 1137920 h 1137920"/>
              <a:gd name="connsiteX3" fmla="*/ 20320 w 2407920"/>
              <a:gd name="connsiteY3" fmla="*/ 0 h 1137920"/>
              <a:gd name="connsiteX0" fmla="*/ 1270 w 2388870"/>
              <a:gd name="connsiteY0" fmla="*/ 0 h 1137920"/>
              <a:gd name="connsiteX1" fmla="*/ 2388870 w 2388870"/>
              <a:gd name="connsiteY1" fmla="*/ 1137920 h 1137920"/>
              <a:gd name="connsiteX2" fmla="*/ 0 w 2388870"/>
              <a:gd name="connsiteY2" fmla="*/ 1137920 h 1137920"/>
              <a:gd name="connsiteX3" fmla="*/ 1270 w 2388870"/>
              <a:gd name="connsiteY3" fmla="*/ 0 h 1137920"/>
              <a:gd name="connsiteX0" fmla="*/ 1270 w 1130085"/>
              <a:gd name="connsiteY0" fmla="*/ 0 h 1197297"/>
              <a:gd name="connsiteX1" fmla="*/ 1130085 w 1130085"/>
              <a:gd name="connsiteY1" fmla="*/ 1197297 h 1197297"/>
              <a:gd name="connsiteX2" fmla="*/ 0 w 1130085"/>
              <a:gd name="connsiteY2" fmla="*/ 1137920 h 1197297"/>
              <a:gd name="connsiteX3" fmla="*/ 1270 w 1130085"/>
              <a:gd name="connsiteY3" fmla="*/ 0 h 1197297"/>
              <a:gd name="connsiteX0" fmla="*/ 1270 w 500693"/>
              <a:gd name="connsiteY0" fmla="*/ 0 h 1494180"/>
              <a:gd name="connsiteX1" fmla="*/ 500693 w 500693"/>
              <a:gd name="connsiteY1" fmla="*/ 1494180 h 1494180"/>
              <a:gd name="connsiteX2" fmla="*/ 0 w 500693"/>
              <a:gd name="connsiteY2" fmla="*/ 1137920 h 1494180"/>
              <a:gd name="connsiteX3" fmla="*/ 1270 w 500693"/>
              <a:gd name="connsiteY3" fmla="*/ 0 h 1494180"/>
              <a:gd name="connsiteX0" fmla="*/ 1270 w 1118210"/>
              <a:gd name="connsiteY0" fmla="*/ 0 h 1161674"/>
              <a:gd name="connsiteX1" fmla="*/ 1118210 w 1118210"/>
              <a:gd name="connsiteY1" fmla="*/ 1161674 h 1161674"/>
              <a:gd name="connsiteX2" fmla="*/ 0 w 1118210"/>
              <a:gd name="connsiteY2" fmla="*/ 1137920 h 1161674"/>
              <a:gd name="connsiteX3" fmla="*/ 1270 w 1118210"/>
              <a:gd name="connsiteY3" fmla="*/ 0 h 1161674"/>
              <a:gd name="connsiteX0" fmla="*/ 36896 w 1153836"/>
              <a:gd name="connsiteY0" fmla="*/ 0 h 1161674"/>
              <a:gd name="connsiteX1" fmla="*/ 1153836 w 1153836"/>
              <a:gd name="connsiteY1" fmla="*/ 1161674 h 1161674"/>
              <a:gd name="connsiteX2" fmla="*/ 0 w 1153836"/>
              <a:gd name="connsiteY2" fmla="*/ 1161671 h 1161674"/>
              <a:gd name="connsiteX3" fmla="*/ 36896 w 1153836"/>
              <a:gd name="connsiteY3" fmla="*/ 0 h 1161674"/>
              <a:gd name="connsiteX0" fmla="*/ 11 w 1164452"/>
              <a:gd name="connsiteY0" fmla="*/ 0 h 1256676"/>
              <a:gd name="connsiteX1" fmla="*/ 1164452 w 1164452"/>
              <a:gd name="connsiteY1" fmla="*/ 1256676 h 1256676"/>
              <a:gd name="connsiteX2" fmla="*/ 10616 w 1164452"/>
              <a:gd name="connsiteY2" fmla="*/ 1256673 h 1256676"/>
              <a:gd name="connsiteX3" fmla="*/ 11 w 1164452"/>
              <a:gd name="connsiteY3" fmla="*/ 0 h 1256676"/>
              <a:gd name="connsiteX0" fmla="*/ 11 w 1167627"/>
              <a:gd name="connsiteY0" fmla="*/ 0 h 1256673"/>
              <a:gd name="connsiteX1" fmla="*/ 1167627 w 1167627"/>
              <a:gd name="connsiteY1" fmla="*/ 1250326 h 1256673"/>
              <a:gd name="connsiteX2" fmla="*/ 10616 w 1167627"/>
              <a:gd name="connsiteY2" fmla="*/ 1256673 h 1256673"/>
              <a:gd name="connsiteX3" fmla="*/ 11 w 1167627"/>
              <a:gd name="connsiteY3" fmla="*/ 0 h 1256673"/>
              <a:gd name="connsiteX0" fmla="*/ 62420 w 1157011"/>
              <a:gd name="connsiteY0" fmla="*/ 0 h 1250323"/>
              <a:gd name="connsiteX1" fmla="*/ 1157011 w 1157011"/>
              <a:gd name="connsiteY1" fmla="*/ 1243976 h 1250323"/>
              <a:gd name="connsiteX2" fmla="*/ 0 w 1157011"/>
              <a:gd name="connsiteY2" fmla="*/ 1250323 h 1250323"/>
              <a:gd name="connsiteX3" fmla="*/ 62420 w 1157011"/>
              <a:gd name="connsiteY3" fmla="*/ 0 h 1250323"/>
              <a:gd name="connsiteX0" fmla="*/ 5270 w 1157011"/>
              <a:gd name="connsiteY0" fmla="*/ 0 h 1259848"/>
              <a:gd name="connsiteX1" fmla="*/ 1157011 w 1157011"/>
              <a:gd name="connsiteY1" fmla="*/ 1253501 h 1259848"/>
              <a:gd name="connsiteX2" fmla="*/ 0 w 1157011"/>
              <a:gd name="connsiteY2" fmla="*/ 1259848 h 1259848"/>
              <a:gd name="connsiteX3" fmla="*/ 5270 w 1157011"/>
              <a:gd name="connsiteY3" fmla="*/ 0 h 1259848"/>
              <a:gd name="connsiteX0" fmla="*/ 1 w 1151742"/>
              <a:gd name="connsiteY0" fmla="*/ 0 h 1253501"/>
              <a:gd name="connsiteX1" fmla="*/ 1151742 w 1151742"/>
              <a:gd name="connsiteY1" fmla="*/ 1253501 h 1253501"/>
              <a:gd name="connsiteX2" fmla="*/ 255081 w 1151742"/>
              <a:gd name="connsiteY2" fmla="*/ 1148723 h 1253501"/>
              <a:gd name="connsiteX3" fmla="*/ 1 w 1151742"/>
              <a:gd name="connsiteY3" fmla="*/ 0 h 1253501"/>
              <a:gd name="connsiteX0" fmla="*/ 61 w 1151802"/>
              <a:gd name="connsiteY0" fmla="*/ 0 h 1253501"/>
              <a:gd name="connsiteX1" fmla="*/ 1151802 w 1151802"/>
              <a:gd name="connsiteY1" fmla="*/ 1253501 h 1253501"/>
              <a:gd name="connsiteX2" fmla="*/ 1141 w 1151802"/>
              <a:gd name="connsiteY2" fmla="*/ 1250326 h 1253501"/>
              <a:gd name="connsiteX3" fmla="*/ 61 w 1151802"/>
              <a:gd name="connsiteY3" fmla="*/ 0 h 1253501"/>
            </a:gdLst>
            <a:ahLst/>
            <a:cxnLst>
              <a:cxn ang="0">
                <a:pos x="connsiteX0" y="connsiteY0"/>
              </a:cxn>
              <a:cxn ang="0">
                <a:pos x="connsiteX1" y="connsiteY1"/>
              </a:cxn>
              <a:cxn ang="0">
                <a:pos x="connsiteX2" y="connsiteY2"/>
              </a:cxn>
              <a:cxn ang="0">
                <a:pos x="connsiteX3" y="connsiteY3"/>
              </a:cxn>
            </a:cxnLst>
            <a:rect l="l" t="t" r="r" b="b"/>
            <a:pathLst>
              <a:path w="1151802" h="1253501">
                <a:moveTo>
                  <a:pt x="61" y="0"/>
                </a:moveTo>
                <a:lnTo>
                  <a:pt x="1151802" y="1253501"/>
                </a:lnTo>
                <a:lnTo>
                  <a:pt x="1141" y="1250326"/>
                </a:lnTo>
                <a:cubicBezTo>
                  <a:pt x="1564" y="871019"/>
                  <a:pt x="-362" y="379307"/>
                  <a:pt x="61"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31261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Divider">
    <p:bg>
      <p:bgRef idx="1001">
        <a:schemeClr val="bg2"/>
      </p:bgRef>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CCC2542A-E258-2D4C-AB14-8DA164E69456}"/>
              </a:ext>
            </a:extLst>
          </p:cNvPr>
          <p:cNvSpPr/>
          <p:nvPr userDrawn="1"/>
        </p:nvSpPr>
        <p:spPr>
          <a:xfrm>
            <a:off x="10564118" y="2390329"/>
            <a:ext cx="1655593" cy="4482419"/>
          </a:xfrm>
          <a:custGeom>
            <a:avLst/>
            <a:gdLst>
              <a:gd name="connsiteX0" fmla="*/ 1120877 w 1130709"/>
              <a:gd name="connsiteY0" fmla="*/ 0 h 2831690"/>
              <a:gd name="connsiteX1" fmla="*/ 0 w 1130709"/>
              <a:gd name="connsiteY1" fmla="*/ 2831690 h 2831690"/>
              <a:gd name="connsiteX2" fmla="*/ 1130709 w 1130709"/>
              <a:gd name="connsiteY2" fmla="*/ 2831690 h 2831690"/>
              <a:gd name="connsiteX3" fmla="*/ 1120877 w 1130709"/>
              <a:gd name="connsiteY3" fmla="*/ 0 h 2831690"/>
              <a:gd name="connsiteX0" fmla="*/ 790787 w 800619"/>
              <a:gd name="connsiteY0" fmla="*/ 0 h 2831690"/>
              <a:gd name="connsiteX1" fmla="*/ 0 w 800619"/>
              <a:gd name="connsiteY1" fmla="*/ 2831690 h 2831690"/>
              <a:gd name="connsiteX2" fmla="*/ 800619 w 800619"/>
              <a:gd name="connsiteY2" fmla="*/ 2831690 h 2831690"/>
              <a:gd name="connsiteX3" fmla="*/ 790787 w 800619"/>
              <a:gd name="connsiteY3" fmla="*/ 0 h 2831690"/>
              <a:gd name="connsiteX0" fmla="*/ 483203 w 493035"/>
              <a:gd name="connsiteY0" fmla="*/ 0 h 2831690"/>
              <a:gd name="connsiteX1" fmla="*/ 0 w 493035"/>
              <a:gd name="connsiteY1" fmla="*/ 2779175 h 2831690"/>
              <a:gd name="connsiteX2" fmla="*/ 493035 w 493035"/>
              <a:gd name="connsiteY2" fmla="*/ 2831690 h 2831690"/>
              <a:gd name="connsiteX3" fmla="*/ 483203 w 493035"/>
              <a:gd name="connsiteY3" fmla="*/ 0 h 2831690"/>
              <a:gd name="connsiteX0" fmla="*/ 775782 w 785614"/>
              <a:gd name="connsiteY0" fmla="*/ 0 h 2831690"/>
              <a:gd name="connsiteX1" fmla="*/ 0 w 785614"/>
              <a:gd name="connsiteY1" fmla="*/ 2831689 h 2831690"/>
              <a:gd name="connsiteX2" fmla="*/ 785614 w 785614"/>
              <a:gd name="connsiteY2" fmla="*/ 2831690 h 2831690"/>
              <a:gd name="connsiteX3" fmla="*/ 775782 w 785614"/>
              <a:gd name="connsiteY3" fmla="*/ 0 h 2831690"/>
              <a:gd name="connsiteX0" fmla="*/ 864035 w 873867"/>
              <a:gd name="connsiteY0" fmla="*/ 0 h 2831690"/>
              <a:gd name="connsiteX1" fmla="*/ 0 w 873867"/>
              <a:gd name="connsiteY1" fmla="*/ 2831689 h 2831690"/>
              <a:gd name="connsiteX2" fmla="*/ 873867 w 873867"/>
              <a:gd name="connsiteY2" fmla="*/ 2831690 h 2831690"/>
              <a:gd name="connsiteX3" fmla="*/ 864035 w 873867"/>
              <a:gd name="connsiteY3" fmla="*/ 0 h 2831690"/>
              <a:gd name="connsiteX0" fmla="*/ 1014075 w 1023907"/>
              <a:gd name="connsiteY0" fmla="*/ 0 h 2839191"/>
              <a:gd name="connsiteX1" fmla="*/ 0 w 1023907"/>
              <a:gd name="connsiteY1" fmla="*/ 2839191 h 2839191"/>
              <a:gd name="connsiteX2" fmla="*/ 1023907 w 1023907"/>
              <a:gd name="connsiteY2" fmla="*/ 2831690 h 2839191"/>
              <a:gd name="connsiteX3" fmla="*/ 1014075 w 1023907"/>
              <a:gd name="connsiteY3" fmla="*/ 0 h 2839191"/>
              <a:gd name="connsiteX0" fmla="*/ 1044083 w 1053915"/>
              <a:gd name="connsiteY0" fmla="*/ 0 h 2846693"/>
              <a:gd name="connsiteX1" fmla="*/ 0 w 1053915"/>
              <a:gd name="connsiteY1" fmla="*/ 2846693 h 2846693"/>
              <a:gd name="connsiteX2" fmla="*/ 1053915 w 1053915"/>
              <a:gd name="connsiteY2" fmla="*/ 2831690 h 2846693"/>
              <a:gd name="connsiteX3" fmla="*/ 1044083 w 1053915"/>
              <a:gd name="connsiteY3" fmla="*/ 0 h 2846693"/>
              <a:gd name="connsiteX0" fmla="*/ 1036060 w 1045892"/>
              <a:gd name="connsiteY0" fmla="*/ 0 h 2831690"/>
              <a:gd name="connsiteX1" fmla="*/ 0 w 1045892"/>
              <a:gd name="connsiteY1" fmla="*/ 2826635 h 2831690"/>
              <a:gd name="connsiteX2" fmla="*/ 1045892 w 1045892"/>
              <a:gd name="connsiteY2" fmla="*/ 2831690 h 2831690"/>
              <a:gd name="connsiteX3" fmla="*/ 1036060 w 1045892"/>
              <a:gd name="connsiteY3" fmla="*/ 0 h 2831690"/>
            </a:gdLst>
            <a:ahLst/>
            <a:cxnLst>
              <a:cxn ang="0">
                <a:pos x="connsiteX0" y="connsiteY0"/>
              </a:cxn>
              <a:cxn ang="0">
                <a:pos x="connsiteX1" y="connsiteY1"/>
              </a:cxn>
              <a:cxn ang="0">
                <a:pos x="connsiteX2" y="connsiteY2"/>
              </a:cxn>
              <a:cxn ang="0">
                <a:pos x="connsiteX3" y="connsiteY3"/>
              </a:cxn>
            </a:cxnLst>
            <a:rect l="l" t="t" r="r" b="b"/>
            <a:pathLst>
              <a:path w="1045892" h="2831690">
                <a:moveTo>
                  <a:pt x="1036060" y="0"/>
                </a:moveTo>
                <a:lnTo>
                  <a:pt x="0" y="2826635"/>
                </a:lnTo>
                <a:lnTo>
                  <a:pt x="1045892" y="2831690"/>
                </a:lnTo>
                <a:cubicBezTo>
                  <a:pt x="1042615" y="1887793"/>
                  <a:pt x="1039337" y="943897"/>
                  <a:pt x="103606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EC9C1D06-B476-2A48-B1A6-5934458B97DB}"/>
              </a:ext>
            </a:extLst>
          </p:cNvPr>
          <p:cNvSpPr/>
          <p:nvPr userDrawn="1"/>
        </p:nvSpPr>
        <p:spPr>
          <a:xfrm>
            <a:off x="-9832" y="5496232"/>
            <a:ext cx="5751871" cy="1386349"/>
          </a:xfrm>
          <a:custGeom>
            <a:avLst/>
            <a:gdLst>
              <a:gd name="connsiteX0" fmla="*/ 0 w 5751871"/>
              <a:gd name="connsiteY0" fmla="*/ 0 h 1386349"/>
              <a:gd name="connsiteX1" fmla="*/ 5751871 w 5751871"/>
              <a:gd name="connsiteY1" fmla="*/ 1376516 h 1386349"/>
              <a:gd name="connsiteX2" fmla="*/ 0 w 5751871"/>
              <a:gd name="connsiteY2" fmla="*/ 1386349 h 1386349"/>
              <a:gd name="connsiteX3" fmla="*/ 0 w 5751871"/>
              <a:gd name="connsiteY3" fmla="*/ 0 h 1386349"/>
            </a:gdLst>
            <a:ahLst/>
            <a:cxnLst>
              <a:cxn ang="0">
                <a:pos x="connsiteX0" y="connsiteY0"/>
              </a:cxn>
              <a:cxn ang="0">
                <a:pos x="connsiteX1" y="connsiteY1"/>
              </a:cxn>
              <a:cxn ang="0">
                <a:pos x="connsiteX2" y="connsiteY2"/>
              </a:cxn>
              <a:cxn ang="0">
                <a:pos x="connsiteX3" y="connsiteY3"/>
              </a:cxn>
            </a:cxnLst>
            <a:rect l="l" t="t" r="r" b="b"/>
            <a:pathLst>
              <a:path w="5751871" h="1386349">
                <a:moveTo>
                  <a:pt x="0" y="0"/>
                </a:moveTo>
                <a:lnTo>
                  <a:pt x="5751871" y="1376516"/>
                </a:lnTo>
                <a:lnTo>
                  <a:pt x="0" y="1386349"/>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4D23FF1E-46E3-644A-8112-B2FA500550FC}"/>
              </a:ext>
            </a:extLst>
          </p:cNvPr>
          <p:cNvSpPr>
            <a:spLocks noGrp="1"/>
          </p:cNvSpPr>
          <p:nvPr>
            <p:ph type="title" hasCustomPrompt="1"/>
          </p:nvPr>
        </p:nvSpPr>
        <p:spPr>
          <a:xfrm>
            <a:off x="739248" y="2021370"/>
            <a:ext cx="8950103" cy="846522"/>
          </a:xfrm>
          <a:prstGeom prst="rect">
            <a:avLst/>
          </a:prstGeom>
        </p:spPr>
        <p:txBody>
          <a:bodyPr anchor="t" anchorCtr="0">
            <a:noAutofit/>
          </a:bodyPr>
          <a:lstStyle>
            <a:lvl1pPr>
              <a:lnSpc>
                <a:spcPct val="100000"/>
              </a:lnSpc>
              <a:defRPr sz="5600"/>
            </a:lvl1pPr>
          </a:lstStyle>
          <a:p>
            <a:r>
              <a:rPr lang="en-US"/>
              <a:t>Click to add section title</a:t>
            </a:r>
          </a:p>
        </p:txBody>
      </p:sp>
      <p:sp>
        <p:nvSpPr>
          <p:cNvPr id="8" name="Footer Placeholder 6">
            <a:extLst>
              <a:ext uri="{FF2B5EF4-FFF2-40B4-BE49-F238E27FC236}">
                <a16:creationId xmlns:a16="http://schemas.microsoft.com/office/drawing/2014/main" id="{8DA05516-AAD2-9341-86AF-E79E6AAAC95E}"/>
              </a:ext>
            </a:extLst>
          </p:cNvPr>
          <p:cNvSpPr>
            <a:spLocks noGrp="1"/>
          </p:cNvSpPr>
          <p:nvPr>
            <p:ph type="ftr" sz="quarter" idx="3"/>
          </p:nvPr>
        </p:nvSpPr>
        <p:spPr>
          <a:xfrm>
            <a:off x="181495" y="179994"/>
            <a:ext cx="2072755" cy="177453"/>
          </a:xfrm>
          <a:prstGeom prst="rect">
            <a:avLst/>
          </a:prstGeom>
        </p:spPr>
        <p:txBody>
          <a:bodyPr vert="horz" lIns="91440" tIns="45720" rIns="91440" bIns="45720" rtlCol="0" anchor="ctr"/>
          <a:lstStyle>
            <a:lvl1pPr algn="l">
              <a:defRPr sz="800">
                <a:solidFill>
                  <a:schemeClr val="tx1"/>
                </a:solidFill>
              </a:defRPr>
            </a:lvl1pPr>
          </a:lstStyle>
          <a:p>
            <a:endParaRPr lang="en-US"/>
          </a:p>
        </p:txBody>
      </p:sp>
      <p:sp>
        <p:nvSpPr>
          <p:cNvPr id="20" name="Slide Number Placeholder 4">
            <a:extLst>
              <a:ext uri="{FF2B5EF4-FFF2-40B4-BE49-F238E27FC236}">
                <a16:creationId xmlns:a16="http://schemas.microsoft.com/office/drawing/2014/main" id="{CE7514CA-2315-433A-885F-755B82942943}"/>
              </a:ext>
            </a:extLst>
          </p:cNvPr>
          <p:cNvSpPr>
            <a:spLocks noGrp="1"/>
          </p:cNvSpPr>
          <p:nvPr>
            <p:ph type="sldNum" sz="quarter" idx="12"/>
          </p:nvPr>
        </p:nvSpPr>
        <p:spPr>
          <a:xfrm>
            <a:off x="11766550" y="6454775"/>
            <a:ext cx="425450" cy="174625"/>
          </a:xfrm>
          <a:prstGeom prst="rect">
            <a:avLst/>
          </a:prstGeom>
        </p:spPr>
        <p:txBody>
          <a:bodyPr lIns="0" tIns="0" rIns="0" bIns="0" anchor="b" anchorCtr="0"/>
          <a:lstStyle>
            <a:lvl1pPr algn="l">
              <a:defRPr sz="900">
                <a:solidFill>
                  <a:schemeClr val="bg1"/>
                </a:solidFill>
              </a:defRPr>
            </a:lvl1pPr>
          </a:lstStyle>
          <a:p>
            <a:fld id="{CB7FE98A-78B1-495F-8A5C-53E48422F91F}" type="slidenum">
              <a:rPr lang="en-US" smtClean="0"/>
              <a:pPr/>
              <a:t>‹#›</a:t>
            </a:fld>
            <a:endParaRPr lang="en-US"/>
          </a:p>
        </p:txBody>
      </p:sp>
      <p:pic>
        <p:nvPicPr>
          <p:cNvPr id="10" name="Picture 9">
            <a:extLst>
              <a:ext uri="{FF2B5EF4-FFF2-40B4-BE49-F238E27FC236}">
                <a16:creationId xmlns:a16="http://schemas.microsoft.com/office/drawing/2014/main" id="{5A59F7A1-A923-407B-B469-79807128EEF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738756" y="6338321"/>
            <a:ext cx="1013412" cy="403200"/>
          </a:xfrm>
          <a:prstGeom prst="rect">
            <a:avLst/>
          </a:prstGeom>
        </p:spPr>
      </p:pic>
    </p:spTree>
    <p:extLst>
      <p:ext uri="{BB962C8B-B14F-4D97-AF65-F5344CB8AC3E}">
        <p14:creationId xmlns:p14="http://schemas.microsoft.com/office/powerpoint/2010/main" val="53517552"/>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roject Timeline">
    <p:spTree>
      <p:nvGrpSpPr>
        <p:cNvPr id="1" name=""/>
        <p:cNvGrpSpPr/>
        <p:nvPr/>
      </p:nvGrpSpPr>
      <p:grpSpPr>
        <a:xfrm>
          <a:off x="0" y="0"/>
          <a:ext cx="0" cy="0"/>
          <a:chOff x="0" y="0"/>
          <a:chExt cx="0" cy="0"/>
        </a:xfrm>
      </p:grpSpPr>
      <p:sp>
        <p:nvSpPr>
          <p:cNvPr id="3" name="Pentagon 9">
            <a:extLst>
              <a:ext uri="{FF2B5EF4-FFF2-40B4-BE49-F238E27FC236}">
                <a16:creationId xmlns:a16="http://schemas.microsoft.com/office/drawing/2014/main" id="{FA57A858-E209-4545-9A5F-1171D43F19B2}"/>
              </a:ext>
            </a:extLst>
          </p:cNvPr>
          <p:cNvSpPr>
            <a:spLocks/>
          </p:cNvSpPr>
          <p:nvPr userDrawn="1"/>
        </p:nvSpPr>
        <p:spPr>
          <a:xfrm>
            <a:off x="6880303" y="20"/>
            <a:ext cx="5311698" cy="6857980"/>
          </a:xfrm>
          <a:prstGeom prst="homePlate">
            <a:avLst>
              <a:gd name="adj" fmla="val 0"/>
            </a:avLst>
          </a:prstGeom>
          <a:solidFill>
            <a:schemeClr val="accent2"/>
          </a:solidFill>
          <a:ln w="6350" cap="flat" cmpd="sng" algn="ctr">
            <a:noFill/>
            <a:prstDash val="solid"/>
            <a:miter lim="800000"/>
          </a:ln>
          <a:effectLst/>
        </p:spPr>
        <p:txBody>
          <a:bodyPr lIns="288000" rtlCol="0" anchor="ctr"/>
          <a:lstStyle/>
          <a:p>
            <a:pPr algn="ctr" defTabSz="914384">
              <a:defRPr/>
            </a:pPr>
            <a:endParaRPr lang="ko-KR" altLang="en-US" sz="1200" b="1" kern="0">
              <a:solidFill>
                <a:prstClr val="white"/>
              </a:solidFill>
              <a:ea typeface="맑은 고딕" panose="020B0503020000020004" pitchFamily="34" charset="-127"/>
              <a:cs typeface="Arial" panose="020B0604020202020204" pitchFamily="34" charset="0"/>
            </a:endParaRPr>
          </a:p>
        </p:txBody>
      </p:sp>
      <p:sp>
        <p:nvSpPr>
          <p:cNvPr id="4" name="Pentagon 9">
            <a:extLst>
              <a:ext uri="{FF2B5EF4-FFF2-40B4-BE49-F238E27FC236}">
                <a16:creationId xmlns:a16="http://schemas.microsoft.com/office/drawing/2014/main" id="{4A25CF8D-94B9-F044-B95F-2B531AC2CA20}"/>
              </a:ext>
            </a:extLst>
          </p:cNvPr>
          <p:cNvSpPr>
            <a:spLocks/>
          </p:cNvSpPr>
          <p:nvPr userDrawn="1"/>
        </p:nvSpPr>
        <p:spPr>
          <a:xfrm>
            <a:off x="2702986" y="-1628"/>
            <a:ext cx="6455828" cy="6870760"/>
          </a:xfrm>
          <a:custGeom>
            <a:avLst/>
            <a:gdLst>
              <a:gd name="connsiteX0" fmla="*/ 0 w 2860344"/>
              <a:gd name="connsiteY0" fmla="*/ 0 h 2764953"/>
              <a:gd name="connsiteX1" fmla="*/ 1792574 w 2860344"/>
              <a:gd name="connsiteY1" fmla="*/ 0 h 2764953"/>
              <a:gd name="connsiteX2" fmla="*/ 2860344 w 2860344"/>
              <a:gd name="connsiteY2" fmla="*/ 1382477 h 2764953"/>
              <a:gd name="connsiteX3" fmla="*/ 1792574 w 2860344"/>
              <a:gd name="connsiteY3" fmla="*/ 2764953 h 2764953"/>
              <a:gd name="connsiteX4" fmla="*/ 0 w 2860344"/>
              <a:gd name="connsiteY4" fmla="*/ 2764953 h 2764953"/>
              <a:gd name="connsiteX5" fmla="*/ 0 w 2860344"/>
              <a:gd name="connsiteY5" fmla="*/ 0 h 2764953"/>
              <a:gd name="connsiteX0" fmla="*/ 0 w 2551586"/>
              <a:gd name="connsiteY0" fmla="*/ 0 h 2764953"/>
              <a:gd name="connsiteX1" fmla="*/ 1792574 w 2551586"/>
              <a:gd name="connsiteY1" fmla="*/ 0 h 2764953"/>
              <a:gd name="connsiteX2" fmla="*/ 2551586 w 2551586"/>
              <a:gd name="connsiteY2" fmla="*/ 1394352 h 2764953"/>
              <a:gd name="connsiteX3" fmla="*/ 1792574 w 2551586"/>
              <a:gd name="connsiteY3" fmla="*/ 2764953 h 2764953"/>
              <a:gd name="connsiteX4" fmla="*/ 0 w 2551586"/>
              <a:gd name="connsiteY4" fmla="*/ 2764953 h 2764953"/>
              <a:gd name="connsiteX5" fmla="*/ 0 w 2551586"/>
              <a:gd name="connsiteY5" fmla="*/ 0 h 2764953"/>
              <a:gd name="connsiteX0" fmla="*/ 0 w 3551523"/>
              <a:gd name="connsiteY0" fmla="*/ 0 h 2769449"/>
              <a:gd name="connsiteX1" fmla="*/ 2792511 w 3551523"/>
              <a:gd name="connsiteY1" fmla="*/ 4496 h 2769449"/>
              <a:gd name="connsiteX2" fmla="*/ 3551523 w 3551523"/>
              <a:gd name="connsiteY2" fmla="*/ 1398848 h 2769449"/>
              <a:gd name="connsiteX3" fmla="*/ 2792511 w 3551523"/>
              <a:gd name="connsiteY3" fmla="*/ 2769449 h 2769449"/>
              <a:gd name="connsiteX4" fmla="*/ 999937 w 3551523"/>
              <a:gd name="connsiteY4" fmla="*/ 2769449 h 2769449"/>
              <a:gd name="connsiteX5" fmla="*/ 0 w 3551523"/>
              <a:gd name="connsiteY5" fmla="*/ 0 h 2769449"/>
              <a:gd name="connsiteX0" fmla="*/ 1 w 3551524"/>
              <a:gd name="connsiteY0" fmla="*/ 0 h 2773945"/>
              <a:gd name="connsiteX1" fmla="*/ 2792512 w 3551524"/>
              <a:gd name="connsiteY1" fmla="*/ 4496 h 2773945"/>
              <a:gd name="connsiteX2" fmla="*/ 3551524 w 3551524"/>
              <a:gd name="connsiteY2" fmla="*/ 1398848 h 2773945"/>
              <a:gd name="connsiteX3" fmla="*/ 2792512 w 3551524"/>
              <a:gd name="connsiteY3" fmla="*/ 2769449 h 2773945"/>
              <a:gd name="connsiteX4" fmla="*/ 0 w 3551524"/>
              <a:gd name="connsiteY4" fmla="*/ 2773945 h 2773945"/>
              <a:gd name="connsiteX5" fmla="*/ 1 w 3551524"/>
              <a:gd name="connsiteY5" fmla="*/ 0 h 2773945"/>
              <a:gd name="connsiteX0" fmla="*/ 1 w 3551524"/>
              <a:gd name="connsiteY0" fmla="*/ 0 h 2770105"/>
              <a:gd name="connsiteX1" fmla="*/ 2792512 w 3551524"/>
              <a:gd name="connsiteY1" fmla="*/ 656 h 2770105"/>
              <a:gd name="connsiteX2" fmla="*/ 3551524 w 3551524"/>
              <a:gd name="connsiteY2" fmla="*/ 1395008 h 2770105"/>
              <a:gd name="connsiteX3" fmla="*/ 2792512 w 3551524"/>
              <a:gd name="connsiteY3" fmla="*/ 2765609 h 2770105"/>
              <a:gd name="connsiteX4" fmla="*/ 0 w 3551524"/>
              <a:gd name="connsiteY4" fmla="*/ 2770105 h 2770105"/>
              <a:gd name="connsiteX5" fmla="*/ 1 w 3551524"/>
              <a:gd name="connsiteY5" fmla="*/ 0 h 2770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1524" h="2770105">
                <a:moveTo>
                  <a:pt x="1" y="0"/>
                </a:moveTo>
                <a:lnTo>
                  <a:pt x="2792512" y="656"/>
                </a:lnTo>
                <a:lnTo>
                  <a:pt x="3551524" y="1395008"/>
                </a:lnTo>
                <a:lnTo>
                  <a:pt x="2792512" y="2765609"/>
                </a:lnTo>
                <a:lnTo>
                  <a:pt x="0" y="2770105"/>
                </a:lnTo>
                <a:cubicBezTo>
                  <a:pt x="0" y="1845457"/>
                  <a:pt x="1" y="924648"/>
                  <a:pt x="1" y="0"/>
                </a:cubicBezTo>
                <a:close/>
              </a:path>
            </a:pathLst>
          </a:custGeom>
          <a:solidFill>
            <a:schemeClr val="tx2">
              <a:lumMod val="60000"/>
              <a:lumOff val="40000"/>
            </a:schemeClr>
          </a:solidFill>
          <a:ln w="6350" cap="flat" cmpd="sng" algn="ctr">
            <a:noFill/>
            <a:prstDash val="solid"/>
            <a:miter lim="800000"/>
          </a:ln>
          <a:effectLst/>
        </p:spPr>
        <p:txBody>
          <a:bodyPr rtlCol="0" anchor="ctr"/>
          <a:lstStyle/>
          <a:p>
            <a:pPr algn="ctr" defTabSz="914384">
              <a:defRPr/>
            </a:pPr>
            <a:endParaRPr lang="ko-KR" altLang="en-US" sz="1200" b="1" kern="0">
              <a:solidFill>
                <a:prstClr val="white"/>
              </a:solidFill>
              <a:ea typeface="맑은 고딕" panose="020B0503020000020004" pitchFamily="34" charset="-127"/>
              <a:cs typeface="Arial" panose="020B0604020202020204" pitchFamily="34" charset="0"/>
            </a:endParaRPr>
          </a:p>
        </p:txBody>
      </p:sp>
      <p:sp>
        <p:nvSpPr>
          <p:cNvPr id="5" name="Pentagon 9">
            <a:extLst>
              <a:ext uri="{FF2B5EF4-FFF2-40B4-BE49-F238E27FC236}">
                <a16:creationId xmlns:a16="http://schemas.microsoft.com/office/drawing/2014/main" id="{98CD580D-F8A5-8E44-9307-F884DD153BCC}"/>
              </a:ext>
            </a:extLst>
          </p:cNvPr>
          <p:cNvSpPr>
            <a:spLocks/>
          </p:cNvSpPr>
          <p:nvPr userDrawn="1"/>
        </p:nvSpPr>
        <p:spPr>
          <a:xfrm>
            <a:off x="805064" y="-4802"/>
            <a:ext cx="5307251" cy="6873933"/>
          </a:xfrm>
          <a:custGeom>
            <a:avLst/>
            <a:gdLst>
              <a:gd name="connsiteX0" fmla="*/ 0 w 2860344"/>
              <a:gd name="connsiteY0" fmla="*/ 0 h 2764953"/>
              <a:gd name="connsiteX1" fmla="*/ 1792574 w 2860344"/>
              <a:gd name="connsiteY1" fmla="*/ 0 h 2764953"/>
              <a:gd name="connsiteX2" fmla="*/ 2860344 w 2860344"/>
              <a:gd name="connsiteY2" fmla="*/ 1382477 h 2764953"/>
              <a:gd name="connsiteX3" fmla="*/ 1792574 w 2860344"/>
              <a:gd name="connsiteY3" fmla="*/ 2764953 h 2764953"/>
              <a:gd name="connsiteX4" fmla="*/ 0 w 2860344"/>
              <a:gd name="connsiteY4" fmla="*/ 2764953 h 2764953"/>
              <a:gd name="connsiteX5" fmla="*/ 0 w 2860344"/>
              <a:gd name="connsiteY5" fmla="*/ 0 h 2764953"/>
              <a:gd name="connsiteX0" fmla="*/ 0 w 2551586"/>
              <a:gd name="connsiteY0" fmla="*/ 0 h 2764953"/>
              <a:gd name="connsiteX1" fmla="*/ 1792574 w 2551586"/>
              <a:gd name="connsiteY1" fmla="*/ 0 h 2764953"/>
              <a:gd name="connsiteX2" fmla="*/ 2551586 w 2551586"/>
              <a:gd name="connsiteY2" fmla="*/ 1394352 h 2764953"/>
              <a:gd name="connsiteX3" fmla="*/ 1792574 w 2551586"/>
              <a:gd name="connsiteY3" fmla="*/ 2764953 h 2764953"/>
              <a:gd name="connsiteX4" fmla="*/ 0 w 2551586"/>
              <a:gd name="connsiteY4" fmla="*/ 2764953 h 2764953"/>
              <a:gd name="connsiteX5" fmla="*/ 0 w 2551586"/>
              <a:gd name="connsiteY5" fmla="*/ 0 h 2764953"/>
              <a:gd name="connsiteX0" fmla="*/ 0 w 3735561"/>
              <a:gd name="connsiteY0" fmla="*/ 0 h 2764953"/>
              <a:gd name="connsiteX1" fmla="*/ 2976549 w 3735561"/>
              <a:gd name="connsiteY1" fmla="*/ 0 h 2764953"/>
              <a:gd name="connsiteX2" fmla="*/ 3735561 w 3735561"/>
              <a:gd name="connsiteY2" fmla="*/ 1394352 h 2764953"/>
              <a:gd name="connsiteX3" fmla="*/ 2976549 w 3735561"/>
              <a:gd name="connsiteY3" fmla="*/ 2764953 h 2764953"/>
              <a:gd name="connsiteX4" fmla="*/ 1183975 w 3735561"/>
              <a:gd name="connsiteY4" fmla="*/ 2764953 h 2764953"/>
              <a:gd name="connsiteX5" fmla="*/ 0 w 3735561"/>
              <a:gd name="connsiteY5" fmla="*/ 0 h 2764953"/>
              <a:gd name="connsiteX0" fmla="*/ 30673 w 3766234"/>
              <a:gd name="connsiteY0" fmla="*/ 0 h 2773945"/>
              <a:gd name="connsiteX1" fmla="*/ 3007222 w 3766234"/>
              <a:gd name="connsiteY1" fmla="*/ 0 h 2773945"/>
              <a:gd name="connsiteX2" fmla="*/ 3766234 w 3766234"/>
              <a:gd name="connsiteY2" fmla="*/ 1394352 h 2773945"/>
              <a:gd name="connsiteX3" fmla="*/ 3007222 w 3766234"/>
              <a:gd name="connsiteY3" fmla="*/ 2764953 h 2773945"/>
              <a:gd name="connsiteX4" fmla="*/ 0 w 3766234"/>
              <a:gd name="connsiteY4" fmla="*/ 2773945 h 2773945"/>
              <a:gd name="connsiteX5" fmla="*/ 30673 w 3766234"/>
              <a:gd name="connsiteY5" fmla="*/ 0 h 2773945"/>
              <a:gd name="connsiteX0" fmla="*/ 846573 w 3766234"/>
              <a:gd name="connsiteY0" fmla="*/ 0 h 2778441"/>
              <a:gd name="connsiteX1" fmla="*/ 3007222 w 3766234"/>
              <a:gd name="connsiteY1" fmla="*/ 4496 h 2778441"/>
              <a:gd name="connsiteX2" fmla="*/ 3766234 w 3766234"/>
              <a:gd name="connsiteY2" fmla="*/ 1398848 h 2778441"/>
              <a:gd name="connsiteX3" fmla="*/ 3007222 w 3766234"/>
              <a:gd name="connsiteY3" fmla="*/ 2769449 h 2778441"/>
              <a:gd name="connsiteX4" fmla="*/ 0 w 3766234"/>
              <a:gd name="connsiteY4" fmla="*/ 2778441 h 2778441"/>
              <a:gd name="connsiteX5" fmla="*/ 846573 w 3766234"/>
              <a:gd name="connsiteY5" fmla="*/ 0 h 2778441"/>
              <a:gd name="connsiteX0" fmla="*/ 0 w 2919661"/>
              <a:gd name="connsiteY0" fmla="*/ 0 h 2773945"/>
              <a:gd name="connsiteX1" fmla="*/ 2160649 w 2919661"/>
              <a:gd name="connsiteY1" fmla="*/ 4496 h 2773945"/>
              <a:gd name="connsiteX2" fmla="*/ 2919661 w 2919661"/>
              <a:gd name="connsiteY2" fmla="*/ 1398848 h 2773945"/>
              <a:gd name="connsiteX3" fmla="*/ 2160649 w 2919661"/>
              <a:gd name="connsiteY3" fmla="*/ 2769449 h 2773945"/>
              <a:gd name="connsiteX4" fmla="*/ 0 w 2919661"/>
              <a:gd name="connsiteY4" fmla="*/ 2773945 h 2773945"/>
              <a:gd name="connsiteX5" fmla="*/ 0 w 2919661"/>
              <a:gd name="connsiteY5" fmla="*/ 0 h 2773945"/>
              <a:gd name="connsiteX0" fmla="*/ 0 w 2919661"/>
              <a:gd name="connsiteY0" fmla="*/ 0 h 2771385"/>
              <a:gd name="connsiteX1" fmla="*/ 2160649 w 2919661"/>
              <a:gd name="connsiteY1" fmla="*/ 1936 h 2771385"/>
              <a:gd name="connsiteX2" fmla="*/ 2919661 w 2919661"/>
              <a:gd name="connsiteY2" fmla="*/ 1396288 h 2771385"/>
              <a:gd name="connsiteX3" fmla="*/ 2160649 w 2919661"/>
              <a:gd name="connsiteY3" fmla="*/ 2766889 h 2771385"/>
              <a:gd name="connsiteX4" fmla="*/ 0 w 2919661"/>
              <a:gd name="connsiteY4" fmla="*/ 2771385 h 2771385"/>
              <a:gd name="connsiteX5" fmla="*/ 0 w 2919661"/>
              <a:gd name="connsiteY5" fmla="*/ 0 h 2771385"/>
              <a:gd name="connsiteX0" fmla="*/ 0 w 2919661"/>
              <a:gd name="connsiteY0" fmla="*/ 0 h 2771385"/>
              <a:gd name="connsiteX1" fmla="*/ 2160649 w 2919661"/>
              <a:gd name="connsiteY1" fmla="*/ 1936 h 2771385"/>
              <a:gd name="connsiteX2" fmla="*/ 2919661 w 2919661"/>
              <a:gd name="connsiteY2" fmla="*/ 1396288 h 2771385"/>
              <a:gd name="connsiteX3" fmla="*/ 2158902 w 2919661"/>
              <a:gd name="connsiteY3" fmla="*/ 2770729 h 2771385"/>
              <a:gd name="connsiteX4" fmla="*/ 0 w 2919661"/>
              <a:gd name="connsiteY4" fmla="*/ 2771385 h 2771385"/>
              <a:gd name="connsiteX5" fmla="*/ 0 w 2919661"/>
              <a:gd name="connsiteY5" fmla="*/ 0 h 2771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9661" h="2771385">
                <a:moveTo>
                  <a:pt x="0" y="0"/>
                </a:moveTo>
                <a:lnTo>
                  <a:pt x="2160649" y="1936"/>
                </a:lnTo>
                <a:lnTo>
                  <a:pt x="2919661" y="1396288"/>
                </a:lnTo>
                <a:lnTo>
                  <a:pt x="2158902" y="2770729"/>
                </a:lnTo>
                <a:lnTo>
                  <a:pt x="0" y="2771385"/>
                </a:lnTo>
                <a:lnTo>
                  <a:pt x="0" y="0"/>
                </a:lnTo>
                <a:close/>
              </a:path>
            </a:pathLst>
          </a:custGeom>
          <a:solidFill>
            <a:schemeClr val="tx2">
              <a:lumMod val="75000"/>
            </a:schemeClr>
          </a:solidFill>
          <a:ln w="6350" cap="flat" cmpd="sng" algn="ctr">
            <a:noFill/>
            <a:prstDash val="solid"/>
            <a:miter lim="800000"/>
          </a:ln>
          <a:effectLst/>
        </p:spPr>
        <p:txBody>
          <a:bodyPr rtlCol="0" anchor="ctr"/>
          <a:lstStyle/>
          <a:p>
            <a:pPr algn="ctr" defTabSz="914384">
              <a:defRPr/>
            </a:pPr>
            <a:endParaRPr lang="ko-KR" altLang="en-US" sz="1200" b="1" kern="0">
              <a:solidFill>
                <a:prstClr val="white"/>
              </a:solidFill>
              <a:ea typeface="맑은 고딕" panose="020B0503020000020004" pitchFamily="34" charset="-127"/>
              <a:cs typeface="Arial" panose="020B0604020202020204" pitchFamily="34" charset="0"/>
            </a:endParaRPr>
          </a:p>
        </p:txBody>
      </p:sp>
      <p:sp>
        <p:nvSpPr>
          <p:cNvPr id="6" name="Pentagon 9">
            <a:extLst>
              <a:ext uri="{FF2B5EF4-FFF2-40B4-BE49-F238E27FC236}">
                <a16:creationId xmlns:a16="http://schemas.microsoft.com/office/drawing/2014/main" id="{900E0813-7AE3-314A-93A8-6DAE9DB5DCB2}"/>
              </a:ext>
            </a:extLst>
          </p:cNvPr>
          <p:cNvSpPr>
            <a:spLocks/>
          </p:cNvSpPr>
          <p:nvPr userDrawn="1"/>
        </p:nvSpPr>
        <p:spPr>
          <a:xfrm>
            <a:off x="-7012" y="-3175"/>
            <a:ext cx="3052328" cy="6873853"/>
          </a:xfrm>
          <a:custGeom>
            <a:avLst/>
            <a:gdLst>
              <a:gd name="connsiteX0" fmla="*/ 0 w 2860344"/>
              <a:gd name="connsiteY0" fmla="*/ 0 h 2764953"/>
              <a:gd name="connsiteX1" fmla="*/ 1792574 w 2860344"/>
              <a:gd name="connsiteY1" fmla="*/ 0 h 2764953"/>
              <a:gd name="connsiteX2" fmla="*/ 2860344 w 2860344"/>
              <a:gd name="connsiteY2" fmla="*/ 1382477 h 2764953"/>
              <a:gd name="connsiteX3" fmla="*/ 1792574 w 2860344"/>
              <a:gd name="connsiteY3" fmla="*/ 2764953 h 2764953"/>
              <a:gd name="connsiteX4" fmla="*/ 0 w 2860344"/>
              <a:gd name="connsiteY4" fmla="*/ 2764953 h 2764953"/>
              <a:gd name="connsiteX5" fmla="*/ 0 w 2860344"/>
              <a:gd name="connsiteY5" fmla="*/ 0 h 2764953"/>
              <a:gd name="connsiteX0" fmla="*/ 0 w 2551586"/>
              <a:gd name="connsiteY0" fmla="*/ 0 h 2764953"/>
              <a:gd name="connsiteX1" fmla="*/ 1792574 w 2551586"/>
              <a:gd name="connsiteY1" fmla="*/ 0 h 2764953"/>
              <a:gd name="connsiteX2" fmla="*/ 2551586 w 2551586"/>
              <a:gd name="connsiteY2" fmla="*/ 1394352 h 2764953"/>
              <a:gd name="connsiteX3" fmla="*/ 1792574 w 2551586"/>
              <a:gd name="connsiteY3" fmla="*/ 2764953 h 2764953"/>
              <a:gd name="connsiteX4" fmla="*/ 0 w 2551586"/>
              <a:gd name="connsiteY4" fmla="*/ 2764953 h 2764953"/>
              <a:gd name="connsiteX5" fmla="*/ 0 w 2551586"/>
              <a:gd name="connsiteY5" fmla="*/ 0 h 2764953"/>
              <a:gd name="connsiteX0" fmla="*/ 226164 w 2551586"/>
              <a:gd name="connsiteY0" fmla="*/ 0 h 2770073"/>
              <a:gd name="connsiteX1" fmla="*/ 1792574 w 2551586"/>
              <a:gd name="connsiteY1" fmla="*/ 5120 h 2770073"/>
              <a:gd name="connsiteX2" fmla="*/ 2551586 w 2551586"/>
              <a:gd name="connsiteY2" fmla="*/ 1399472 h 2770073"/>
              <a:gd name="connsiteX3" fmla="*/ 1792574 w 2551586"/>
              <a:gd name="connsiteY3" fmla="*/ 2770073 h 2770073"/>
              <a:gd name="connsiteX4" fmla="*/ 0 w 2551586"/>
              <a:gd name="connsiteY4" fmla="*/ 2770073 h 2770073"/>
              <a:gd name="connsiteX5" fmla="*/ 226164 w 2551586"/>
              <a:gd name="connsiteY5" fmla="*/ 0 h 2770073"/>
              <a:gd name="connsiteX0" fmla="*/ 24232 w 2349654"/>
              <a:gd name="connsiteY0" fmla="*/ 0 h 2770073"/>
              <a:gd name="connsiteX1" fmla="*/ 1590642 w 2349654"/>
              <a:gd name="connsiteY1" fmla="*/ 5120 h 2770073"/>
              <a:gd name="connsiteX2" fmla="*/ 2349654 w 2349654"/>
              <a:gd name="connsiteY2" fmla="*/ 1399472 h 2770073"/>
              <a:gd name="connsiteX3" fmla="*/ 1590642 w 2349654"/>
              <a:gd name="connsiteY3" fmla="*/ 2770073 h 2770073"/>
              <a:gd name="connsiteX4" fmla="*/ 0 w 2349654"/>
              <a:gd name="connsiteY4" fmla="*/ 2770073 h 2770073"/>
              <a:gd name="connsiteX5" fmla="*/ 24232 w 2349654"/>
              <a:gd name="connsiteY5" fmla="*/ 0 h 2770073"/>
              <a:gd name="connsiteX0" fmla="*/ 286645 w 2349654"/>
              <a:gd name="connsiteY0" fmla="*/ 0 h 2770073"/>
              <a:gd name="connsiteX1" fmla="*/ 1590642 w 2349654"/>
              <a:gd name="connsiteY1" fmla="*/ 5120 h 2770073"/>
              <a:gd name="connsiteX2" fmla="*/ 2349654 w 2349654"/>
              <a:gd name="connsiteY2" fmla="*/ 1399472 h 2770073"/>
              <a:gd name="connsiteX3" fmla="*/ 1590642 w 2349654"/>
              <a:gd name="connsiteY3" fmla="*/ 2770073 h 2770073"/>
              <a:gd name="connsiteX4" fmla="*/ 0 w 2349654"/>
              <a:gd name="connsiteY4" fmla="*/ 2770073 h 2770073"/>
              <a:gd name="connsiteX5" fmla="*/ 286645 w 2349654"/>
              <a:gd name="connsiteY5" fmla="*/ 0 h 2770073"/>
              <a:gd name="connsiteX0" fmla="*/ 166077 w 2349654"/>
              <a:gd name="connsiteY0" fmla="*/ 0 h 2765577"/>
              <a:gd name="connsiteX1" fmla="*/ 1590642 w 2349654"/>
              <a:gd name="connsiteY1" fmla="*/ 624 h 2765577"/>
              <a:gd name="connsiteX2" fmla="*/ 2349654 w 2349654"/>
              <a:gd name="connsiteY2" fmla="*/ 1394976 h 2765577"/>
              <a:gd name="connsiteX3" fmla="*/ 1590642 w 2349654"/>
              <a:gd name="connsiteY3" fmla="*/ 2765577 h 2765577"/>
              <a:gd name="connsiteX4" fmla="*/ 0 w 2349654"/>
              <a:gd name="connsiteY4" fmla="*/ 2765577 h 2765577"/>
              <a:gd name="connsiteX5" fmla="*/ 166077 w 2349654"/>
              <a:gd name="connsiteY5" fmla="*/ 0 h 2765577"/>
              <a:gd name="connsiteX0" fmla="*/ 10047 w 2193624"/>
              <a:gd name="connsiteY0" fmla="*/ 0 h 2774569"/>
              <a:gd name="connsiteX1" fmla="*/ 1434612 w 2193624"/>
              <a:gd name="connsiteY1" fmla="*/ 624 h 2774569"/>
              <a:gd name="connsiteX2" fmla="*/ 2193624 w 2193624"/>
              <a:gd name="connsiteY2" fmla="*/ 1394976 h 2774569"/>
              <a:gd name="connsiteX3" fmla="*/ 1434612 w 2193624"/>
              <a:gd name="connsiteY3" fmla="*/ 2765577 h 2774569"/>
              <a:gd name="connsiteX4" fmla="*/ 0 w 2193624"/>
              <a:gd name="connsiteY4" fmla="*/ 2774569 h 2774569"/>
              <a:gd name="connsiteX5" fmla="*/ 10047 w 2193624"/>
              <a:gd name="connsiteY5" fmla="*/ 0 h 2774569"/>
              <a:gd name="connsiteX0" fmla="*/ 10047 w 2193624"/>
              <a:gd name="connsiteY0" fmla="*/ 656 h 2775225"/>
              <a:gd name="connsiteX1" fmla="*/ 1430573 w 2193624"/>
              <a:gd name="connsiteY1" fmla="*/ 0 h 2775225"/>
              <a:gd name="connsiteX2" fmla="*/ 2193624 w 2193624"/>
              <a:gd name="connsiteY2" fmla="*/ 1395632 h 2775225"/>
              <a:gd name="connsiteX3" fmla="*/ 1434612 w 2193624"/>
              <a:gd name="connsiteY3" fmla="*/ 2766233 h 2775225"/>
              <a:gd name="connsiteX4" fmla="*/ 0 w 2193624"/>
              <a:gd name="connsiteY4" fmla="*/ 2775225 h 2775225"/>
              <a:gd name="connsiteX5" fmla="*/ 10047 w 2193624"/>
              <a:gd name="connsiteY5" fmla="*/ 656 h 2775225"/>
              <a:gd name="connsiteX0" fmla="*/ 0 w 2195693"/>
              <a:gd name="connsiteY0" fmla="*/ 0 h 2775849"/>
              <a:gd name="connsiteX1" fmla="*/ 1432642 w 2195693"/>
              <a:gd name="connsiteY1" fmla="*/ 624 h 2775849"/>
              <a:gd name="connsiteX2" fmla="*/ 2195693 w 2195693"/>
              <a:gd name="connsiteY2" fmla="*/ 1396256 h 2775849"/>
              <a:gd name="connsiteX3" fmla="*/ 1436681 w 2195693"/>
              <a:gd name="connsiteY3" fmla="*/ 2766857 h 2775849"/>
              <a:gd name="connsiteX4" fmla="*/ 2069 w 2195693"/>
              <a:gd name="connsiteY4" fmla="*/ 2775849 h 2775849"/>
              <a:gd name="connsiteX5" fmla="*/ 0 w 2195693"/>
              <a:gd name="connsiteY5" fmla="*/ 0 h 2775849"/>
              <a:gd name="connsiteX0" fmla="*/ 155 w 2195848"/>
              <a:gd name="connsiteY0" fmla="*/ 0 h 2770729"/>
              <a:gd name="connsiteX1" fmla="*/ 1432797 w 2195848"/>
              <a:gd name="connsiteY1" fmla="*/ 624 h 2770729"/>
              <a:gd name="connsiteX2" fmla="*/ 2195848 w 2195848"/>
              <a:gd name="connsiteY2" fmla="*/ 1396256 h 2770729"/>
              <a:gd name="connsiteX3" fmla="*/ 1436836 w 2195848"/>
              <a:gd name="connsiteY3" fmla="*/ 2766857 h 2770729"/>
              <a:gd name="connsiteX4" fmla="*/ 205 w 2195848"/>
              <a:gd name="connsiteY4" fmla="*/ 2770729 h 2770729"/>
              <a:gd name="connsiteX5" fmla="*/ 155 w 2195848"/>
              <a:gd name="connsiteY5" fmla="*/ 0 h 2770729"/>
              <a:gd name="connsiteX0" fmla="*/ 155 w 2195848"/>
              <a:gd name="connsiteY0" fmla="*/ 0 h 2771977"/>
              <a:gd name="connsiteX1" fmla="*/ 1432797 w 2195848"/>
              <a:gd name="connsiteY1" fmla="*/ 624 h 2771977"/>
              <a:gd name="connsiteX2" fmla="*/ 2195848 w 2195848"/>
              <a:gd name="connsiteY2" fmla="*/ 1396256 h 2771977"/>
              <a:gd name="connsiteX3" fmla="*/ 1430778 w 2195848"/>
              <a:gd name="connsiteY3" fmla="*/ 2771977 h 2771977"/>
              <a:gd name="connsiteX4" fmla="*/ 205 w 2195848"/>
              <a:gd name="connsiteY4" fmla="*/ 2770729 h 2771977"/>
              <a:gd name="connsiteX5" fmla="*/ 155 w 2195848"/>
              <a:gd name="connsiteY5" fmla="*/ 0 h 2771977"/>
              <a:gd name="connsiteX0" fmla="*/ 395738 w 2195644"/>
              <a:gd name="connsiteY0" fmla="*/ 45459 h 2771353"/>
              <a:gd name="connsiteX1" fmla="*/ 1432593 w 2195644"/>
              <a:gd name="connsiteY1" fmla="*/ 0 h 2771353"/>
              <a:gd name="connsiteX2" fmla="*/ 2195644 w 2195644"/>
              <a:gd name="connsiteY2" fmla="*/ 1395632 h 2771353"/>
              <a:gd name="connsiteX3" fmla="*/ 1430574 w 2195644"/>
              <a:gd name="connsiteY3" fmla="*/ 2771353 h 2771353"/>
              <a:gd name="connsiteX4" fmla="*/ 1 w 2195644"/>
              <a:gd name="connsiteY4" fmla="*/ 2770105 h 2771353"/>
              <a:gd name="connsiteX5" fmla="*/ 395738 w 2195644"/>
              <a:gd name="connsiteY5" fmla="*/ 45459 h 2771353"/>
              <a:gd name="connsiteX0" fmla="*/ 256405 w 2195644"/>
              <a:gd name="connsiteY0" fmla="*/ 656 h 2771353"/>
              <a:gd name="connsiteX1" fmla="*/ 1432593 w 2195644"/>
              <a:gd name="connsiteY1" fmla="*/ 0 h 2771353"/>
              <a:gd name="connsiteX2" fmla="*/ 2195644 w 2195644"/>
              <a:gd name="connsiteY2" fmla="*/ 1395632 h 2771353"/>
              <a:gd name="connsiteX3" fmla="*/ 1430574 w 2195644"/>
              <a:gd name="connsiteY3" fmla="*/ 2771353 h 2771353"/>
              <a:gd name="connsiteX4" fmla="*/ 1 w 2195644"/>
              <a:gd name="connsiteY4" fmla="*/ 2770105 h 2771353"/>
              <a:gd name="connsiteX5" fmla="*/ 256405 w 2195644"/>
              <a:gd name="connsiteY5" fmla="*/ 656 h 2771353"/>
              <a:gd name="connsiteX0" fmla="*/ 20160 w 1959399"/>
              <a:gd name="connsiteY0" fmla="*/ 656 h 2771353"/>
              <a:gd name="connsiteX1" fmla="*/ 1196348 w 1959399"/>
              <a:gd name="connsiteY1" fmla="*/ 0 h 2771353"/>
              <a:gd name="connsiteX2" fmla="*/ 1959399 w 1959399"/>
              <a:gd name="connsiteY2" fmla="*/ 1395632 h 2771353"/>
              <a:gd name="connsiteX3" fmla="*/ 1194329 w 1959399"/>
              <a:gd name="connsiteY3" fmla="*/ 2771353 h 2771353"/>
              <a:gd name="connsiteX4" fmla="*/ 17 w 1959399"/>
              <a:gd name="connsiteY4" fmla="*/ 2754744 h 2771353"/>
              <a:gd name="connsiteX5" fmla="*/ 20160 w 1959399"/>
              <a:gd name="connsiteY5" fmla="*/ 656 h 2771353"/>
              <a:gd name="connsiteX0" fmla="*/ 0 w 1939239"/>
              <a:gd name="connsiteY0" fmla="*/ 656 h 2771353"/>
              <a:gd name="connsiteX1" fmla="*/ 1176188 w 1939239"/>
              <a:gd name="connsiteY1" fmla="*/ 0 h 2771353"/>
              <a:gd name="connsiteX2" fmla="*/ 1939239 w 1939239"/>
              <a:gd name="connsiteY2" fmla="*/ 1395632 h 2771353"/>
              <a:gd name="connsiteX3" fmla="*/ 1174169 w 1939239"/>
              <a:gd name="connsiteY3" fmla="*/ 2771353 h 2771353"/>
              <a:gd name="connsiteX4" fmla="*/ 129287 w 1939239"/>
              <a:gd name="connsiteY4" fmla="*/ 2738103 h 2771353"/>
              <a:gd name="connsiteX5" fmla="*/ 0 w 1939239"/>
              <a:gd name="connsiteY5" fmla="*/ 656 h 2771353"/>
              <a:gd name="connsiteX0" fmla="*/ 2063 w 1941302"/>
              <a:gd name="connsiteY0" fmla="*/ 656 h 2771353"/>
              <a:gd name="connsiteX1" fmla="*/ 1178251 w 1941302"/>
              <a:gd name="connsiteY1" fmla="*/ 0 h 2771353"/>
              <a:gd name="connsiteX2" fmla="*/ 1941302 w 1941302"/>
              <a:gd name="connsiteY2" fmla="*/ 1395632 h 2771353"/>
              <a:gd name="connsiteX3" fmla="*/ 1176232 w 1941302"/>
              <a:gd name="connsiteY3" fmla="*/ 2771353 h 2771353"/>
              <a:gd name="connsiteX4" fmla="*/ 94 w 1941302"/>
              <a:gd name="connsiteY4" fmla="*/ 2770105 h 2771353"/>
              <a:gd name="connsiteX5" fmla="*/ 2063 w 1941302"/>
              <a:gd name="connsiteY5" fmla="*/ 656 h 2771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41302" h="2771353">
                <a:moveTo>
                  <a:pt x="2063" y="656"/>
                </a:moveTo>
                <a:lnTo>
                  <a:pt x="1178251" y="0"/>
                </a:lnTo>
                <a:lnTo>
                  <a:pt x="1941302" y="1395632"/>
                </a:lnTo>
                <a:lnTo>
                  <a:pt x="1176232" y="2771353"/>
                </a:lnTo>
                <a:lnTo>
                  <a:pt x="94" y="2770105"/>
                </a:lnTo>
                <a:cubicBezTo>
                  <a:pt x="-596" y="1844822"/>
                  <a:pt x="2753" y="925939"/>
                  <a:pt x="2063" y="656"/>
                </a:cubicBezTo>
                <a:close/>
              </a:path>
            </a:pathLst>
          </a:custGeom>
          <a:solidFill>
            <a:schemeClr val="tx2">
              <a:lumMod val="50000"/>
            </a:schemeClr>
          </a:solidFill>
          <a:ln w="6350" cap="flat" cmpd="sng" algn="ctr">
            <a:noFill/>
            <a:prstDash val="solid"/>
            <a:miter lim="800000"/>
          </a:ln>
          <a:effectLst/>
        </p:spPr>
        <p:txBody>
          <a:bodyPr rtlCol="0" anchor="ctr"/>
          <a:lstStyle/>
          <a:p>
            <a:pPr algn="ctr" defTabSz="914384">
              <a:defRPr/>
            </a:pPr>
            <a:endParaRPr lang="ko-KR" altLang="en-US" sz="1200" b="1" kern="0">
              <a:solidFill>
                <a:prstClr val="white"/>
              </a:solidFill>
              <a:ea typeface="맑은 고딕" panose="020B0503020000020004" pitchFamily="34" charset="-127"/>
              <a:cs typeface="Arial" panose="020B0604020202020204" pitchFamily="34" charset="0"/>
            </a:endParaRPr>
          </a:p>
        </p:txBody>
      </p:sp>
      <p:sp>
        <p:nvSpPr>
          <p:cNvPr id="9" name="Slide Number Placeholder 4">
            <a:extLst>
              <a:ext uri="{FF2B5EF4-FFF2-40B4-BE49-F238E27FC236}">
                <a16:creationId xmlns:a16="http://schemas.microsoft.com/office/drawing/2014/main" id="{ED15002B-A04D-9F4E-AAC4-653F6A725496}"/>
              </a:ext>
            </a:extLst>
          </p:cNvPr>
          <p:cNvSpPr>
            <a:spLocks noGrp="1"/>
          </p:cNvSpPr>
          <p:nvPr>
            <p:ph type="sldNum" sz="quarter" idx="12"/>
          </p:nvPr>
        </p:nvSpPr>
        <p:spPr>
          <a:xfrm>
            <a:off x="11766550" y="6454775"/>
            <a:ext cx="425450" cy="174625"/>
          </a:xfrm>
          <a:prstGeom prst="rect">
            <a:avLst/>
          </a:prstGeom>
        </p:spPr>
        <p:txBody>
          <a:bodyPr lIns="0" tIns="0" rIns="0" bIns="0" anchor="b" anchorCtr="0"/>
          <a:lstStyle>
            <a:lvl1pPr algn="l">
              <a:defRPr sz="900">
                <a:solidFill>
                  <a:schemeClr val="bg1"/>
                </a:solidFill>
              </a:defRPr>
            </a:lvl1pPr>
          </a:lstStyle>
          <a:p>
            <a:fld id="{CB7FE98A-78B1-495F-8A5C-53E48422F91F}" type="slidenum">
              <a:rPr lang="en-US" smtClean="0"/>
              <a:pPr/>
              <a:t>‹#›</a:t>
            </a:fld>
            <a:endParaRPr lang="en-US"/>
          </a:p>
        </p:txBody>
      </p:sp>
      <p:sp>
        <p:nvSpPr>
          <p:cNvPr id="48" name="Text Placeholder 27">
            <a:extLst>
              <a:ext uri="{FF2B5EF4-FFF2-40B4-BE49-F238E27FC236}">
                <a16:creationId xmlns:a16="http://schemas.microsoft.com/office/drawing/2014/main" id="{589FEF69-2612-9944-AE13-29D16ACAB932}"/>
              </a:ext>
            </a:extLst>
          </p:cNvPr>
          <p:cNvSpPr>
            <a:spLocks noGrp="1"/>
          </p:cNvSpPr>
          <p:nvPr>
            <p:ph type="body" sz="quarter" idx="13"/>
          </p:nvPr>
        </p:nvSpPr>
        <p:spPr>
          <a:xfrm>
            <a:off x="550299" y="2891093"/>
            <a:ext cx="2084388" cy="606732"/>
          </a:xfrm>
          <a:prstGeom prst="rect">
            <a:avLst/>
          </a:prstGeom>
        </p:spPr>
        <p:txBody>
          <a:bodyPr numCol="1"/>
          <a:lstStyle>
            <a:lvl1pPr marL="233363" indent="-233363">
              <a:lnSpc>
                <a:spcPct val="100000"/>
              </a:lnSpc>
              <a:spcAft>
                <a:spcPts val="600"/>
              </a:spcAft>
              <a:buFont typeface="+mj-lt"/>
              <a:buAutoNum type="arabicPeriod"/>
              <a:tabLst/>
              <a:defRPr sz="1600" b="1" i="0">
                <a:solidFill>
                  <a:schemeClr val="bg1"/>
                </a:solidFill>
                <a:latin typeface="Nunito Sans" pitchFamily="2" charset="77"/>
              </a:defRPr>
            </a:lvl1pPr>
            <a:lvl2pPr marL="350838" indent="-117475">
              <a:lnSpc>
                <a:spcPct val="100000"/>
              </a:lnSpc>
              <a:buFont typeface="Arial" panose="020B0604020202020204" pitchFamily="34" charset="0"/>
              <a:buChar char="•"/>
              <a:tabLst/>
              <a:defRPr sz="1100">
                <a:solidFill>
                  <a:schemeClr val="bg1"/>
                </a:solidFill>
              </a:defRPr>
            </a:lvl2pPr>
            <a:lvl3pPr marL="350838" indent="-117475">
              <a:lnSpc>
                <a:spcPct val="100000"/>
              </a:lnSpc>
              <a:buFont typeface="Arial" panose="020B0604020202020204" pitchFamily="34" charset="0"/>
              <a:buChar char="•"/>
              <a:tabLst/>
              <a:defRPr sz="1100">
                <a:solidFill>
                  <a:schemeClr val="bg1"/>
                </a:solidFill>
              </a:defRPr>
            </a:lvl3pPr>
            <a:lvl4pPr marL="350838" indent="-117475">
              <a:lnSpc>
                <a:spcPct val="100000"/>
              </a:lnSpc>
              <a:buFont typeface="Arial" panose="020B0604020202020204" pitchFamily="34" charset="0"/>
              <a:buChar char="•"/>
              <a:tabLst/>
              <a:defRPr sz="1100">
                <a:solidFill>
                  <a:schemeClr val="bg1"/>
                </a:solidFill>
              </a:defRPr>
            </a:lvl4pPr>
            <a:lvl5pPr marL="350838" indent="-117475">
              <a:lnSpc>
                <a:spcPct val="100000"/>
              </a:lnSpc>
              <a:buFont typeface="Arial" panose="020B0604020202020204" pitchFamily="34" charset="0"/>
              <a:buChar char="•"/>
              <a:tabLst/>
              <a:defRPr sz="1100">
                <a:solidFill>
                  <a:schemeClr val="bg1"/>
                </a:solidFill>
              </a:defRPr>
            </a:lvl5pPr>
          </a:lstStyle>
          <a:p>
            <a:pPr lvl="0"/>
            <a:r>
              <a:rPr lang="en-US"/>
              <a:t>Click to edit Master text styles</a:t>
            </a:r>
          </a:p>
        </p:txBody>
      </p:sp>
      <p:sp>
        <p:nvSpPr>
          <p:cNvPr id="49" name="Picture Placeholder 32">
            <a:extLst>
              <a:ext uri="{FF2B5EF4-FFF2-40B4-BE49-F238E27FC236}">
                <a16:creationId xmlns:a16="http://schemas.microsoft.com/office/drawing/2014/main" id="{D2C14514-6382-A940-85C3-28FCA8E60127}"/>
              </a:ext>
            </a:extLst>
          </p:cNvPr>
          <p:cNvSpPr>
            <a:spLocks noGrp="1"/>
          </p:cNvSpPr>
          <p:nvPr>
            <p:ph type="pic" sz="quarter" idx="14"/>
          </p:nvPr>
        </p:nvSpPr>
        <p:spPr>
          <a:xfrm>
            <a:off x="533195" y="2163096"/>
            <a:ext cx="610010" cy="639251"/>
          </a:xfrm>
          <a:prstGeom prst="rect">
            <a:avLst/>
          </a:prstGeom>
        </p:spPr>
        <p:txBody>
          <a:bodyPr/>
          <a:lstStyle/>
          <a:p>
            <a:endParaRPr lang="en-US"/>
          </a:p>
        </p:txBody>
      </p:sp>
      <p:sp>
        <p:nvSpPr>
          <p:cNvPr id="50" name="Text Placeholder 34">
            <a:extLst>
              <a:ext uri="{FF2B5EF4-FFF2-40B4-BE49-F238E27FC236}">
                <a16:creationId xmlns:a16="http://schemas.microsoft.com/office/drawing/2014/main" id="{9EB1A855-F396-F94B-8A9C-7E3AB4868B2D}"/>
              </a:ext>
            </a:extLst>
          </p:cNvPr>
          <p:cNvSpPr>
            <a:spLocks noGrp="1"/>
          </p:cNvSpPr>
          <p:nvPr>
            <p:ph type="body" sz="quarter" idx="15"/>
          </p:nvPr>
        </p:nvSpPr>
        <p:spPr>
          <a:xfrm>
            <a:off x="374035" y="3480773"/>
            <a:ext cx="2063750" cy="1946276"/>
          </a:xfrm>
          <a:prstGeom prst="rect">
            <a:avLst/>
          </a:prstGeom>
        </p:spPr>
        <p:txBody>
          <a:bodyPr numCol="1"/>
          <a:lstStyle>
            <a:lvl1pPr marL="171450" indent="-171450">
              <a:lnSpc>
                <a:spcPct val="100000"/>
              </a:lnSpc>
              <a:buClr>
                <a:schemeClr val="bg1"/>
              </a:buClr>
              <a:buFont typeface="Arial" panose="020B0604020202020204" pitchFamily="34" charset="0"/>
              <a:buChar char="•"/>
              <a:defRPr sz="1100">
                <a:solidFill>
                  <a:schemeClr val="bg1"/>
                </a:solidFill>
              </a:defRPr>
            </a:lvl1pPr>
            <a:lvl2pPr marL="287338" indent="-171450">
              <a:lnSpc>
                <a:spcPct val="100000"/>
              </a:lnSpc>
              <a:buClr>
                <a:schemeClr val="bg1"/>
              </a:buClr>
              <a:buFont typeface="Arial" panose="020B0604020202020204" pitchFamily="34" charset="0"/>
              <a:buChar char="•"/>
              <a:defRPr sz="1100">
                <a:solidFill>
                  <a:schemeClr val="bg1"/>
                </a:solidFill>
              </a:defRPr>
            </a:lvl2pPr>
            <a:lvl3pPr marL="403225" indent="-171450">
              <a:lnSpc>
                <a:spcPct val="100000"/>
              </a:lnSpc>
              <a:buClr>
                <a:schemeClr val="bg1"/>
              </a:buClr>
              <a:buFont typeface="Arial" panose="020B0604020202020204" pitchFamily="34" charset="0"/>
              <a:buChar char="•"/>
              <a:defRPr sz="1100">
                <a:solidFill>
                  <a:schemeClr val="bg1"/>
                </a:solidFill>
              </a:defRPr>
            </a:lvl3pPr>
            <a:lvl4pPr marL="520700" indent="-171450">
              <a:lnSpc>
                <a:spcPct val="100000"/>
              </a:lnSpc>
              <a:buClr>
                <a:schemeClr val="bg1"/>
              </a:buClr>
              <a:buFont typeface="Arial" panose="020B0604020202020204" pitchFamily="34" charset="0"/>
              <a:buChar char="•"/>
              <a:defRPr sz="1100">
                <a:solidFill>
                  <a:schemeClr val="bg1"/>
                </a:solidFill>
              </a:defRPr>
            </a:lvl4pPr>
            <a:lvl5pPr marL="636588" indent="-171450">
              <a:lnSpc>
                <a:spcPct val="100000"/>
              </a:lnSpc>
              <a:buClr>
                <a:schemeClr val="bg1"/>
              </a:buClr>
              <a:buFont typeface="Arial" panose="020B0604020202020204" pitchFamily="34" charset="0"/>
              <a:buChar cha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 name="Text Placeholder 27">
            <a:extLst>
              <a:ext uri="{FF2B5EF4-FFF2-40B4-BE49-F238E27FC236}">
                <a16:creationId xmlns:a16="http://schemas.microsoft.com/office/drawing/2014/main" id="{625EF7AD-3605-AE4A-BEE1-B0957C92B54D}"/>
              </a:ext>
            </a:extLst>
          </p:cNvPr>
          <p:cNvSpPr>
            <a:spLocks noGrp="1"/>
          </p:cNvSpPr>
          <p:nvPr>
            <p:ph type="body" sz="quarter" idx="16"/>
          </p:nvPr>
        </p:nvSpPr>
        <p:spPr>
          <a:xfrm>
            <a:off x="3350240" y="2891093"/>
            <a:ext cx="2084388" cy="606732"/>
          </a:xfrm>
          <a:prstGeom prst="rect">
            <a:avLst/>
          </a:prstGeom>
        </p:spPr>
        <p:txBody>
          <a:bodyPr numCol="1"/>
          <a:lstStyle>
            <a:lvl1pPr marL="233363" indent="-233363">
              <a:lnSpc>
                <a:spcPct val="100000"/>
              </a:lnSpc>
              <a:spcAft>
                <a:spcPts val="600"/>
              </a:spcAft>
              <a:buFont typeface="+mj-lt"/>
              <a:buAutoNum type="arabicPeriod"/>
              <a:tabLst/>
              <a:defRPr sz="1600" b="1" i="0">
                <a:solidFill>
                  <a:schemeClr val="bg1"/>
                </a:solidFill>
                <a:latin typeface="Nunito Sans" pitchFamily="2" charset="77"/>
              </a:defRPr>
            </a:lvl1pPr>
            <a:lvl2pPr marL="350838" indent="-117475">
              <a:lnSpc>
                <a:spcPct val="100000"/>
              </a:lnSpc>
              <a:buFont typeface="Arial" panose="020B0604020202020204" pitchFamily="34" charset="0"/>
              <a:buChar char="•"/>
              <a:tabLst/>
              <a:defRPr sz="1100">
                <a:solidFill>
                  <a:schemeClr val="bg1"/>
                </a:solidFill>
              </a:defRPr>
            </a:lvl2pPr>
            <a:lvl3pPr marL="350838" indent="-117475">
              <a:lnSpc>
                <a:spcPct val="100000"/>
              </a:lnSpc>
              <a:buFont typeface="Arial" panose="020B0604020202020204" pitchFamily="34" charset="0"/>
              <a:buChar char="•"/>
              <a:tabLst/>
              <a:defRPr sz="1100">
                <a:solidFill>
                  <a:schemeClr val="bg1"/>
                </a:solidFill>
              </a:defRPr>
            </a:lvl3pPr>
            <a:lvl4pPr marL="350838" indent="-117475">
              <a:lnSpc>
                <a:spcPct val="100000"/>
              </a:lnSpc>
              <a:buFont typeface="Arial" panose="020B0604020202020204" pitchFamily="34" charset="0"/>
              <a:buChar char="•"/>
              <a:tabLst/>
              <a:defRPr sz="1100">
                <a:solidFill>
                  <a:schemeClr val="bg1"/>
                </a:solidFill>
              </a:defRPr>
            </a:lvl4pPr>
            <a:lvl5pPr marL="350838" indent="-117475">
              <a:lnSpc>
                <a:spcPct val="100000"/>
              </a:lnSpc>
              <a:buFont typeface="Arial" panose="020B0604020202020204" pitchFamily="34" charset="0"/>
              <a:buChar char="•"/>
              <a:tabLst/>
              <a:defRPr sz="1100">
                <a:solidFill>
                  <a:schemeClr val="bg1"/>
                </a:solidFill>
              </a:defRPr>
            </a:lvl5pPr>
          </a:lstStyle>
          <a:p>
            <a:pPr lvl="0"/>
            <a:r>
              <a:rPr lang="en-US"/>
              <a:t>Click to edit Master text styles</a:t>
            </a:r>
          </a:p>
        </p:txBody>
      </p:sp>
      <p:sp>
        <p:nvSpPr>
          <p:cNvPr id="52" name="Picture Placeholder 32">
            <a:extLst>
              <a:ext uri="{FF2B5EF4-FFF2-40B4-BE49-F238E27FC236}">
                <a16:creationId xmlns:a16="http://schemas.microsoft.com/office/drawing/2014/main" id="{F9D69EE9-7235-0C4A-92EA-495DBA69B592}"/>
              </a:ext>
            </a:extLst>
          </p:cNvPr>
          <p:cNvSpPr>
            <a:spLocks noGrp="1"/>
          </p:cNvSpPr>
          <p:nvPr>
            <p:ph type="pic" sz="quarter" idx="17"/>
          </p:nvPr>
        </p:nvSpPr>
        <p:spPr>
          <a:xfrm>
            <a:off x="3333136" y="2163096"/>
            <a:ext cx="610010" cy="639251"/>
          </a:xfrm>
          <a:prstGeom prst="rect">
            <a:avLst/>
          </a:prstGeom>
        </p:spPr>
        <p:txBody>
          <a:bodyPr/>
          <a:lstStyle/>
          <a:p>
            <a:endParaRPr lang="en-US"/>
          </a:p>
        </p:txBody>
      </p:sp>
      <p:sp>
        <p:nvSpPr>
          <p:cNvPr id="53" name="Text Placeholder 34">
            <a:extLst>
              <a:ext uri="{FF2B5EF4-FFF2-40B4-BE49-F238E27FC236}">
                <a16:creationId xmlns:a16="http://schemas.microsoft.com/office/drawing/2014/main" id="{79827C06-D977-5949-8B95-43445E45261A}"/>
              </a:ext>
            </a:extLst>
          </p:cNvPr>
          <p:cNvSpPr>
            <a:spLocks noGrp="1"/>
          </p:cNvSpPr>
          <p:nvPr>
            <p:ph type="body" sz="quarter" idx="18"/>
          </p:nvPr>
        </p:nvSpPr>
        <p:spPr>
          <a:xfrm>
            <a:off x="3173976" y="3480773"/>
            <a:ext cx="2063750" cy="1946276"/>
          </a:xfrm>
          <a:prstGeom prst="rect">
            <a:avLst/>
          </a:prstGeom>
        </p:spPr>
        <p:txBody>
          <a:bodyPr numCol="1"/>
          <a:lstStyle>
            <a:lvl1pPr marL="171450" indent="-171450">
              <a:lnSpc>
                <a:spcPct val="100000"/>
              </a:lnSpc>
              <a:buClr>
                <a:schemeClr val="bg1"/>
              </a:buClr>
              <a:buFont typeface="Arial" panose="020B0604020202020204" pitchFamily="34" charset="0"/>
              <a:buChar char="•"/>
              <a:defRPr sz="1100">
                <a:solidFill>
                  <a:schemeClr val="bg1"/>
                </a:solidFill>
              </a:defRPr>
            </a:lvl1pPr>
            <a:lvl2pPr marL="287338" indent="-171450">
              <a:lnSpc>
                <a:spcPct val="100000"/>
              </a:lnSpc>
              <a:buClr>
                <a:schemeClr val="bg1"/>
              </a:buClr>
              <a:buFont typeface="Arial" panose="020B0604020202020204" pitchFamily="34" charset="0"/>
              <a:buChar char="•"/>
              <a:defRPr sz="1100">
                <a:solidFill>
                  <a:schemeClr val="bg1"/>
                </a:solidFill>
              </a:defRPr>
            </a:lvl2pPr>
            <a:lvl3pPr marL="403225" indent="-171450">
              <a:lnSpc>
                <a:spcPct val="100000"/>
              </a:lnSpc>
              <a:buClr>
                <a:schemeClr val="bg1"/>
              </a:buClr>
              <a:buFont typeface="Arial" panose="020B0604020202020204" pitchFamily="34" charset="0"/>
              <a:buChar char="•"/>
              <a:defRPr sz="1100">
                <a:solidFill>
                  <a:schemeClr val="bg1"/>
                </a:solidFill>
              </a:defRPr>
            </a:lvl3pPr>
            <a:lvl4pPr marL="520700" indent="-171450">
              <a:lnSpc>
                <a:spcPct val="100000"/>
              </a:lnSpc>
              <a:buClr>
                <a:schemeClr val="bg1"/>
              </a:buClr>
              <a:buFont typeface="Arial" panose="020B0604020202020204" pitchFamily="34" charset="0"/>
              <a:buChar char="•"/>
              <a:defRPr sz="1100">
                <a:solidFill>
                  <a:schemeClr val="bg1"/>
                </a:solidFill>
              </a:defRPr>
            </a:lvl4pPr>
            <a:lvl5pPr marL="636588" indent="-171450">
              <a:lnSpc>
                <a:spcPct val="100000"/>
              </a:lnSpc>
              <a:buClr>
                <a:schemeClr val="bg1"/>
              </a:buClr>
              <a:buFont typeface="Arial" panose="020B0604020202020204" pitchFamily="34" charset="0"/>
              <a:buChar cha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 name="Text Placeholder 27">
            <a:extLst>
              <a:ext uri="{FF2B5EF4-FFF2-40B4-BE49-F238E27FC236}">
                <a16:creationId xmlns:a16="http://schemas.microsoft.com/office/drawing/2014/main" id="{85C70908-0275-264E-B5E9-7B2DD7C236A0}"/>
              </a:ext>
            </a:extLst>
          </p:cNvPr>
          <p:cNvSpPr>
            <a:spLocks noGrp="1"/>
          </p:cNvSpPr>
          <p:nvPr>
            <p:ph type="body" sz="quarter" idx="19"/>
          </p:nvPr>
        </p:nvSpPr>
        <p:spPr>
          <a:xfrm>
            <a:off x="6479228" y="2891093"/>
            <a:ext cx="2084388" cy="606732"/>
          </a:xfrm>
          <a:prstGeom prst="rect">
            <a:avLst/>
          </a:prstGeom>
        </p:spPr>
        <p:txBody>
          <a:bodyPr numCol="1"/>
          <a:lstStyle>
            <a:lvl1pPr marL="233363" indent="-233363">
              <a:lnSpc>
                <a:spcPct val="100000"/>
              </a:lnSpc>
              <a:spcAft>
                <a:spcPts val="600"/>
              </a:spcAft>
              <a:buFont typeface="+mj-lt"/>
              <a:buAutoNum type="arabicPeriod"/>
              <a:tabLst/>
              <a:defRPr sz="1600" b="1" i="0">
                <a:solidFill>
                  <a:schemeClr val="bg1"/>
                </a:solidFill>
                <a:latin typeface="Nunito Sans" pitchFamily="2" charset="77"/>
              </a:defRPr>
            </a:lvl1pPr>
            <a:lvl2pPr marL="350838" indent="-117475">
              <a:lnSpc>
                <a:spcPct val="100000"/>
              </a:lnSpc>
              <a:buFont typeface="Arial" panose="020B0604020202020204" pitchFamily="34" charset="0"/>
              <a:buChar char="•"/>
              <a:tabLst/>
              <a:defRPr sz="1100">
                <a:solidFill>
                  <a:schemeClr val="bg1"/>
                </a:solidFill>
              </a:defRPr>
            </a:lvl2pPr>
            <a:lvl3pPr marL="350838" indent="-117475">
              <a:lnSpc>
                <a:spcPct val="100000"/>
              </a:lnSpc>
              <a:buFont typeface="Arial" panose="020B0604020202020204" pitchFamily="34" charset="0"/>
              <a:buChar char="•"/>
              <a:tabLst/>
              <a:defRPr sz="1100">
                <a:solidFill>
                  <a:schemeClr val="bg1"/>
                </a:solidFill>
              </a:defRPr>
            </a:lvl3pPr>
            <a:lvl4pPr marL="350838" indent="-117475">
              <a:lnSpc>
                <a:spcPct val="100000"/>
              </a:lnSpc>
              <a:buFont typeface="Arial" panose="020B0604020202020204" pitchFamily="34" charset="0"/>
              <a:buChar char="•"/>
              <a:tabLst/>
              <a:defRPr sz="1100">
                <a:solidFill>
                  <a:schemeClr val="bg1"/>
                </a:solidFill>
              </a:defRPr>
            </a:lvl4pPr>
            <a:lvl5pPr marL="350838" indent="-117475">
              <a:lnSpc>
                <a:spcPct val="100000"/>
              </a:lnSpc>
              <a:buFont typeface="Arial" panose="020B0604020202020204" pitchFamily="34" charset="0"/>
              <a:buChar char="•"/>
              <a:tabLst/>
              <a:defRPr sz="1100">
                <a:solidFill>
                  <a:schemeClr val="bg1"/>
                </a:solidFill>
              </a:defRPr>
            </a:lvl5pPr>
          </a:lstStyle>
          <a:p>
            <a:pPr lvl="0"/>
            <a:r>
              <a:rPr lang="en-US"/>
              <a:t>Click to edit Master text styles</a:t>
            </a:r>
          </a:p>
        </p:txBody>
      </p:sp>
      <p:sp>
        <p:nvSpPr>
          <p:cNvPr id="55" name="Picture Placeholder 32">
            <a:extLst>
              <a:ext uri="{FF2B5EF4-FFF2-40B4-BE49-F238E27FC236}">
                <a16:creationId xmlns:a16="http://schemas.microsoft.com/office/drawing/2014/main" id="{0FBDFAC6-AD2A-D44C-A7A6-9A974B3C0FB5}"/>
              </a:ext>
            </a:extLst>
          </p:cNvPr>
          <p:cNvSpPr>
            <a:spLocks noGrp="1"/>
          </p:cNvSpPr>
          <p:nvPr>
            <p:ph type="pic" sz="quarter" idx="20"/>
          </p:nvPr>
        </p:nvSpPr>
        <p:spPr>
          <a:xfrm>
            <a:off x="6462124" y="2163096"/>
            <a:ext cx="610010" cy="639251"/>
          </a:xfrm>
          <a:prstGeom prst="rect">
            <a:avLst/>
          </a:prstGeom>
        </p:spPr>
        <p:txBody>
          <a:bodyPr/>
          <a:lstStyle/>
          <a:p>
            <a:endParaRPr lang="en-US"/>
          </a:p>
        </p:txBody>
      </p:sp>
      <p:sp>
        <p:nvSpPr>
          <p:cNvPr id="56" name="Text Placeholder 34">
            <a:extLst>
              <a:ext uri="{FF2B5EF4-FFF2-40B4-BE49-F238E27FC236}">
                <a16:creationId xmlns:a16="http://schemas.microsoft.com/office/drawing/2014/main" id="{5296064C-CA46-E849-9CD1-CD44BE874B2B}"/>
              </a:ext>
            </a:extLst>
          </p:cNvPr>
          <p:cNvSpPr>
            <a:spLocks noGrp="1"/>
          </p:cNvSpPr>
          <p:nvPr>
            <p:ph type="body" sz="quarter" idx="21"/>
          </p:nvPr>
        </p:nvSpPr>
        <p:spPr>
          <a:xfrm>
            <a:off x="6302964" y="3480773"/>
            <a:ext cx="2063750" cy="1946276"/>
          </a:xfrm>
          <a:prstGeom prst="rect">
            <a:avLst/>
          </a:prstGeom>
        </p:spPr>
        <p:txBody>
          <a:bodyPr numCol="1"/>
          <a:lstStyle>
            <a:lvl1pPr marL="171450" indent="-171450">
              <a:lnSpc>
                <a:spcPct val="100000"/>
              </a:lnSpc>
              <a:buClr>
                <a:schemeClr val="bg1"/>
              </a:buClr>
              <a:buFont typeface="Arial" panose="020B0604020202020204" pitchFamily="34" charset="0"/>
              <a:buChar char="•"/>
              <a:defRPr sz="1100">
                <a:solidFill>
                  <a:schemeClr val="bg1"/>
                </a:solidFill>
              </a:defRPr>
            </a:lvl1pPr>
            <a:lvl2pPr marL="287338" indent="-171450">
              <a:lnSpc>
                <a:spcPct val="100000"/>
              </a:lnSpc>
              <a:buClr>
                <a:schemeClr val="bg1"/>
              </a:buClr>
              <a:buFont typeface="Arial" panose="020B0604020202020204" pitchFamily="34" charset="0"/>
              <a:buChar char="•"/>
              <a:defRPr sz="1100">
                <a:solidFill>
                  <a:schemeClr val="bg1"/>
                </a:solidFill>
              </a:defRPr>
            </a:lvl2pPr>
            <a:lvl3pPr marL="403225" indent="-171450">
              <a:lnSpc>
                <a:spcPct val="100000"/>
              </a:lnSpc>
              <a:buClr>
                <a:schemeClr val="bg1"/>
              </a:buClr>
              <a:buFont typeface="Arial" panose="020B0604020202020204" pitchFamily="34" charset="0"/>
              <a:buChar char="•"/>
              <a:defRPr sz="1100">
                <a:solidFill>
                  <a:schemeClr val="bg1"/>
                </a:solidFill>
              </a:defRPr>
            </a:lvl3pPr>
            <a:lvl4pPr marL="520700" indent="-171450">
              <a:lnSpc>
                <a:spcPct val="100000"/>
              </a:lnSpc>
              <a:buClr>
                <a:schemeClr val="bg1"/>
              </a:buClr>
              <a:buFont typeface="Arial" panose="020B0604020202020204" pitchFamily="34" charset="0"/>
              <a:buChar char="•"/>
              <a:defRPr sz="1100">
                <a:solidFill>
                  <a:schemeClr val="bg1"/>
                </a:solidFill>
              </a:defRPr>
            </a:lvl4pPr>
            <a:lvl5pPr marL="636588" indent="-171450">
              <a:lnSpc>
                <a:spcPct val="100000"/>
              </a:lnSpc>
              <a:buClr>
                <a:schemeClr val="bg1"/>
              </a:buClr>
              <a:buFont typeface="Arial" panose="020B0604020202020204" pitchFamily="34" charset="0"/>
              <a:buChar cha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 name="Text Placeholder 27">
            <a:extLst>
              <a:ext uri="{FF2B5EF4-FFF2-40B4-BE49-F238E27FC236}">
                <a16:creationId xmlns:a16="http://schemas.microsoft.com/office/drawing/2014/main" id="{B8E8D66F-D37D-4C40-AD73-2D58B1BEC0E1}"/>
              </a:ext>
            </a:extLst>
          </p:cNvPr>
          <p:cNvSpPr>
            <a:spLocks noGrp="1"/>
          </p:cNvSpPr>
          <p:nvPr>
            <p:ph type="body" sz="quarter" idx="22"/>
          </p:nvPr>
        </p:nvSpPr>
        <p:spPr>
          <a:xfrm>
            <a:off x="9571600" y="2891093"/>
            <a:ext cx="2084388" cy="606732"/>
          </a:xfrm>
          <a:prstGeom prst="rect">
            <a:avLst/>
          </a:prstGeom>
        </p:spPr>
        <p:txBody>
          <a:bodyPr numCol="1"/>
          <a:lstStyle>
            <a:lvl1pPr marL="233363" indent="-233363">
              <a:lnSpc>
                <a:spcPct val="100000"/>
              </a:lnSpc>
              <a:spcAft>
                <a:spcPts val="600"/>
              </a:spcAft>
              <a:buFont typeface="+mj-lt"/>
              <a:buAutoNum type="arabicPeriod"/>
              <a:tabLst/>
              <a:defRPr sz="1600" b="1" i="0">
                <a:solidFill>
                  <a:schemeClr val="bg1"/>
                </a:solidFill>
                <a:latin typeface="Nunito Sans" pitchFamily="2" charset="77"/>
              </a:defRPr>
            </a:lvl1pPr>
            <a:lvl2pPr marL="350838" indent="-117475">
              <a:lnSpc>
                <a:spcPct val="100000"/>
              </a:lnSpc>
              <a:buFont typeface="Arial" panose="020B0604020202020204" pitchFamily="34" charset="0"/>
              <a:buChar char="•"/>
              <a:tabLst/>
              <a:defRPr sz="1100">
                <a:solidFill>
                  <a:schemeClr val="bg1"/>
                </a:solidFill>
              </a:defRPr>
            </a:lvl2pPr>
            <a:lvl3pPr marL="350838" indent="-117475">
              <a:lnSpc>
                <a:spcPct val="100000"/>
              </a:lnSpc>
              <a:buFont typeface="Arial" panose="020B0604020202020204" pitchFamily="34" charset="0"/>
              <a:buChar char="•"/>
              <a:tabLst/>
              <a:defRPr sz="1100">
                <a:solidFill>
                  <a:schemeClr val="bg1"/>
                </a:solidFill>
              </a:defRPr>
            </a:lvl3pPr>
            <a:lvl4pPr marL="350838" indent="-117475">
              <a:lnSpc>
                <a:spcPct val="100000"/>
              </a:lnSpc>
              <a:buFont typeface="Arial" panose="020B0604020202020204" pitchFamily="34" charset="0"/>
              <a:buChar char="•"/>
              <a:tabLst/>
              <a:defRPr sz="1100">
                <a:solidFill>
                  <a:schemeClr val="bg1"/>
                </a:solidFill>
              </a:defRPr>
            </a:lvl4pPr>
            <a:lvl5pPr marL="350838" indent="-117475">
              <a:lnSpc>
                <a:spcPct val="100000"/>
              </a:lnSpc>
              <a:buFont typeface="Arial" panose="020B0604020202020204" pitchFamily="34" charset="0"/>
              <a:buChar char="•"/>
              <a:tabLst/>
              <a:defRPr sz="1100">
                <a:solidFill>
                  <a:schemeClr val="bg1"/>
                </a:solidFill>
              </a:defRPr>
            </a:lvl5pPr>
          </a:lstStyle>
          <a:p>
            <a:pPr lvl="0"/>
            <a:r>
              <a:rPr lang="en-US"/>
              <a:t>Click to edit Master text styles</a:t>
            </a:r>
          </a:p>
        </p:txBody>
      </p:sp>
      <p:sp>
        <p:nvSpPr>
          <p:cNvPr id="58" name="Picture Placeholder 32">
            <a:extLst>
              <a:ext uri="{FF2B5EF4-FFF2-40B4-BE49-F238E27FC236}">
                <a16:creationId xmlns:a16="http://schemas.microsoft.com/office/drawing/2014/main" id="{23AA61B0-4A46-BB4F-9E14-BADEADD0A29F}"/>
              </a:ext>
            </a:extLst>
          </p:cNvPr>
          <p:cNvSpPr>
            <a:spLocks noGrp="1"/>
          </p:cNvSpPr>
          <p:nvPr>
            <p:ph type="pic" sz="quarter" idx="23"/>
          </p:nvPr>
        </p:nvSpPr>
        <p:spPr>
          <a:xfrm>
            <a:off x="9554496" y="2163096"/>
            <a:ext cx="610010" cy="639251"/>
          </a:xfrm>
          <a:prstGeom prst="rect">
            <a:avLst/>
          </a:prstGeom>
        </p:spPr>
        <p:txBody>
          <a:bodyPr/>
          <a:lstStyle/>
          <a:p>
            <a:endParaRPr lang="en-US"/>
          </a:p>
        </p:txBody>
      </p:sp>
      <p:sp>
        <p:nvSpPr>
          <p:cNvPr id="59" name="Text Placeholder 34">
            <a:extLst>
              <a:ext uri="{FF2B5EF4-FFF2-40B4-BE49-F238E27FC236}">
                <a16:creationId xmlns:a16="http://schemas.microsoft.com/office/drawing/2014/main" id="{ED8DB1E2-7FB3-E34A-A2B3-19F1BDECD97C}"/>
              </a:ext>
            </a:extLst>
          </p:cNvPr>
          <p:cNvSpPr>
            <a:spLocks noGrp="1"/>
          </p:cNvSpPr>
          <p:nvPr>
            <p:ph type="body" sz="quarter" idx="24"/>
          </p:nvPr>
        </p:nvSpPr>
        <p:spPr>
          <a:xfrm>
            <a:off x="9395336" y="3480773"/>
            <a:ext cx="2063750" cy="1946276"/>
          </a:xfrm>
          <a:prstGeom prst="rect">
            <a:avLst/>
          </a:prstGeom>
        </p:spPr>
        <p:txBody>
          <a:bodyPr numCol="1"/>
          <a:lstStyle>
            <a:lvl1pPr marL="171450" indent="-171450">
              <a:lnSpc>
                <a:spcPct val="100000"/>
              </a:lnSpc>
              <a:buClr>
                <a:schemeClr val="bg1"/>
              </a:buClr>
              <a:buFont typeface="Arial" panose="020B0604020202020204" pitchFamily="34" charset="0"/>
              <a:buChar char="•"/>
              <a:defRPr sz="1100">
                <a:solidFill>
                  <a:schemeClr val="bg1"/>
                </a:solidFill>
              </a:defRPr>
            </a:lvl1pPr>
            <a:lvl2pPr marL="287338" indent="-171450">
              <a:lnSpc>
                <a:spcPct val="100000"/>
              </a:lnSpc>
              <a:buClr>
                <a:schemeClr val="bg1"/>
              </a:buClr>
              <a:buFont typeface="Arial" panose="020B0604020202020204" pitchFamily="34" charset="0"/>
              <a:buChar char="•"/>
              <a:defRPr sz="1100">
                <a:solidFill>
                  <a:schemeClr val="bg1"/>
                </a:solidFill>
              </a:defRPr>
            </a:lvl2pPr>
            <a:lvl3pPr marL="403225" indent="-171450">
              <a:lnSpc>
                <a:spcPct val="100000"/>
              </a:lnSpc>
              <a:buClr>
                <a:schemeClr val="bg1"/>
              </a:buClr>
              <a:buFont typeface="Arial" panose="020B0604020202020204" pitchFamily="34" charset="0"/>
              <a:buChar char="•"/>
              <a:defRPr sz="1100">
                <a:solidFill>
                  <a:schemeClr val="bg1"/>
                </a:solidFill>
              </a:defRPr>
            </a:lvl3pPr>
            <a:lvl4pPr marL="520700" indent="-171450">
              <a:lnSpc>
                <a:spcPct val="100000"/>
              </a:lnSpc>
              <a:buClr>
                <a:schemeClr val="bg1"/>
              </a:buClr>
              <a:buFont typeface="Arial" panose="020B0604020202020204" pitchFamily="34" charset="0"/>
              <a:buChar char="•"/>
              <a:defRPr sz="1100">
                <a:solidFill>
                  <a:schemeClr val="bg1"/>
                </a:solidFill>
              </a:defRPr>
            </a:lvl4pPr>
            <a:lvl5pPr marL="636588" indent="-171450">
              <a:lnSpc>
                <a:spcPct val="100000"/>
              </a:lnSpc>
              <a:buClr>
                <a:schemeClr val="bg1"/>
              </a:buClr>
              <a:buFont typeface="Arial" panose="020B0604020202020204" pitchFamily="34" charset="0"/>
              <a:buChar char="•"/>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Footer Placeholder 6">
            <a:extLst>
              <a:ext uri="{FF2B5EF4-FFF2-40B4-BE49-F238E27FC236}">
                <a16:creationId xmlns:a16="http://schemas.microsoft.com/office/drawing/2014/main" id="{785E8B76-FEB9-9A43-9381-9224BB07EFD1}"/>
              </a:ext>
            </a:extLst>
          </p:cNvPr>
          <p:cNvSpPr>
            <a:spLocks noGrp="1"/>
          </p:cNvSpPr>
          <p:nvPr>
            <p:ph type="ftr" sz="quarter" idx="3"/>
          </p:nvPr>
        </p:nvSpPr>
        <p:spPr>
          <a:xfrm>
            <a:off x="181495" y="179994"/>
            <a:ext cx="2072755" cy="177453"/>
          </a:xfrm>
          <a:prstGeom prst="rect">
            <a:avLst/>
          </a:prstGeom>
        </p:spPr>
        <p:txBody>
          <a:bodyPr vert="horz" lIns="91440" tIns="45720" rIns="91440" bIns="45720" rtlCol="0" anchor="ctr"/>
          <a:lstStyle>
            <a:lvl1pPr algn="l">
              <a:defRPr sz="800">
                <a:solidFill>
                  <a:schemeClr val="bg1"/>
                </a:solidFill>
              </a:defRPr>
            </a:lvl1pPr>
          </a:lstStyle>
          <a:p>
            <a:endParaRPr lang="en-US"/>
          </a:p>
        </p:txBody>
      </p:sp>
      <p:pic>
        <p:nvPicPr>
          <p:cNvPr id="23" name="Picture 22" descr="Text&#10;&#10;Description automatically generated">
            <a:extLst>
              <a:ext uri="{FF2B5EF4-FFF2-40B4-BE49-F238E27FC236}">
                <a16:creationId xmlns:a16="http://schemas.microsoft.com/office/drawing/2014/main" id="{004F7722-02A4-46BE-84E3-DFE2699122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94766" y="6338321"/>
            <a:ext cx="1101946" cy="403200"/>
          </a:xfrm>
          <a:prstGeom prst="rect">
            <a:avLst/>
          </a:prstGeom>
        </p:spPr>
      </p:pic>
    </p:spTree>
    <p:extLst>
      <p:ext uri="{BB962C8B-B14F-4D97-AF65-F5344CB8AC3E}">
        <p14:creationId xmlns:p14="http://schemas.microsoft.com/office/powerpoint/2010/main" val="20942781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4A7C72F-D7F7-4B5A-BF06-D5AD947BE146}"/>
              </a:ext>
            </a:extLst>
          </p:cNvPr>
          <p:cNvGraphicFramePr>
            <a:graphicFrameLocks noChangeAspect="1"/>
          </p:cNvGraphicFramePr>
          <p:nvPr userDrawn="1">
            <p:custDataLst>
              <p:tags r:id="rId32"/>
            </p:custDataLst>
            <p:extLst>
              <p:ext uri="{D42A27DB-BD31-4B8C-83A1-F6EECF244321}">
                <p14:modId xmlns:p14="http://schemas.microsoft.com/office/powerpoint/2010/main" val="1576451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3" imgW="324" imgH="324" progId="TCLayout.ActiveDocument.1">
                  <p:embed/>
                </p:oleObj>
              </mc:Choice>
              <mc:Fallback>
                <p:oleObj name="think-cell Slide" r:id="rId33" imgW="324" imgH="324" progId="TCLayout.ActiveDocument.1">
                  <p:embed/>
                  <p:pic>
                    <p:nvPicPr>
                      <p:cNvPr id="4" name="Object 3" hidden="1">
                        <a:extLst>
                          <a:ext uri="{FF2B5EF4-FFF2-40B4-BE49-F238E27FC236}">
                            <a16:creationId xmlns:a16="http://schemas.microsoft.com/office/drawing/2014/main" id="{64A7C72F-D7F7-4B5A-BF06-D5AD947BE146}"/>
                          </a:ext>
                        </a:extLst>
                      </p:cNvPr>
                      <p:cNvPicPr/>
                      <p:nvPr/>
                    </p:nvPicPr>
                    <p:blipFill>
                      <a:blip r:embed="rId34"/>
                      <a:stretch>
                        <a:fillRect/>
                      </a:stretch>
                    </p:blipFill>
                    <p:spPr>
                      <a:xfrm>
                        <a:off x="1588" y="1588"/>
                        <a:ext cx="1588" cy="1588"/>
                      </a:xfrm>
                      <a:prstGeom prst="rect">
                        <a:avLst/>
                      </a:prstGeom>
                    </p:spPr>
                  </p:pic>
                </p:oleObj>
              </mc:Fallback>
            </mc:AlternateContent>
          </a:graphicData>
        </a:graphic>
      </p:graphicFrame>
      <p:sp>
        <p:nvSpPr>
          <p:cNvPr id="6" name="Title Placeholder 5">
            <a:extLst>
              <a:ext uri="{FF2B5EF4-FFF2-40B4-BE49-F238E27FC236}">
                <a16:creationId xmlns:a16="http://schemas.microsoft.com/office/drawing/2014/main" id="{CDF99032-A3C5-924A-BE5E-B5558BAA5C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9" name="Footer Placeholder 6">
            <a:extLst>
              <a:ext uri="{FF2B5EF4-FFF2-40B4-BE49-F238E27FC236}">
                <a16:creationId xmlns:a16="http://schemas.microsoft.com/office/drawing/2014/main" id="{C45419AF-FCB2-664F-AB16-EC79BE852F29}"/>
              </a:ext>
            </a:extLst>
          </p:cNvPr>
          <p:cNvSpPr>
            <a:spLocks noGrp="1"/>
          </p:cNvSpPr>
          <p:nvPr>
            <p:ph type="ftr" sz="quarter" idx="3"/>
          </p:nvPr>
        </p:nvSpPr>
        <p:spPr>
          <a:xfrm>
            <a:off x="181495" y="179994"/>
            <a:ext cx="2072755" cy="177453"/>
          </a:xfrm>
          <a:prstGeom prst="rect">
            <a:avLst/>
          </a:prstGeom>
        </p:spPr>
        <p:txBody>
          <a:bodyPr vert="horz" lIns="91440" tIns="45720" rIns="91440" bIns="45720" rtlCol="0" anchor="ctr"/>
          <a:lstStyle>
            <a:lvl1pPr algn="l">
              <a:defRPr sz="800">
                <a:solidFill>
                  <a:schemeClr val="accent1"/>
                </a:solidFill>
              </a:defRPr>
            </a:lvl1pPr>
          </a:lstStyle>
          <a:p>
            <a:endParaRPr lang="en-US"/>
          </a:p>
        </p:txBody>
      </p:sp>
      <p:sp>
        <p:nvSpPr>
          <p:cNvPr id="3" name="Text Placeholder 2">
            <a:extLst>
              <a:ext uri="{FF2B5EF4-FFF2-40B4-BE49-F238E27FC236}">
                <a16:creationId xmlns:a16="http://schemas.microsoft.com/office/drawing/2014/main" id="{5FF3B92C-F576-F64E-90CB-338DE73734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5898890"/>
      </p:ext>
    </p:extLst>
  </p:cSld>
  <p:clrMap bg1="lt1" tx1="dk1" bg2="lt2" tx2="dk2" accent1="accent1" accent2="accent2" accent3="accent3" accent4="accent4" accent5="accent5" accent6="accent6" hlink="hlink" folHlink="folHlink"/>
  <p:sldLayoutIdLst>
    <p:sldLayoutId id="2147483649" r:id="rId1"/>
    <p:sldLayoutId id="2147483714" r:id="rId2"/>
    <p:sldLayoutId id="2147483703" r:id="rId3"/>
    <p:sldLayoutId id="2147483741" r:id="rId4"/>
    <p:sldLayoutId id="2147483683" r:id="rId5"/>
    <p:sldLayoutId id="2147483745" r:id="rId6"/>
    <p:sldLayoutId id="2147483721" r:id="rId7"/>
    <p:sldLayoutId id="2147483704" r:id="rId8"/>
    <p:sldLayoutId id="2147483737" r:id="rId9"/>
    <p:sldLayoutId id="2147483746" r:id="rId10"/>
    <p:sldLayoutId id="2147483740" r:id="rId11"/>
    <p:sldLayoutId id="2147483709" r:id="rId12"/>
    <p:sldLayoutId id="2147483748" r:id="rId13"/>
    <p:sldLayoutId id="2147483749" r:id="rId14"/>
    <p:sldLayoutId id="2147483750" r:id="rId15"/>
    <p:sldLayoutId id="2147483738" r:id="rId16"/>
    <p:sldLayoutId id="2147483759" r:id="rId17"/>
    <p:sldLayoutId id="2147483760" r:id="rId18"/>
    <p:sldLayoutId id="2147483707" r:id="rId19"/>
    <p:sldLayoutId id="2147483695" r:id="rId20"/>
    <p:sldLayoutId id="2147483716" r:id="rId21"/>
    <p:sldLayoutId id="2147483736" r:id="rId22"/>
    <p:sldLayoutId id="2147483761" r:id="rId23"/>
    <p:sldLayoutId id="2147483758" r:id="rId24"/>
    <p:sldLayoutId id="2147483752" r:id="rId25"/>
    <p:sldLayoutId id="2147483753" r:id="rId26"/>
    <p:sldLayoutId id="2147483754" r:id="rId27"/>
    <p:sldLayoutId id="2147483762" r:id="rId28"/>
    <p:sldLayoutId id="2147483755" r:id="rId29"/>
    <p:sldLayoutId id="2147483763" r:id="rId30"/>
  </p:sldLayoutIdLst>
  <p:hf hdr="0" ftr="0" dt="0"/>
  <p:txStyles>
    <p:titleStyle>
      <a:lvl1pPr algn="l" defTabSz="914400" rtl="0" eaLnBrk="1" latinLnBrk="0" hangingPunct="1">
        <a:lnSpc>
          <a:spcPct val="113000"/>
        </a:lnSpc>
        <a:spcBef>
          <a:spcPct val="0"/>
        </a:spcBef>
        <a:buNone/>
        <a:defRPr sz="2000" kern="2400" spc="-60" baseline="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230188" indent="-114300" algn="l" defTabSz="914400" rtl="0" eaLnBrk="1" latinLnBrk="0" hangingPunct="1">
        <a:lnSpc>
          <a:spcPct val="100000"/>
        </a:lnSpc>
        <a:spcBef>
          <a:spcPts val="50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461963" indent="-230188" algn="l" defTabSz="914400" rtl="0" eaLnBrk="1" latinLnBrk="0" hangingPunct="1">
        <a:lnSpc>
          <a:spcPct val="100000"/>
        </a:lnSpc>
        <a:spcBef>
          <a:spcPts val="500"/>
        </a:spcBef>
        <a:buClr>
          <a:schemeClr val="accent2"/>
        </a:buClr>
        <a:buFont typeface="System Font Regular"/>
        <a:buChar char="—"/>
        <a:tabLst/>
        <a:defRPr sz="1400" kern="1200">
          <a:solidFill>
            <a:schemeClr val="tx1"/>
          </a:solidFill>
          <a:latin typeface="+mn-lt"/>
          <a:ea typeface="+mn-ea"/>
          <a:cs typeface="+mn-cs"/>
        </a:defRPr>
      </a:lvl3pPr>
      <a:lvl4pPr marL="574675" indent="-225425" algn="l" defTabSz="914400" rtl="0" eaLnBrk="1" latinLnBrk="0" hangingPunct="1">
        <a:lnSpc>
          <a:spcPct val="100000"/>
        </a:lnSpc>
        <a:spcBef>
          <a:spcPts val="500"/>
        </a:spcBef>
        <a:buClr>
          <a:schemeClr val="accent2"/>
        </a:buClr>
        <a:buFont typeface="Courier New" panose="02070309020205020404" pitchFamily="49" charset="0"/>
        <a:buChar char="o"/>
        <a:tabLst/>
        <a:defRPr sz="1400" kern="1200">
          <a:solidFill>
            <a:schemeClr val="tx1"/>
          </a:solidFill>
          <a:latin typeface="+mn-lt"/>
          <a:ea typeface="+mn-ea"/>
          <a:cs typeface="+mn-cs"/>
        </a:defRPr>
      </a:lvl4pPr>
      <a:lvl5pPr marL="685800" indent="-220663" algn="l" defTabSz="914400" rtl="0" eaLnBrk="1" latinLnBrk="0" hangingPunct="1">
        <a:lnSpc>
          <a:spcPct val="100000"/>
        </a:lnSpc>
        <a:spcBef>
          <a:spcPts val="500"/>
        </a:spcBef>
        <a:buClr>
          <a:schemeClr val="accent2"/>
        </a:buClr>
        <a:buFont typeface="System Font Regular"/>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88" userDrawn="1">
          <p15:clr>
            <a:srgbClr val="F26B43"/>
          </p15:clr>
        </p15:guide>
        <p15:guide id="2" pos="528" userDrawn="1">
          <p15:clr>
            <a:srgbClr val="F26B43"/>
          </p15:clr>
        </p15:guide>
        <p15:guide id="3" pos="7152" userDrawn="1">
          <p15:clr>
            <a:srgbClr val="F26B43"/>
          </p15:clr>
        </p15:guide>
        <p15:guide id="4" orient="horz" pos="792" userDrawn="1">
          <p15:clr>
            <a:srgbClr val="F26B43"/>
          </p15:clr>
        </p15:guide>
        <p15:guide id="5" orient="horz" pos="432" userDrawn="1">
          <p15:clr>
            <a:srgbClr val="F26B43"/>
          </p15:clr>
        </p15:guide>
        <p15:guide id="6" orient="horz" pos="600" userDrawn="1">
          <p15:clr>
            <a:srgbClr val="F26B43"/>
          </p15:clr>
        </p15:guide>
        <p15:guide id="7" orient="horz" pos="4224" userDrawn="1">
          <p15:clr>
            <a:srgbClr val="F26B43"/>
          </p15:clr>
        </p15:guide>
        <p15:guide id="8" orient="horz" pos="4176" userDrawn="1">
          <p15:clr>
            <a:srgbClr val="F26B43"/>
          </p15:clr>
        </p15:guide>
        <p15:guide id="9" pos="3696" userDrawn="1">
          <p15:clr>
            <a:srgbClr val="F26B43"/>
          </p15:clr>
        </p15:guide>
        <p15:guide id="10" pos="3984" userDrawn="1">
          <p15:clr>
            <a:srgbClr val="F26B43"/>
          </p15:clr>
        </p15:guide>
        <p15:guide id="11" orient="horz" pos="2784" userDrawn="1">
          <p15:clr>
            <a:srgbClr val="F26B43"/>
          </p15:clr>
        </p15:guide>
        <p15:guide id="12" orient="horz" pos="1704" userDrawn="1">
          <p15:clr>
            <a:srgbClr val="F26B43"/>
          </p15:clr>
        </p15:guide>
        <p15:guide id="13" pos="2160" userDrawn="1">
          <p15:clr>
            <a:srgbClr val="F26B43"/>
          </p15:clr>
        </p15:guide>
        <p15:guide id="14" pos="5472" userDrawn="1">
          <p15:clr>
            <a:srgbClr val="F26B43"/>
          </p15:clr>
        </p15:guide>
        <p15:guide id="15" pos="3840" userDrawn="1">
          <p15:clr>
            <a:srgbClr val="F26B43"/>
          </p15:clr>
        </p15:guide>
        <p15:guide id="16" pos="1344" userDrawn="1">
          <p15:clr>
            <a:srgbClr val="F26B43"/>
          </p15:clr>
        </p15:guide>
        <p15:guide id="17" pos="3024" userDrawn="1">
          <p15:clr>
            <a:srgbClr val="F26B43"/>
          </p15:clr>
        </p15:guide>
        <p15:guide id="18" pos="4656" userDrawn="1">
          <p15:clr>
            <a:srgbClr val="F26B43"/>
          </p15:clr>
        </p15:guide>
        <p15:guide id="19" pos="6336" userDrawn="1">
          <p15:clr>
            <a:srgbClr val="F26B43"/>
          </p15:clr>
        </p15:guide>
        <p15:guide id="20" orient="horz" pos="100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hyperlink" Target="mailto:carla.nunes@kroll.com" TargetMode="External"/><Relationship Id="rId5" Type="http://schemas.openxmlformats.org/officeDocument/2006/relationships/image" Target="../media/image11.jpg"/><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3.emf"/></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26.emf"/><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hyperlink" Target="https://pages.stern.nyu.edu/~adamodar/"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5.jpg"/><Relationship Id="rId7" Type="http://schemas.openxmlformats.org/officeDocument/2006/relationships/hyperlink" Target="https://www.kroll.com/en/cost-of-capital/international-industry-benchmarking" TargetMode="External"/><Relationship Id="rId12"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hyperlink" Target="https://www.kroll.com/en/cost-of-capital/international-cost-of-capital" TargetMode="External"/><Relationship Id="rId11" Type="http://schemas.openxmlformats.org/officeDocument/2006/relationships/image" Target="../media/image37.png"/><Relationship Id="rId5" Type="http://schemas.openxmlformats.org/officeDocument/2006/relationships/hyperlink" Target="https://www.kroll.com/en/cost-of-capital/us-industry-benchmarking" TargetMode="External"/><Relationship Id="rId10" Type="http://schemas.openxmlformats.org/officeDocument/2006/relationships/image" Target="../media/image36.png"/><Relationship Id="rId4" Type="http://schemas.openxmlformats.org/officeDocument/2006/relationships/hyperlink" Target="https://www.kroll.com/en/cost-of-capital/us-cost-of-capital" TargetMode="External"/><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23BC3F5-776D-4943-90E0-DF56908886DE}"/>
              </a:ext>
            </a:extLst>
          </p:cNvPr>
          <p:cNvSpPr>
            <a:spLocks noGrp="1"/>
          </p:cNvSpPr>
          <p:nvPr>
            <p:ph type="title"/>
          </p:nvPr>
        </p:nvSpPr>
        <p:spPr>
          <a:xfrm>
            <a:off x="695700" y="1661402"/>
            <a:ext cx="10664990" cy="1823135"/>
          </a:xfrm>
        </p:spPr>
        <p:txBody>
          <a:bodyPr/>
          <a:lstStyle/>
          <a:p>
            <a:r>
              <a:rPr lang="en-US" dirty="0"/>
              <a:t>The Market Risk Premium:</a:t>
            </a:r>
            <a:br>
              <a:rPr lang="en-US" dirty="0"/>
            </a:br>
            <a:r>
              <a:rPr lang="en-US" dirty="0"/>
              <a:t>An In-Depth Review</a:t>
            </a:r>
          </a:p>
        </p:txBody>
      </p:sp>
      <p:sp>
        <p:nvSpPr>
          <p:cNvPr id="8" name="Subtitle 7">
            <a:extLst>
              <a:ext uri="{FF2B5EF4-FFF2-40B4-BE49-F238E27FC236}">
                <a16:creationId xmlns:a16="http://schemas.microsoft.com/office/drawing/2014/main" id="{9196346C-429D-1D43-AC88-9B2F37BD151B}"/>
              </a:ext>
            </a:extLst>
          </p:cNvPr>
          <p:cNvSpPr>
            <a:spLocks noGrp="1"/>
          </p:cNvSpPr>
          <p:nvPr>
            <p:ph type="body" sz="quarter" idx="12"/>
          </p:nvPr>
        </p:nvSpPr>
        <p:spPr>
          <a:xfrm>
            <a:off x="723756" y="3709681"/>
            <a:ext cx="2418455" cy="290715"/>
          </a:xfrm>
          <a:prstGeom prst="rect">
            <a:avLst/>
          </a:prstGeom>
        </p:spPr>
        <p:txBody>
          <a:bodyPr>
            <a:normAutofit fontScale="92500" lnSpcReduction="20000"/>
          </a:bodyPr>
          <a:lstStyle/>
          <a:p>
            <a:r>
              <a:rPr lang="en-US" sz="1600" dirty="0">
                <a:solidFill>
                  <a:srgbClr val="4D4D4F"/>
                </a:solidFill>
              </a:rPr>
              <a:t>April 28, 2022</a:t>
            </a:r>
          </a:p>
        </p:txBody>
      </p:sp>
      <p:sp>
        <p:nvSpPr>
          <p:cNvPr id="4" name="Content Placeholder 16">
            <a:extLst>
              <a:ext uri="{FF2B5EF4-FFF2-40B4-BE49-F238E27FC236}">
                <a16:creationId xmlns:a16="http://schemas.microsoft.com/office/drawing/2014/main" id="{B383E150-A871-441D-AD4C-5D8673918075}"/>
              </a:ext>
            </a:extLst>
          </p:cNvPr>
          <p:cNvSpPr txBox="1">
            <a:spLocks/>
          </p:cNvSpPr>
          <p:nvPr/>
        </p:nvSpPr>
        <p:spPr>
          <a:xfrm>
            <a:off x="7702951" y="4806971"/>
            <a:ext cx="3941318" cy="1473734"/>
          </a:xfrm>
          <a:prstGeom prst="rect">
            <a:avLst/>
          </a:prstGeom>
        </p:spPr>
        <p:txBody>
          <a:bodyPr>
            <a:noAutofit/>
          </a:bodyPr>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230188" indent="-114300" algn="l" defTabSz="914400" rtl="0" eaLnBrk="1" latinLnBrk="0" hangingPunct="1">
              <a:lnSpc>
                <a:spcPct val="100000"/>
              </a:lnSpc>
              <a:spcBef>
                <a:spcPts val="50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461963" indent="-230188" algn="l" defTabSz="914400" rtl="0" eaLnBrk="1" latinLnBrk="0" hangingPunct="1">
              <a:lnSpc>
                <a:spcPct val="100000"/>
              </a:lnSpc>
              <a:spcBef>
                <a:spcPts val="500"/>
              </a:spcBef>
              <a:buClr>
                <a:schemeClr val="accent2"/>
              </a:buClr>
              <a:buFont typeface="System Font Regular"/>
              <a:buChar char="—"/>
              <a:tabLst/>
              <a:defRPr sz="1400" kern="1200">
                <a:solidFill>
                  <a:schemeClr val="tx1"/>
                </a:solidFill>
                <a:latin typeface="+mn-lt"/>
                <a:ea typeface="+mn-ea"/>
                <a:cs typeface="+mn-cs"/>
              </a:defRPr>
            </a:lvl3pPr>
            <a:lvl4pPr marL="574675" indent="-225425" algn="l" defTabSz="914400" rtl="0" eaLnBrk="1" latinLnBrk="0" hangingPunct="1">
              <a:lnSpc>
                <a:spcPct val="100000"/>
              </a:lnSpc>
              <a:spcBef>
                <a:spcPts val="500"/>
              </a:spcBef>
              <a:buClr>
                <a:schemeClr val="accent2"/>
              </a:buClr>
              <a:buFont typeface="Courier New" panose="02070309020205020404" pitchFamily="49" charset="0"/>
              <a:buChar char="o"/>
              <a:tabLst/>
              <a:defRPr sz="1400" kern="1200">
                <a:solidFill>
                  <a:schemeClr val="tx1"/>
                </a:solidFill>
                <a:latin typeface="+mn-lt"/>
                <a:ea typeface="+mn-ea"/>
                <a:cs typeface="+mn-cs"/>
              </a:defRPr>
            </a:lvl4pPr>
            <a:lvl5pPr marL="685800" indent="-220663" algn="l" defTabSz="914400" rtl="0" eaLnBrk="1" latinLnBrk="0" hangingPunct="1">
              <a:lnSpc>
                <a:spcPct val="100000"/>
              </a:lnSpc>
              <a:spcBef>
                <a:spcPts val="500"/>
              </a:spcBef>
              <a:buClr>
                <a:schemeClr val="accent2"/>
              </a:buClr>
              <a:buFont typeface="System Font Regular"/>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solidFill>
                  <a:srgbClr val="43B049"/>
                </a:solidFill>
              </a:rPr>
              <a:t>Presented by:</a:t>
            </a:r>
          </a:p>
          <a:p>
            <a:r>
              <a:rPr lang="en-US" sz="2400" dirty="0"/>
              <a:t>Carla S. Nunes, CFA, ABV</a:t>
            </a:r>
          </a:p>
        </p:txBody>
      </p:sp>
    </p:spTree>
    <p:extLst>
      <p:ext uri="{BB962C8B-B14F-4D97-AF65-F5344CB8AC3E}">
        <p14:creationId xmlns:p14="http://schemas.microsoft.com/office/powerpoint/2010/main" val="765706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lide Number Placeholder 5">
            <a:extLst>
              <a:ext uri="{FF2B5EF4-FFF2-40B4-BE49-F238E27FC236}">
                <a16:creationId xmlns:a16="http://schemas.microsoft.com/office/drawing/2014/main" id="{1F54EE9C-8184-1A4C-8591-8AB88A94A96A}"/>
              </a:ext>
            </a:extLst>
          </p:cNvPr>
          <p:cNvSpPr>
            <a:spLocks noGrp="1"/>
          </p:cNvSpPr>
          <p:nvPr>
            <p:ph type="sldNum" sz="quarter" idx="12"/>
          </p:nvPr>
        </p:nvSpPr>
        <p:spPr>
          <a:xfrm>
            <a:off x="11766550" y="6454775"/>
            <a:ext cx="425450" cy="174625"/>
          </a:xfrm>
          <a:prstGeom prst="rect">
            <a:avLst/>
          </a:prstGeom>
        </p:spPr>
        <p:txBody>
          <a:bodyPr/>
          <a:lstStyle/>
          <a:p>
            <a:fld id="{CB7FE98A-78B1-495F-8A5C-53E48422F91F}" type="slidenum">
              <a:rPr lang="en-US" smtClean="0"/>
              <a:pPr/>
              <a:t>10</a:t>
            </a:fld>
            <a:endParaRPr lang="en-US"/>
          </a:p>
        </p:txBody>
      </p:sp>
      <p:pic>
        <p:nvPicPr>
          <p:cNvPr id="9" name="Picture 8">
            <a:extLst>
              <a:ext uri="{FF2B5EF4-FFF2-40B4-BE49-F238E27FC236}">
                <a16:creationId xmlns:a16="http://schemas.microsoft.com/office/drawing/2014/main" id="{3CC437B2-9E27-4FDE-B2D3-8F60C1C760AA}"/>
              </a:ext>
            </a:extLst>
          </p:cNvPr>
          <p:cNvPicPr>
            <a:picLocks noChangeAspect="1"/>
          </p:cNvPicPr>
          <p:nvPr/>
        </p:nvPicPr>
        <p:blipFill>
          <a:blip r:embed="rId3"/>
          <a:srcRect/>
          <a:stretch/>
        </p:blipFill>
        <p:spPr>
          <a:xfrm>
            <a:off x="7732813" y="1691260"/>
            <a:ext cx="3461660" cy="4895298"/>
          </a:xfrm>
          <a:prstGeom prst="rect">
            <a:avLst/>
          </a:prstGeom>
          <a:ln>
            <a:solidFill>
              <a:srgbClr val="455560"/>
            </a:solidFill>
          </a:ln>
          <a:effectLst/>
        </p:spPr>
      </p:pic>
      <p:sp>
        <p:nvSpPr>
          <p:cNvPr id="19" name="Title 3">
            <a:extLst>
              <a:ext uri="{FF2B5EF4-FFF2-40B4-BE49-F238E27FC236}">
                <a16:creationId xmlns:a16="http://schemas.microsoft.com/office/drawing/2014/main" id="{5D1DF6BA-2BA6-4609-93C0-15F1994F4D83}"/>
              </a:ext>
            </a:extLst>
          </p:cNvPr>
          <p:cNvSpPr>
            <a:spLocks noGrp="1"/>
          </p:cNvSpPr>
          <p:nvPr>
            <p:ph type="title"/>
          </p:nvPr>
        </p:nvSpPr>
        <p:spPr>
          <a:xfrm>
            <a:off x="754379" y="806234"/>
            <a:ext cx="10440094" cy="373839"/>
          </a:xfrm>
        </p:spPr>
        <p:txBody>
          <a:bodyPr/>
          <a:lstStyle/>
          <a:p>
            <a:r>
              <a:rPr lang="en-US" dirty="0">
                <a:solidFill>
                  <a:srgbClr val="E2665C"/>
                </a:solidFill>
              </a:rPr>
              <a:t>Historical</a:t>
            </a:r>
            <a:r>
              <a:rPr lang="en-US" dirty="0"/>
              <a:t> Equity Risk Premia – International</a:t>
            </a:r>
            <a:endParaRPr lang="en-US" dirty="0">
              <a:solidFill>
                <a:srgbClr val="4D4D4F"/>
              </a:solidFill>
              <a:latin typeface="+mn-lt"/>
            </a:endParaRPr>
          </a:p>
        </p:txBody>
      </p:sp>
      <p:sp>
        <p:nvSpPr>
          <p:cNvPr id="10" name="Rectangle 6">
            <a:extLst>
              <a:ext uri="{FF2B5EF4-FFF2-40B4-BE49-F238E27FC236}">
                <a16:creationId xmlns:a16="http://schemas.microsoft.com/office/drawing/2014/main" id="{A90F249E-00C8-4E3B-AA18-10C57ECC31BC}"/>
              </a:ext>
            </a:extLst>
          </p:cNvPr>
          <p:cNvSpPr txBox="1">
            <a:spLocks noChangeArrowheads="1"/>
          </p:cNvSpPr>
          <p:nvPr/>
        </p:nvSpPr>
        <p:spPr bwMode="auto">
          <a:xfrm>
            <a:off x="950534" y="1603466"/>
            <a:ext cx="4767526" cy="4766310"/>
          </a:xfrm>
          <a:prstGeom prst="rect">
            <a:avLst/>
          </a:prstGeom>
          <a:noFill/>
        </p:spPr>
        <p:txBody>
          <a:bodyPr>
            <a:noAutofit/>
          </a:bodyPr>
          <a:lstStyle>
            <a:lvl1pPr marL="230396" indent="-230396" algn="l" defTabSz="870870" rtl="0" eaLnBrk="1" latinLnBrk="0" hangingPunct="1">
              <a:lnSpc>
                <a:spcPct val="100000"/>
              </a:lnSpc>
              <a:spcBef>
                <a:spcPts val="600"/>
              </a:spcBef>
              <a:spcAft>
                <a:spcPts val="0"/>
              </a:spcAft>
              <a:buClr>
                <a:schemeClr val="tx1"/>
              </a:buClr>
              <a:buFont typeface="Arial" panose="020B0604020202020204" pitchFamily="34" charset="0"/>
              <a:buChar char="•"/>
              <a:defRPr lang="en-US" sz="1000" kern="1200" dirty="0" smtClean="0">
                <a:solidFill>
                  <a:schemeClr val="tx1"/>
                </a:solidFill>
                <a:latin typeface="Arial" pitchFamily="34" charset="0"/>
                <a:ea typeface="+mn-ea"/>
                <a:cs typeface="Arial" pitchFamily="34" charset="0"/>
              </a:defRPr>
            </a:lvl1pPr>
            <a:lvl2pPr marL="467995" indent="-230396" algn="l" defTabSz="893753" rtl="0" eaLnBrk="1" latinLnBrk="0" hangingPunct="1">
              <a:lnSpc>
                <a:spcPct val="100000"/>
              </a:lnSpc>
              <a:spcBef>
                <a:spcPts val="600"/>
              </a:spcBef>
              <a:spcAft>
                <a:spcPts val="0"/>
              </a:spcAft>
              <a:buClr>
                <a:schemeClr val="tx1"/>
              </a:buClr>
              <a:buFont typeface="Arial" panose="020B0604020202020204" pitchFamily="34" charset="0"/>
              <a:buChar char="•"/>
              <a:defRPr lang="en-US" sz="1000" kern="1200" dirty="0" smtClean="0">
                <a:solidFill>
                  <a:schemeClr val="tx1"/>
                </a:solidFill>
                <a:latin typeface="Arial" pitchFamily="34" charset="0"/>
                <a:ea typeface="+mn-ea"/>
                <a:cs typeface="Arial" pitchFamily="34" charset="0"/>
              </a:defRPr>
            </a:lvl2pPr>
            <a:lvl3pPr marL="719992" indent="-230396" algn="l" defTabSz="870870" rtl="0" eaLnBrk="1" latinLnBrk="0" hangingPunct="1">
              <a:lnSpc>
                <a:spcPct val="100000"/>
              </a:lnSpc>
              <a:spcBef>
                <a:spcPts val="600"/>
              </a:spcBef>
              <a:spcAft>
                <a:spcPts val="0"/>
              </a:spcAft>
              <a:buClr>
                <a:schemeClr val="tx1"/>
              </a:buClr>
              <a:buFont typeface="Arial" panose="020B0604020202020204" pitchFamily="34" charset="0"/>
              <a:buChar char="•"/>
              <a:defRPr lang="en-US" sz="1000" kern="1200" dirty="0" smtClean="0">
                <a:solidFill>
                  <a:schemeClr val="tx1"/>
                </a:solidFill>
                <a:latin typeface="Arial" pitchFamily="34" charset="0"/>
                <a:ea typeface="+mn-ea"/>
                <a:cs typeface="Arial" pitchFamily="34" charset="0"/>
              </a:defRPr>
            </a:lvl3pPr>
            <a:lvl4pPr marL="971989" indent="-230396" algn="l" defTabSz="870870" rtl="0" eaLnBrk="1" latinLnBrk="0" hangingPunct="1">
              <a:lnSpc>
                <a:spcPct val="100000"/>
              </a:lnSpc>
              <a:spcBef>
                <a:spcPts val="600"/>
              </a:spcBef>
              <a:buClr>
                <a:schemeClr val="tx1"/>
              </a:buClr>
              <a:buFont typeface="Arial" panose="020B0604020202020204" pitchFamily="34" charset="0"/>
              <a:buChar char="•"/>
              <a:defRPr lang="en-GB" sz="1000" kern="1200" dirty="0" smtClean="0">
                <a:solidFill>
                  <a:schemeClr val="tx1"/>
                </a:solidFill>
                <a:latin typeface="Arial" pitchFamily="34" charset="0"/>
                <a:ea typeface="+mn-ea"/>
                <a:cs typeface="Arial" pitchFamily="34" charset="0"/>
              </a:defRPr>
            </a:lvl4pPr>
            <a:lvl5pPr marL="971989" indent="-230396" algn="l" defTabSz="870870" rtl="0" eaLnBrk="1" latinLnBrk="0" hangingPunct="1">
              <a:lnSpc>
                <a:spcPct val="100000"/>
              </a:lnSpc>
              <a:spcBef>
                <a:spcPts val="600"/>
              </a:spcBef>
              <a:buClr>
                <a:schemeClr val="tx1"/>
              </a:buClr>
              <a:buFont typeface="Arial" panose="020B0604020202020204" pitchFamily="34" charset="0"/>
              <a:buChar char="•"/>
              <a:defRPr lang="en-GB" sz="1000" kern="1200">
                <a:solidFill>
                  <a:schemeClr val="tx1"/>
                </a:solidFill>
                <a:latin typeface="Arial" pitchFamily="34" charset="0"/>
                <a:ea typeface="+mn-ea"/>
                <a:cs typeface="Arial" pitchFamily="34" charset="0"/>
              </a:defRPr>
            </a:lvl5pPr>
            <a:lvl6pPr marL="2394895" indent="-217716" algn="l" defTabSz="870870" rtl="0" eaLnBrk="1" latinLnBrk="0" hangingPunct="1">
              <a:spcBef>
                <a:spcPct val="20000"/>
              </a:spcBef>
              <a:buFont typeface="Arial" pitchFamily="34" charset="0"/>
              <a:buChar char="•"/>
              <a:defRPr sz="1906" kern="1200">
                <a:solidFill>
                  <a:schemeClr val="tx1"/>
                </a:solidFill>
                <a:latin typeface="+mn-lt"/>
                <a:ea typeface="+mn-ea"/>
                <a:cs typeface="+mn-cs"/>
              </a:defRPr>
            </a:lvl6pPr>
            <a:lvl7pPr marL="2830327" indent="-217716" algn="l" defTabSz="870870" rtl="0" eaLnBrk="1" latinLnBrk="0" hangingPunct="1">
              <a:spcBef>
                <a:spcPct val="20000"/>
              </a:spcBef>
              <a:buFont typeface="Arial" pitchFamily="34" charset="0"/>
              <a:buChar char="•"/>
              <a:defRPr sz="1906" kern="1200">
                <a:solidFill>
                  <a:schemeClr val="tx1"/>
                </a:solidFill>
                <a:latin typeface="+mn-lt"/>
                <a:ea typeface="+mn-ea"/>
                <a:cs typeface="+mn-cs"/>
              </a:defRPr>
            </a:lvl7pPr>
            <a:lvl8pPr marL="3265763" indent="-217716" algn="l" defTabSz="870870" rtl="0" eaLnBrk="1" latinLnBrk="0" hangingPunct="1">
              <a:spcBef>
                <a:spcPct val="20000"/>
              </a:spcBef>
              <a:buFont typeface="Arial" pitchFamily="34" charset="0"/>
              <a:buChar char="•"/>
              <a:defRPr sz="1906" kern="1200">
                <a:solidFill>
                  <a:schemeClr val="tx1"/>
                </a:solidFill>
                <a:latin typeface="+mn-lt"/>
                <a:ea typeface="+mn-ea"/>
                <a:cs typeface="+mn-cs"/>
              </a:defRPr>
            </a:lvl8pPr>
            <a:lvl9pPr marL="3701198" indent="-217716" algn="l" defTabSz="870870" rtl="0" eaLnBrk="1" latinLnBrk="0" hangingPunct="1">
              <a:spcBef>
                <a:spcPct val="20000"/>
              </a:spcBef>
              <a:buFont typeface="Arial" pitchFamily="34" charset="0"/>
              <a:buChar char="•"/>
              <a:defRPr sz="1906" kern="1200">
                <a:solidFill>
                  <a:schemeClr val="tx1"/>
                </a:solidFill>
                <a:latin typeface="+mn-lt"/>
                <a:ea typeface="+mn-ea"/>
                <a:cs typeface="+mn-cs"/>
              </a:defRPr>
            </a:lvl9pPr>
          </a:lstStyle>
          <a:p>
            <a:pPr marL="0" indent="0">
              <a:buClr>
                <a:srgbClr val="EE3124"/>
              </a:buClr>
              <a:buSzPct val="150000"/>
              <a:buFont typeface="Arial" panose="020B0604020202020204" pitchFamily="34" charset="0"/>
              <a:buNone/>
            </a:pPr>
            <a:r>
              <a:rPr lang="en-US" sz="1800" b="1" dirty="0">
                <a:solidFill>
                  <a:srgbClr val="43B049"/>
                </a:solidFill>
                <a:latin typeface="+mn-lt"/>
              </a:rPr>
              <a:t>Dimson, Marsh, and Staunton</a:t>
            </a:r>
            <a:br>
              <a:rPr lang="en-US" sz="1800" dirty="0">
                <a:latin typeface="+mn-lt"/>
              </a:rPr>
            </a:br>
            <a:endParaRPr lang="en-US" sz="1800" i="1" dirty="0">
              <a:latin typeface="+mn-lt"/>
            </a:endParaRPr>
          </a:p>
          <a:p>
            <a:pPr>
              <a:spcAft>
                <a:spcPts val="600"/>
              </a:spcAft>
              <a:buClr>
                <a:schemeClr val="accent2"/>
              </a:buClr>
              <a:tabLst>
                <a:tab pos="7315200" algn="l"/>
              </a:tabLst>
            </a:pPr>
            <a:r>
              <a:rPr lang="en-US" sz="1800" i="1" dirty="0">
                <a:latin typeface="+mn-lt"/>
              </a:rPr>
              <a:t>“Global Evidence on the Equity Risk Premium,” The Journal of Applied Corporate Finance (Summer, 2003)</a:t>
            </a:r>
          </a:p>
          <a:p>
            <a:pPr>
              <a:spcAft>
                <a:spcPts val="600"/>
              </a:spcAft>
              <a:buClr>
                <a:schemeClr val="accent2"/>
              </a:buClr>
              <a:tabLst>
                <a:tab pos="7315200" algn="l"/>
              </a:tabLst>
            </a:pPr>
            <a:endParaRPr lang="en-US" sz="1800" i="1" dirty="0">
              <a:latin typeface="+mn-lt"/>
            </a:endParaRPr>
          </a:p>
          <a:p>
            <a:pPr>
              <a:spcAft>
                <a:spcPts val="600"/>
              </a:spcAft>
              <a:buClr>
                <a:schemeClr val="accent2"/>
              </a:buClr>
              <a:tabLst>
                <a:tab pos="7315200" algn="l"/>
              </a:tabLst>
            </a:pPr>
            <a:r>
              <a:rPr lang="en-US" sz="1800" i="1" dirty="0">
                <a:latin typeface="+mn-lt"/>
              </a:rPr>
              <a:t>“The Worldwide Equity Premium: A Smaller Puzzle,” Handbook of the Equity Risk Premium, Rajnish Mehra, editor (Elsevier, 2008), Chapter </a:t>
            </a:r>
            <a:r>
              <a:rPr lang="en-US" sz="1800" dirty="0">
                <a:latin typeface="+mn-lt"/>
              </a:rPr>
              <a:t>11, pp 467-514 </a:t>
            </a:r>
          </a:p>
          <a:p>
            <a:pPr>
              <a:spcAft>
                <a:spcPts val="600"/>
              </a:spcAft>
              <a:buClr>
                <a:schemeClr val="accent2"/>
              </a:buClr>
              <a:tabLst>
                <a:tab pos="7315200" algn="l"/>
              </a:tabLst>
            </a:pPr>
            <a:endParaRPr lang="en-US" sz="1800" dirty="0">
              <a:latin typeface="+mn-lt"/>
            </a:endParaRPr>
          </a:p>
          <a:p>
            <a:pPr>
              <a:spcAft>
                <a:spcPts val="600"/>
              </a:spcAft>
              <a:buClr>
                <a:schemeClr val="accent2"/>
              </a:buClr>
            </a:pPr>
            <a:r>
              <a:rPr lang="en-US" sz="1800" b="1" i="1" dirty="0">
                <a:solidFill>
                  <a:srgbClr val="43B049"/>
                </a:solidFill>
                <a:latin typeface="+mn-lt"/>
              </a:rPr>
              <a:t>Credit Suisse Global Investment Returns Yearbook 2021 </a:t>
            </a:r>
            <a:r>
              <a:rPr lang="en-US" sz="1800" i="1" dirty="0">
                <a:latin typeface="+mn-lt"/>
              </a:rPr>
              <a:t>(Credit </a:t>
            </a:r>
            <a:r>
              <a:rPr lang="en-US" sz="1800" dirty="0">
                <a:latin typeface="+mn-lt"/>
              </a:rPr>
              <a:t>Suisse/London Business School, 2021)</a:t>
            </a:r>
            <a:endParaRPr lang="en-US" dirty="0">
              <a:latin typeface="+mn-lt"/>
            </a:endParaRPr>
          </a:p>
        </p:txBody>
      </p:sp>
      <p:cxnSp>
        <p:nvCxnSpPr>
          <p:cNvPr id="11" name="Straight Arrow Connector 10">
            <a:extLst>
              <a:ext uri="{FF2B5EF4-FFF2-40B4-BE49-F238E27FC236}">
                <a16:creationId xmlns:a16="http://schemas.microsoft.com/office/drawing/2014/main" id="{4BB2F943-40AA-4C3B-B53D-4D64A3B0E803}"/>
              </a:ext>
            </a:extLst>
          </p:cNvPr>
          <p:cNvCxnSpPr>
            <a:cxnSpLocks/>
          </p:cNvCxnSpPr>
          <p:nvPr/>
        </p:nvCxnSpPr>
        <p:spPr>
          <a:xfrm flipV="1">
            <a:off x="5718060" y="4604913"/>
            <a:ext cx="1718311" cy="794401"/>
          </a:xfrm>
          <a:prstGeom prst="straightConnector1">
            <a:avLst/>
          </a:prstGeom>
          <a:ln w="38100">
            <a:solidFill>
              <a:srgbClr val="43B049"/>
            </a:solidFill>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272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lide Number Placeholder 5">
            <a:extLst>
              <a:ext uri="{FF2B5EF4-FFF2-40B4-BE49-F238E27FC236}">
                <a16:creationId xmlns:a16="http://schemas.microsoft.com/office/drawing/2014/main" id="{1F54EE9C-8184-1A4C-8591-8AB88A94A96A}"/>
              </a:ext>
            </a:extLst>
          </p:cNvPr>
          <p:cNvSpPr>
            <a:spLocks noGrp="1"/>
          </p:cNvSpPr>
          <p:nvPr>
            <p:ph type="sldNum" sz="quarter" idx="12"/>
          </p:nvPr>
        </p:nvSpPr>
        <p:spPr>
          <a:xfrm>
            <a:off x="11766550" y="6454775"/>
            <a:ext cx="425450" cy="174625"/>
          </a:xfrm>
          <a:prstGeom prst="rect">
            <a:avLst/>
          </a:prstGeom>
        </p:spPr>
        <p:txBody>
          <a:bodyPr/>
          <a:lstStyle/>
          <a:p>
            <a:fld id="{CB7FE98A-78B1-495F-8A5C-53E48422F91F}" type="slidenum">
              <a:rPr lang="en-US" smtClean="0"/>
              <a:pPr/>
              <a:t>11</a:t>
            </a:fld>
            <a:endParaRPr lang="en-US"/>
          </a:p>
        </p:txBody>
      </p:sp>
      <p:sp>
        <p:nvSpPr>
          <p:cNvPr id="19" name="Title 3">
            <a:extLst>
              <a:ext uri="{FF2B5EF4-FFF2-40B4-BE49-F238E27FC236}">
                <a16:creationId xmlns:a16="http://schemas.microsoft.com/office/drawing/2014/main" id="{5D1DF6BA-2BA6-4609-93C0-15F1994F4D83}"/>
              </a:ext>
            </a:extLst>
          </p:cNvPr>
          <p:cNvSpPr>
            <a:spLocks noGrp="1"/>
          </p:cNvSpPr>
          <p:nvPr>
            <p:ph type="title"/>
          </p:nvPr>
        </p:nvSpPr>
        <p:spPr>
          <a:xfrm>
            <a:off x="667294" y="495511"/>
            <a:ext cx="10370821" cy="1187523"/>
          </a:xfrm>
        </p:spPr>
        <p:txBody>
          <a:bodyPr/>
          <a:lstStyle/>
          <a:p>
            <a:r>
              <a:rPr lang="en-US" dirty="0">
                <a:solidFill>
                  <a:srgbClr val="E2665C"/>
                </a:solidFill>
              </a:rPr>
              <a:t>Historical</a:t>
            </a:r>
            <a:r>
              <a:rPr lang="en-US" dirty="0"/>
              <a:t> Equity Risk Premia – International</a:t>
            </a:r>
            <a:br>
              <a:rPr lang="en-US" dirty="0">
                <a:latin typeface="+mn-lt"/>
              </a:rPr>
            </a:br>
            <a:r>
              <a:rPr lang="en-US" sz="2000" dirty="0">
                <a:solidFill>
                  <a:srgbClr val="4D4D4F"/>
                </a:solidFill>
                <a:latin typeface="+mn-lt"/>
              </a:rPr>
              <a:t>Unconditional ERPs Relative to </a:t>
            </a:r>
            <a:r>
              <a:rPr lang="en-US" sz="2000" dirty="0">
                <a:solidFill>
                  <a:srgbClr val="43B049"/>
                </a:solidFill>
                <a:latin typeface="+mn-lt"/>
              </a:rPr>
              <a:t>Bonds</a:t>
            </a:r>
            <a:r>
              <a:rPr lang="en-US" sz="2000" dirty="0">
                <a:solidFill>
                  <a:srgbClr val="4D4D4F"/>
                </a:solidFill>
                <a:latin typeface="+mn-lt"/>
              </a:rPr>
              <a:t>, NOT Adjusted for Non-Recurring Items </a:t>
            </a:r>
            <a:r>
              <a:rPr lang="da-DK" sz="2000" dirty="0">
                <a:solidFill>
                  <a:srgbClr val="43B049"/>
                </a:solidFill>
                <a:latin typeface="+mn-lt"/>
              </a:rPr>
              <a:t>1900–2020</a:t>
            </a:r>
            <a:endParaRPr lang="en-US" b="1" dirty="0">
              <a:solidFill>
                <a:srgbClr val="43B049"/>
              </a:solidFill>
              <a:latin typeface="+mn-lt"/>
            </a:endParaRPr>
          </a:p>
        </p:txBody>
      </p:sp>
      <p:graphicFrame>
        <p:nvGraphicFramePr>
          <p:cNvPr id="11" name="Table 10">
            <a:extLst>
              <a:ext uri="{FF2B5EF4-FFF2-40B4-BE49-F238E27FC236}">
                <a16:creationId xmlns:a16="http://schemas.microsoft.com/office/drawing/2014/main" id="{F6C517A5-C5EA-4D99-821C-36BFA090B65C}"/>
              </a:ext>
            </a:extLst>
          </p:cNvPr>
          <p:cNvGraphicFramePr>
            <a:graphicFrameLocks noGrp="1"/>
          </p:cNvGraphicFramePr>
          <p:nvPr>
            <p:extLst>
              <p:ext uri="{D42A27DB-BD31-4B8C-83A1-F6EECF244321}">
                <p14:modId xmlns:p14="http://schemas.microsoft.com/office/powerpoint/2010/main" val="2609126202"/>
              </p:ext>
            </p:extLst>
          </p:nvPr>
        </p:nvGraphicFramePr>
        <p:xfrm>
          <a:off x="1555748" y="2054522"/>
          <a:ext cx="7920000" cy="3729343"/>
        </p:xfrm>
        <a:graphic>
          <a:graphicData uri="http://schemas.openxmlformats.org/drawingml/2006/table">
            <a:tbl>
              <a:tblPr firstRow="1" bandRow="1"/>
              <a:tblGrid>
                <a:gridCol w="1980000">
                  <a:extLst>
                    <a:ext uri="{9D8B030D-6E8A-4147-A177-3AD203B41FA5}">
                      <a16:colId xmlns:a16="http://schemas.microsoft.com/office/drawing/2014/main" val="2751324054"/>
                    </a:ext>
                  </a:extLst>
                </a:gridCol>
                <a:gridCol w="1980000">
                  <a:extLst>
                    <a:ext uri="{9D8B030D-6E8A-4147-A177-3AD203B41FA5}">
                      <a16:colId xmlns:a16="http://schemas.microsoft.com/office/drawing/2014/main" val="3243280265"/>
                    </a:ext>
                  </a:extLst>
                </a:gridCol>
                <a:gridCol w="1980000">
                  <a:extLst>
                    <a:ext uri="{9D8B030D-6E8A-4147-A177-3AD203B41FA5}">
                      <a16:colId xmlns:a16="http://schemas.microsoft.com/office/drawing/2014/main" val="20002"/>
                    </a:ext>
                  </a:extLst>
                </a:gridCol>
                <a:gridCol w="1980000">
                  <a:extLst>
                    <a:ext uri="{9D8B030D-6E8A-4147-A177-3AD203B41FA5}">
                      <a16:colId xmlns:a16="http://schemas.microsoft.com/office/drawing/2014/main" val="20003"/>
                    </a:ext>
                  </a:extLst>
                </a:gridCol>
              </a:tblGrid>
              <a:tr h="430951">
                <a:tc>
                  <a:txBody>
                    <a:bodyPr/>
                    <a:lstStyle>
                      <a:lvl1pPr marL="0" algn="l" defTabSz="870885" rtl="0" eaLnBrk="1" latinLnBrk="0" hangingPunct="1">
                        <a:defRPr sz="1715" b="1" kern="1200">
                          <a:solidFill>
                            <a:schemeClr val="lt1"/>
                          </a:solidFill>
                          <a:latin typeface="Arial"/>
                          <a:ea typeface="MS PGothic"/>
                        </a:defRPr>
                      </a:lvl1pPr>
                      <a:lvl2pPr marL="435443" algn="l" defTabSz="870885" rtl="0" eaLnBrk="1" latinLnBrk="0" hangingPunct="1">
                        <a:defRPr sz="1715" b="1" kern="1200">
                          <a:solidFill>
                            <a:schemeClr val="lt1"/>
                          </a:solidFill>
                          <a:latin typeface="Arial"/>
                          <a:ea typeface="MS PGothic"/>
                        </a:defRPr>
                      </a:lvl2pPr>
                      <a:lvl3pPr marL="870885" algn="l" defTabSz="870885" rtl="0" eaLnBrk="1" latinLnBrk="0" hangingPunct="1">
                        <a:defRPr sz="1715" b="1" kern="1200">
                          <a:solidFill>
                            <a:schemeClr val="lt1"/>
                          </a:solidFill>
                          <a:latin typeface="Arial"/>
                          <a:ea typeface="MS PGothic"/>
                        </a:defRPr>
                      </a:lvl3pPr>
                      <a:lvl4pPr marL="1306328" algn="l" defTabSz="870885" rtl="0" eaLnBrk="1" latinLnBrk="0" hangingPunct="1">
                        <a:defRPr sz="1715" b="1" kern="1200">
                          <a:solidFill>
                            <a:schemeClr val="lt1"/>
                          </a:solidFill>
                          <a:latin typeface="Arial"/>
                          <a:ea typeface="MS PGothic"/>
                        </a:defRPr>
                      </a:lvl4pPr>
                      <a:lvl5pPr marL="1741771" algn="l" defTabSz="870885" rtl="0" eaLnBrk="1" latinLnBrk="0" hangingPunct="1">
                        <a:defRPr sz="1715" b="1" kern="1200">
                          <a:solidFill>
                            <a:schemeClr val="lt1"/>
                          </a:solidFill>
                          <a:latin typeface="Arial"/>
                          <a:ea typeface="MS PGothic"/>
                        </a:defRPr>
                      </a:lvl5pPr>
                      <a:lvl6pPr marL="2177212" algn="l" defTabSz="870885" rtl="0" eaLnBrk="1" latinLnBrk="0" hangingPunct="1">
                        <a:defRPr sz="1715" b="1" kern="1200">
                          <a:solidFill>
                            <a:schemeClr val="lt1"/>
                          </a:solidFill>
                          <a:latin typeface="Arial"/>
                          <a:ea typeface="MS PGothic"/>
                        </a:defRPr>
                      </a:lvl6pPr>
                      <a:lvl7pPr marL="2612655" algn="l" defTabSz="870885" rtl="0" eaLnBrk="1" latinLnBrk="0" hangingPunct="1">
                        <a:defRPr sz="1715" b="1" kern="1200">
                          <a:solidFill>
                            <a:schemeClr val="lt1"/>
                          </a:solidFill>
                          <a:latin typeface="Arial"/>
                          <a:ea typeface="MS PGothic"/>
                        </a:defRPr>
                      </a:lvl7pPr>
                      <a:lvl8pPr marL="3048098" algn="l" defTabSz="870885" rtl="0" eaLnBrk="1" latinLnBrk="0" hangingPunct="1">
                        <a:defRPr sz="1715" b="1" kern="1200">
                          <a:solidFill>
                            <a:schemeClr val="lt1"/>
                          </a:solidFill>
                          <a:latin typeface="Arial"/>
                          <a:ea typeface="MS PGothic"/>
                        </a:defRPr>
                      </a:lvl8pPr>
                      <a:lvl9pPr marL="3483541" algn="l" defTabSz="870885" rtl="0" eaLnBrk="1" latinLnBrk="0" hangingPunct="1">
                        <a:defRPr sz="1715" b="1" kern="1200">
                          <a:solidFill>
                            <a:schemeClr val="lt1"/>
                          </a:solidFill>
                          <a:latin typeface="Arial"/>
                          <a:ea typeface="MS PGothic"/>
                        </a:defRPr>
                      </a:lvl9pPr>
                    </a:lstStyle>
                    <a:p>
                      <a:pPr algn="ctr">
                        <a:lnSpc>
                          <a:spcPct val="100000"/>
                        </a:lnSpc>
                        <a:spcAft>
                          <a:spcPts val="0"/>
                        </a:spcAft>
                      </a:pPr>
                      <a:r>
                        <a:rPr lang="en-GB" sz="1000" b="0" kern="7500" spc="80" baseline="0" dirty="0">
                          <a:solidFill>
                            <a:schemeClr val="bg1"/>
                          </a:solidFill>
                          <a:effectLst/>
                          <a:latin typeface="Nunito Sans (Body)"/>
                        </a:rPr>
                        <a:t>COUNTRY</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870880" rtl="0" eaLnBrk="1" latinLnBrk="0" hangingPunct="1">
                        <a:defRPr sz="1715" b="1" kern="1200">
                          <a:solidFill>
                            <a:schemeClr val="lt1"/>
                          </a:solidFill>
                          <a:latin typeface="Arial"/>
                          <a:ea typeface="MS PGothic"/>
                        </a:defRPr>
                      </a:lvl1pPr>
                      <a:lvl2pPr marL="435440" algn="l" defTabSz="870880" rtl="0" eaLnBrk="1" latinLnBrk="0" hangingPunct="1">
                        <a:defRPr sz="1715" b="1" kern="1200">
                          <a:solidFill>
                            <a:schemeClr val="lt1"/>
                          </a:solidFill>
                          <a:latin typeface="Arial"/>
                          <a:ea typeface="MS PGothic"/>
                        </a:defRPr>
                      </a:lvl2pPr>
                      <a:lvl3pPr marL="870880" algn="l" defTabSz="870880" rtl="0" eaLnBrk="1" latinLnBrk="0" hangingPunct="1">
                        <a:defRPr sz="1715" b="1" kern="1200">
                          <a:solidFill>
                            <a:schemeClr val="lt1"/>
                          </a:solidFill>
                          <a:latin typeface="Arial"/>
                          <a:ea typeface="MS PGothic"/>
                        </a:defRPr>
                      </a:lvl3pPr>
                      <a:lvl4pPr marL="1306320" algn="l" defTabSz="870880" rtl="0" eaLnBrk="1" latinLnBrk="0" hangingPunct="1">
                        <a:defRPr sz="1715" b="1" kern="1200">
                          <a:solidFill>
                            <a:schemeClr val="lt1"/>
                          </a:solidFill>
                          <a:latin typeface="Arial"/>
                          <a:ea typeface="MS PGothic"/>
                        </a:defRPr>
                      </a:lvl4pPr>
                      <a:lvl5pPr marL="1741761" algn="l" defTabSz="870880" rtl="0" eaLnBrk="1" latinLnBrk="0" hangingPunct="1">
                        <a:defRPr sz="1715" b="1" kern="1200">
                          <a:solidFill>
                            <a:schemeClr val="lt1"/>
                          </a:solidFill>
                          <a:latin typeface="Arial"/>
                          <a:ea typeface="MS PGothic"/>
                        </a:defRPr>
                      </a:lvl5pPr>
                      <a:lvl6pPr marL="2177199" algn="l" defTabSz="870880" rtl="0" eaLnBrk="1" latinLnBrk="0" hangingPunct="1">
                        <a:defRPr sz="1715" b="1" kern="1200">
                          <a:solidFill>
                            <a:schemeClr val="lt1"/>
                          </a:solidFill>
                          <a:latin typeface="Arial"/>
                          <a:ea typeface="MS PGothic"/>
                        </a:defRPr>
                      </a:lvl6pPr>
                      <a:lvl7pPr marL="2612640" algn="l" defTabSz="870880" rtl="0" eaLnBrk="1" latinLnBrk="0" hangingPunct="1">
                        <a:defRPr sz="1715" b="1" kern="1200">
                          <a:solidFill>
                            <a:schemeClr val="lt1"/>
                          </a:solidFill>
                          <a:latin typeface="Arial"/>
                          <a:ea typeface="MS PGothic"/>
                        </a:defRPr>
                      </a:lvl7pPr>
                      <a:lvl8pPr marL="3048080" algn="l" defTabSz="870880" rtl="0" eaLnBrk="1" latinLnBrk="0" hangingPunct="1">
                        <a:defRPr sz="1715" b="1" kern="1200">
                          <a:solidFill>
                            <a:schemeClr val="lt1"/>
                          </a:solidFill>
                          <a:latin typeface="Arial"/>
                          <a:ea typeface="MS PGothic"/>
                        </a:defRPr>
                      </a:lvl8pPr>
                      <a:lvl9pPr marL="3483521" algn="l" defTabSz="870880" rtl="0" eaLnBrk="1" latinLnBrk="0" hangingPunct="1">
                        <a:defRPr sz="1715" b="1" kern="1200">
                          <a:solidFill>
                            <a:schemeClr val="lt1"/>
                          </a:solidFill>
                          <a:latin typeface="Arial"/>
                          <a:ea typeface="MS PGothic"/>
                        </a:defRPr>
                      </a:lvl9pPr>
                    </a:lstStyle>
                    <a:p>
                      <a:pPr algn="ctr">
                        <a:lnSpc>
                          <a:spcPct val="100000"/>
                        </a:lnSpc>
                        <a:spcAft>
                          <a:spcPts val="0"/>
                        </a:spcAft>
                      </a:pPr>
                      <a:r>
                        <a:rPr lang="en-GB" sz="1000" b="0" kern="7500" spc="80" baseline="0" dirty="0">
                          <a:solidFill>
                            <a:schemeClr val="bg1"/>
                          </a:solidFill>
                          <a:effectLst/>
                          <a:latin typeface="Nunito Sans (Body)"/>
                        </a:rPr>
                        <a:t>GEOMETRIC MEAN (%)</a:t>
                      </a:r>
                      <a:endParaRPr lang="en-GB" sz="1000" b="0" kern="7500" spc="80" baseline="0" dirty="0">
                        <a:solidFill>
                          <a:schemeClr val="bg1"/>
                        </a:solidFill>
                        <a:effectLst/>
                        <a:latin typeface="Nunito Sans (Body)"/>
                        <a:ea typeface="Calibri" panose="020F0502020204030204" pitchFamily="34" charset="0"/>
                        <a:cs typeface="Times New Roman" panose="02020603050405020304" pitchFamily="18"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0000"/>
                        </a:lnSpc>
                        <a:spcAft>
                          <a:spcPts val="0"/>
                        </a:spcAft>
                      </a:pPr>
                      <a:r>
                        <a:rPr lang="en-GB" sz="1000" b="0" kern="7500" spc="80" baseline="0" dirty="0">
                          <a:solidFill>
                            <a:schemeClr val="bg1"/>
                          </a:solidFill>
                          <a:effectLst/>
                          <a:latin typeface="Nunito Sans (Body)"/>
                          <a:ea typeface="Calibri" panose="020F0502020204030204" pitchFamily="34" charset="0"/>
                          <a:cs typeface="Times New Roman" panose="02020603050405020304" pitchFamily="18" charset="0"/>
                        </a:rPr>
                        <a:t>ARITHMETIC MEAN (%)</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0000"/>
                        </a:lnSpc>
                        <a:spcAft>
                          <a:spcPts val="0"/>
                        </a:spcAft>
                      </a:pPr>
                      <a:r>
                        <a:rPr lang="en-GB" sz="1000" b="0" kern="7500" spc="80" baseline="0" dirty="0">
                          <a:solidFill>
                            <a:schemeClr val="bg1"/>
                          </a:solidFill>
                          <a:effectLst/>
                          <a:latin typeface="Nunito Sans (Body)"/>
                          <a:ea typeface="Calibri" panose="020F0502020204030204" pitchFamily="34" charset="0"/>
                          <a:cs typeface="Times New Roman" panose="02020603050405020304" pitchFamily="18" charset="0"/>
                        </a:rPr>
                        <a:t>STANDARD ERROR (%)</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531885597"/>
                  </a:ext>
                </a:extLst>
              </a:tr>
              <a:tr h="320040">
                <a:tc>
                  <a:txBody>
                    <a:bodyPr/>
                    <a:lstStyle/>
                    <a:p>
                      <a:pPr marL="0" algn="ct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Nunito Sans (Body)"/>
                          <a:ea typeface="Calibri" panose="020F0502020204030204" pitchFamily="34" charset="0"/>
                          <a:cs typeface="Times New Roman" panose="02020603050405020304" pitchFamily="18" charset="0"/>
                        </a:rPr>
                        <a:t>Australia</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5F7"/>
                    </a:solidFill>
                  </a:tcPr>
                </a:tc>
                <a:tc>
                  <a:txBody>
                    <a:bodyPr/>
                    <a:lstStyle/>
                    <a:p>
                      <a:pPr marL="0" algn="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Nunito Sans (Body)"/>
                          <a:ea typeface="Calibri" panose="020F0502020204030204" pitchFamily="34" charset="0"/>
                          <a:cs typeface="Times New Roman" panose="02020603050405020304" pitchFamily="18" charset="0"/>
                        </a:rPr>
                        <a:t>4.8</a:t>
                      </a:r>
                    </a:p>
                  </a:txBody>
                  <a:tcPr marL="0" marR="7315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5F7"/>
                    </a:solidFill>
                  </a:tcPr>
                </a:tc>
                <a:tc>
                  <a:txBody>
                    <a:bodyPr/>
                    <a:lstStyle/>
                    <a:p>
                      <a:pPr marL="0" algn="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Nunito Sans (Body)"/>
                          <a:ea typeface="Calibri" panose="020F0502020204030204" pitchFamily="34" charset="0"/>
                          <a:cs typeface="Times New Roman" panose="02020603050405020304" pitchFamily="18" charset="0"/>
                        </a:rPr>
                        <a:t>6.3</a:t>
                      </a:r>
                    </a:p>
                  </a:txBody>
                  <a:tcPr marL="0" marR="7315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5F7"/>
                    </a:solidFill>
                  </a:tcPr>
                </a:tc>
                <a:tc>
                  <a:txBody>
                    <a:bodyPr/>
                    <a:lstStyle/>
                    <a:p>
                      <a:pPr marL="0" algn="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Nunito Sans (Body)"/>
                          <a:ea typeface="Calibri" panose="020F0502020204030204" pitchFamily="34" charset="0"/>
                          <a:cs typeface="Times New Roman" panose="02020603050405020304" pitchFamily="18" charset="0"/>
                        </a:rPr>
                        <a:t>1.6</a:t>
                      </a:r>
                    </a:p>
                  </a:txBody>
                  <a:tcPr marL="0" marR="7315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5F7"/>
                    </a:solidFill>
                  </a:tcPr>
                </a:tc>
                <a:extLst>
                  <a:ext uri="{0D108BD9-81ED-4DB2-BD59-A6C34878D82A}">
                    <a16:rowId xmlns:a16="http://schemas.microsoft.com/office/drawing/2014/main" val="1220586862"/>
                  </a:ext>
                </a:extLst>
              </a:tr>
              <a:tr h="320040">
                <a:tc>
                  <a:txBody>
                    <a:bodyPr/>
                    <a:lstStyle/>
                    <a:p>
                      <a:pPr marL="0" algn="ct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Nunito Sans (Body)"/>
                          <a:ea typeface="Calibri" panose="020F0502020204030204" pitchFamily="34" charset="0"/>
                          <a:cs typeface="Times New Roman" panose="02020603050405020304" pitchFamily="18" charset="0"/>
                        </a:rPr>
                        <a:t>Austria</a:t>
                      </a:r>
                      <a:r>
                        <a:rPr lang="en-US" sz="1600" kern="1200" baseline="30000" dirty="0">
                          <a:solidFill>
                            <a:schemeClr val="tx1"/>
                          </a:solidFill>
                          <a:effectLst/>
                          <a:latin typeface="Nunito Sans (Body)"/>
                          <a:ea typeface="Calibri" panose="020F0502020204030204" pitchFamily="34" charset="0"/>
                          <a:cs typeface="Times New Roman" panose="02020603050405020304" pitchFamily="18" charset="0"/>
                        </a:rPr>
                        <a:t> *</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F3FB"/>
                    </a:solidFill>
                  </a:tcPr>
                </a:tc>
                <a:tc>
                  <a:txBody>
                    <a:bodyPr/>
                    <a:lstStyle/>
                    <a:p>
                      <a:pPr marL="0" algn="r" defTabSz="870870" rtl="0" eaLnBrk="1" fontAlgn="b" latinLnBrk="0" hangingPunct="1">
                        <a:lnSpc>
                          <a:spcPct val="110000"/>
                        </a:lnSpc>
                        <a:spcBef>
                          <a:spcPts val="200"/>
                        </a:spcBef>
                        <a:spcAft>
                          <a:spcPts val="200"/>
                        </a:spcAft>
                        <a:buFontTx/>
                        <a:buNone/>
                      </a:pPr>
                      <a:r>
                        <a:rPr lang="en-US" sz="1600" kern="1200" dirty="0">
                          <a:solidFill>
                            <a:srgbClr val="BF0D3E"/>
                          </a:solidFill>
                          <a:effectLst/>
                          <a:latin typeface="Nunito Sans (Body)"/>
                          <a:ea typeface="Calibri" panose="020F0502020204030204" pitchFamily="34" charset="0"/>
                          <a:cs typeface="Times New Roman" panose="02020603050405020304" pitchFamily="18" charset="0"/>
                        </a:rPr>
                        <a:t>2.5</a:t>
                      </a:r>
                    </a:p>
                  </a:txBody>
                  <a:tcPr marL="0" marR="7315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F3FB"/>
                    </a:solidFill>
                  </a:tcPr>
                </a:tc>
                <a:tc>
                  <a:txBody>
                    <a:bodyPr/>
                    <a:lstStyle/>
                    <a:p>
                      <a:pPr marL="0" algn="r" defTabSz="870870" rtl="0" eaLnBrk="1" fontAlgn="b" latinLnBrk="0" hangingPunct="1">
                        <a:lnSpc>
                          <a:spcPct val="110000"/>
                        </a:lnSpc>
                        <a:spcBef>
                          <a:spcPts val="200"/>
                        </a:spcBef>
                        <a:spcAft>
                          <a:spcPts val="200"/>
                        </a:spcAft>
                        <a:buFontTx/>
                        <a:buNone/>
                      </a:pPr>
                      <a:r>
                        <a:rPr lang="en-US" sz="1600" kern="1200" dirty="0">
                          <a:solidFill>
                            <a:srgbClr val="BF0D3E"/>
                          </a:solidFill>
                          <a:effectLst/>
                          <a:latin typeface="Nunito Sans (Body)"/>
                          <a:ea typeface="Calibri" panose="020F0502020204030204" pitchFamily="34" charset="0"/>
                          <a:cs typeface="Times New Roman" panose="02020603050405020304" pitchFamily="18" charset="0"/>
                        </a:rPr>
                        <a:t>20.6</a:t>
                      </a:r>
                    </a:p>
                  </a:txBody>
                  <a:tcPr marL="0" marR="7315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F3FB"/>
                    </a:solidFill>
                  </a:tcPr>
                </a:tc>
                <a:tc>
                  <a:txBody>
                    <a:bodyPr/>
                    <a:lstStyle/>
                    <a:p>
                      <a:pPr marL="0" algn="r" defTabSz="870870" rtl="0" eaLnBrk="1" fontAlgn="b" latinLnBrk="0" hangingPunct="1">
                        <a:lnSpc>
                          <a:spcPct val="110000"/>
                        </a:lnSpc>
                        <a:spcBef>
                          <a:spcPts val="200"/>
                        </a:spcBef>
                        <a:spcAft>
                          <a:spcPts val="200"/>
                        </a:spcAft>
                        <a:buFontTx/>
                        <a:buNone/>
                      </a:pPr>
                      <a:r>
                        <a:rPr lang="en-US" sz="1600" kern="1200" dirty="0">
                          <a:solidFill>
                            <a:srgbClr val="BF0D3E"/>
                          </a:solidFill>
                          <a:effectLst/>
                          <a:latin typeface="Nunito Sans (Body)"/>
                          <a:ea typeface="Calibri" panose="020F0502020204030204" pitchFamily="34" charset="0"/>
                          <a:cs typeface="Times New Roman" panose="02020603050405020304" pitchFamily="18" charset="0"/>
                        </a:rPr>
                        <a:t>13.7</a:t>
                      </a:r>
                    </a:p>
                  </a:txBody>
                  <a:tcPr marL="0" marR="7315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F3FB"/>
                    </a:solidFill>
                  </a:tcPr>
                </a:tc>
                <a:extLst>
                  <a:ext uri="{0D108BD9-81ED-4DB2-BD59-A6C34878D82A}">
                    <a16:rowId xmlns:a16="http://schemas.microsoft.com/office/drawing/2014/main" val="10002"/>
                  </a:ext>
                </a:extLst>
              </a:tr>
              <a:tr h="320040">
                <a:tc>
                  <a:txBody>
                    <a:bodyPr/>
                    <a:lstStyle/>
                    <a:p>
                      <a:pPr marL="0" algn="ct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Nunito Sans (Body)"/>
                          <a:ea typeface="Calibri" panose="020F0502020204030204" pitchFamily="34" charset="0"/>
                          <a:cs typeface="Times New Roman" panose="02020603050405020304" pitchFamily="18" charset="0"/>
                        </a:rPr>
                        <a:t>Canada</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5F7"/>
                    </a:solidFill>
                  </a:tcPr>
                </a:tc>
                <a:tc>
                  <a:txBody>
                    <a:bodyPr/>
                    <a:lstStyle/>
                    <a:p>
                      <a:pPr marL="0" algn="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Nunito Sans (Body)"/>
                          <a:ea typeface="Calibri" panose="020F0502020204030204" pitchFamily="34" charset="0"/>
                          <a:cs typeface="Times New Roman" panose="02020603050405020304" pitchFamily="18" charset="0"/>
                        </a:rPr>
                        <a:t>3.3</a:t>
                      </a:r>
                    </a:p>
                  </a:txBody>
                  <a:tcPr marL="0" marR="7315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5F7"/>
                    </a:solidFill>
                  </a:tcPr>
                </a:tc>
                <a:tc>
                  <a:txBody>
                    <a:bodyPr/>
                    <a:lstStyle/>
                    <a:p>
                      <a:pPr marL="0" algn="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Nunito Sans (Body)"/>
                          <a:ea typeface="Calibri" panose="020F0502020204030204" pitchFamily="34" charset="0"/>
                          <a:cs typeface="Times New Roman" panose="02020603050405020304" pitchFamily="18" charset="0"/>
                        </a:rPr>
                        <a:t>4.9</a:t>
                      </a:r>
                    </a:p>
                  </a:txBody>
                  <a:tcPr marL="0" marR="7315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5F7"/>
                    </a:solidFill>
                  </a:tcPr>
                </a:tc>
                <a:tc>
                  <a:txBody>
                    <a:bodyPr/>
                    <a:lstStyle/>
                    <a:p>
                      <a:pPr marL="0" algn="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Nunito Sans (Body)"/>
                          <a:ea typeface="Calibri" panose="020F0502020204030204" pitchFamily="34" charset="0"/>
                          <a:cs typeface="Times New Roman" panose="02020603050405020304" pitchFamily="18" charset="0"/>
                        </a:rPr>
                        <a:t>1.6</a:t>
                      </a:r>
                    </a:p>
                  </a:txBody>
                  <a:tcPr marL="0" marR="7315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5F7"/>
                    </a:solidFill>
                  </a:tcPr>
                </a:tc>
                <a:extLst>
                  <a:ext uri="{0D108BD9-81ED-4DB2-BD59-A6C34878D82A}">
                    <a16:rowId xmlns:a16="http://schemas.microsoft.com/office/drawing/2014/main" val="1587335317"/>
                  </a:ext>
                </a:extLst>
              </a:tr>
              <a:tr h="320040">
                <a:tc>
                  <a:txBody>
                    <a:bodyPr/>
                    <a:lstStyle/>
                    <a:p>
                      <a:pPr marL="0" algn="ct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Nunito Sans (Body)"/>
                          <a:ea typeface="Calibri" panose="020F0502020204030204" pitchFamily="34" charset="0"/>
                          <a:cs typeface="Times New Roman" panose="02020603050405020304" pitchFamily="18" charset="0"/>
                        </a:rPr>
                        <a:t>Germany</a:t>
                      </a:r>
                      <a:r>
                        <a:rPr lang="en-US" sz="1600" kern="1200" baseline="30000" dirty="0">
                          <a:solidFill>
                            <a:schemeClr val="tx1"/>
                          </a:solidFill>
                          <a:effectLst/>
                          <a:latin typeface="Nunito Sans (Body)"/>
                          <a:ea typeface="Calibri" panose="020F0502020204030204" pitchFamily="34" charset="0"/>
                          <a:cs typeface="Times New Roman" panose="02020603050405020304" pitchFamily="18" charset="0"/>
                        </a:rPr>
                        <a:t> *</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F3FB"/>
                    </a:solidFill>
                  </a:tcPr>
                </a:tc>
                <a:tc>
                  <a:txBody>
                    <a:bodyPr/>
                    <a:lstStyle/>
                    <a:p>
                      <a:pPr marL="0" algn="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Nunito Sans (Body)"/>
                          <a:ea typeface="Calibri" panose="020F0502020204030204" pitchFamily="34" charset="0"/>
                          <a:cs typeface="Times New Roman" panose="02020603050405020304" pitchFamily="18" charset="0"/>
                        </a:rPr>
                        <a:t>4.8</a:t>
                      </a:r>
                    </a:p>
                  </a:txBody>
                  <a:tcPr marL="0" marR="7315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F3FB"/>
                    </a:solidFill>
                  </a:tcPr>
                </a:tc>
                <a:tc>
                  <a:txBody>
                    <a:bodyPr/>
                    <a:lstStyle/>
                    <a:p>
                      <a:pPr marL="0" algn="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Nunito Sans (Body)"/>
                          <a:ea typeface="Calibri" panose="020F0502020204030204" pitchFamily="34" charset="0"/>
                          <a:cs typeface="Times New Roman" panose="02020603050405020304" pitchFamily="18" charset="0"/>
                        </a:rPr>
                        <a:t>8.1</a:t>
                      </a:r>
                    </a:p>
                  </a:txBody>
                  <a:tcPr marL="0" marR="7315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F3FB"/>
                    </a:solidFill>
                  </a:tcPr>
                </a:tc>
                <a:tc>
                  <a:txBody>
                    <a:bodyPr/>
                    <a:lstStyle/>
                    <a:p>
                      <a:pPr marL="0" algn="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Nunito Sans (Body)"/>
                          <a:ea typeface="Calibri" panose="020F0502020204030204" pitchFamily="34" charset="0"/>
                          <a:cs typeface="Times New Roman" panose="02020603050405020304" pitchFamily="18" charset="0"/>
                        </a:rPr>
                        <a:t>2.6</a:t>
                      </a:r>
                    </a:p>
                  </a:txBody>
                  <a:tcPr marL="0" marR="7315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F3FB"/>
                    </a:solidFill>
                  </a:tcPr>
                </a:tc>
                <a:extLst>
                  <a:ext uri="{0D108BD9-81ED-4DB2-BD59-A6C34878D82A}">
                    <a16:rowId xmlns:a16="http://schemas.microsoft.com/office/drawing/2014/main" val="1694071232"/>
                  </a:ext>
                </a:extLst>
              </a:tr>
              <a:tr h="320040">
                <a:tc>
                  <a:txBody>
                    <a:bodyPr/>
                    <a:lstStyle/>
                    <a:p>
                      <a:pPr marL="0" algn="ct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Nunito Sans (Body)"/>
                          <a:ea typeface="Calibri" panose="020F0502020204030204" pitchFamily="34" charset="0"/>
                          <a:cs typeface="Times New Roman" panose="02020603050405020304" pitchFamily="18" charset="0"/>
                        </a:rPr>
                        <a:t>Japan</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5F7"/>
                    </a:solidFill>
                  </a:tcPr>
                </a:tc>
                <a:tc>
                  <a:txBody>
                    <a:bodyPr/>
                    <a:lstStyle/>
                    <a:p>
                      <a:pPr marL="0" algn="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Nunito Sans (Body)"/>
                          <a:ea typeface="Calibri" panose="020F0502020204030204" pitchFamily="34" charset="0"/>
                          <a:cs typeface="Times New Roman" panose="02020603050405020304" pitchFamily="18" charset="0"/>
                        </a:rPr>
                        <a:t>5.1</a:t>
                      </a:r>
                    </a:p>
                  </a:txBody>
                  <a:tcPr marL="0" marR="7315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5F7"/>
                    </a:solidFill>
                  </a:tcPr>
                </a:tc>
                <a:tc>
                  <a:txBody>
                    <a:bodyPr/>
                    <a:lstStyle/>
                    <a:p>
                      <a:pPr marL="0" algn="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Nunito Sans (Body)"/>
                          <a:ea typeface="Calibri" panose="020F0502020204030204" pitchFamily="34" charset="0"/>
                          <a:cs typeface="Times New Roman" panose="02020603050405020304" pitchFamily="18" charset="0"/>
                        </a:rPr>
                        <a:t>8.9</a:t>
                      </a:r>
                    </a:p>
                  </a:txBody>
                  <a:tcPr marL="0" marR="7315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5F7"/>
                    </a:solidFill>
                  </a:tcPr>
                </a:tc>
                <a:tc>
                  <a:txBody>
                    <a:bodyPr/>
                    <a:lstStyle/>
                    <a:p>
                      <a:pPr marL="0" algn="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Nunito Sans (Body)"/>
                          <a:ea typeface="Calibri" panose="020F0502020204030204" pitchFamily="34" charset="0"/>
                          <a:cs typeface="Times New Roman" panose="02020603050405020304" pitchFamily="18" charset="0"/>
                        </a:rPr>
                        <a:t>2.9</a:t>
                      </a:r>
                    </a:p>
                  </a:txBody>
                  <a:tcPr marL="0" marR="7315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5F7"/>
                    </a:solidFill>
                  </a:tcPr>
                </a:tc>
                <a:extLst>
                  <a:ext uri="{0D108BD9-81ED-4DB2-BD59-A6C34878D82A}">
                    <a16:rowId xmlns:a16="http://schemas.microsoft.com/office/drawing/2014/main" val="2494220028"/>
                  </a:ext>
                </a:extLst>
              </a:tr>
              <a:tr h="320040">
                <a:tc>
                  <a:txBody>
                    <a:bodyPr/>
                    <a:lstStyle/>
                    <a:p>
                      <a:pPr marL="0" algn="ct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Nunito Sans (Body)"/>
                          <a:ea typeface="Calibri" panose="020F0502020204030204" pitchFamily="34" charset="0"/>
                          <a:cs typeface="Times New Roman" panose="02020603050405020304" pitchFamily="18" charset="0"/>
                        </a:rPr>
                        <a:t>United Kingdom</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F3FB"/>
                    </a:solidFill>
                  </a:tcPr>
                </a:tc>
                <a:tc>
                  <a:txBody>
                    <a:bodyPr/>
                    <a:lstStyle/>
                    <a:p>
                      <a:pPr marL="0" algn="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Nunito Sans (Body)"/>
                          <a:ea typeface="Calibri" panose="020F0502020204030204" pitchFamily="34" charset="0"/>
                          <a:cs typeface="Times New Roman" panose="02020603050405020304" pitchFamily="18" charset="0"/>
                        </a:rPr>
                        <a:t>3.4</a:t>
                      </a:r>
                    </a:p>
                  </a:txBody>
                  <a:tcPr marL="0" marR="7315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F3FB"/>
                    </a:solidFill>
                  </a:tcPr>
                </a:tc>
                <a:tc>
                  <a:txBody>
                    <a:bodyPr/>
                    <a:lstStyle/>
                    <a:p>
                      <a:pPr marL="0" algn="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Nunito Sans (Body)"/>
                          <a:ea typeface="Calibri" panose="020F0502020204030204" pitchFamily="34" charset="0"/>
                          <a:cs typeface="Times New Roman" panose="02020603050405020304" pitchFamily="18" charset="0"/>
                        </a:rPr>
                        <a:t>4.7</a:t>
                      </a:r>
                    </a:p>
                  </a:txBody>
                  <a:tcPr marL="0" marR="7315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F3FB"/>
                    </a:solidFill>
                  </a:tcPr>
                </a:tc>
                <a:tc>
                  <a:txBody>
                    <a:bodyPr/>
                    <a:lstStyle/>
                    <a:p>
                      <a:pPr marL="0" algn="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Nunito Sans (Body)"/>
                          <a:ea typeface="Calibri" panose="020F0502020204030204" pitchFamily="34" charset="0"/>
                          <a:cs typeface="Times New Roman" panose="02020603050405020304" pitchFamily="18" charset="0"/>
                        </a:rPr>
                        <a:t>1.5</a:t>
                      </a:r>
                    </a:p>
                  </a:txBody>
                  <a:tcPr marL="0" marR="7315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F3FB"/>
                    </a:solidFill>
                  </a:tcPr>
                </a:tc>
                <a:extLst>
                  <a:ext uri="{0D108BD9-81ED-4DB2-BD59-A6C34878D82A}">
                    <a16:rowId xmlns:a16="http://schemas.microsoft.com/office/drawing/2014/main" val="2198752160"/>
                  </a:ext>
                </a:extLst>
              </a:tr>
              <a:tr h="418032">
                <a:tc>
                  <a:txBody>
                    <a:bodyPr/>
                    <a:lstStyle/>
                    <a:p>
                      <a:pPr marL="0" algn="ctr" defTabSz="870870" rtl="0" eaLnBrk="1" fontAlgn="b" latinLnBrk="0" hangingPunct="1">
                        <a:lnSpc>
                          <a:spcPct val="110000"/>
                        </a:lnSpc>
                        <a:spcBef>
                          <a:spcPts val="200"/>
                        </a:spcBef>
                        <a:spcAft>
                          <a:spcPts val="200"/>
                        </a:spcAft>
                        <a:buFontTx/>
                        <a:buNone/>
                      </a:pPr>
                      <a:r>
                        <a:rPr lang="en-US" sz="1600" kern="1200" dirty="0">
                          <a:solidFill>
                            <a:srgbClr val="E2665C"/>
                          </a:solidFill>
                          <a:effectLst/>
                          <a:latin typeface="Nunito Sans (Body)"/>
                          <a:ea typeface="Calibri" panose="020F0502020204030204" pitchFamily="34" charset="0"/>
                          <a:cs typeface="Times New Roman" panose="02020603050405020304" pitchFamily="18" charset="0"/>
                        </a:rPr>
                        <a:t>United States</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5F7"/>
                    </a:solidFill>
                  </a:tcPr>
                </a:tc>
                <a:tc>
                  <a:txBody>
                    <a:bodyPr/>
                    <a:lstStyle/>
                    <a:p>
                      <a:pPr marL="0" algn="r" defTabSz="870870" rtl="0" eaLnBrk="1" fontAlgn="b" latinLnBrk="0" hangingPunct="1">
                        <a:lnSpc>
                          <a:spcPct val="110000"/>
                        </a:lnSpc>
                        <a:spcBef>
                          <a:spcPts val="200"/>
                        </a:spcBef>
                        <a:spcAft>
                          <a:spcPts val="200"/>
                        </a:spcAft>
                        <a:buFontTx/>
                        <a:buNone/>
                      </a:pPr>
                      <a:r>
                        <a:rPr lang="en-US" sz="1600" kern="1200" dirty="0">
                          <a:solidFill>
                            <a:srgbClr val="E2665C"/>
                          </a:solidFill>
                          <a:effectLst/>
                          <a:latin typeface="Nunito Sans (Body)"/>
                          <a:ea typeface="Calibri" panose="020F0502020204030204" pitchFamily="34" charset="0"/>
                          <a:cs typeface="Times New Roman" panose="02020603050405020304" pitchFamily="18" charset="0"/>
                        </a:rPr>
                        <a:t>4.4</a:t>
                      </a:r>
                    </a:p>
                  </a:txBody>
                  <a:tcPr marL="0" marR="7315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5F7"/>
                    </a:solidFill>
                  </a:tcPr>
                </a:tc>
                <a:tc>
                  <a:txBody>
                    <a:bodyPr/>
                    <a:lstStyle/>
                    <a:p>
                      <a:pPr marL="0" algn="r" defTabSz="870870" rtl="0" eaLnBrk="1" fontAlgn="b" latinLnBrk="0" hangingPunct="1">
                        <a:lnSpc>
                          <a:spcPct val="110000"/>
                        </a:lnSpc>
                        <a:spcBef>
                          <a:spcPts val="200"/>
                        </a:spcBef>
                        <a:spcAft>
                          <a:spcPts val="200"/>
                        </a:spcAft>
                        <a:buFontTx/>
                        <a:buNone/>
                      </a:pPr>
                      <a:r>
                        <a:rPr lang="en-US" sz="1600" kern="1200" dirty="0">
                          <a:solidFill>
                            <a:srgbClr val="E2665C"/>
                          </a:solidFill>
                          <a:effectLst/>
                          <a:latin typeface="Nunito Sans (Body)"/>
                          <a:ea typeface="Calibri" panose="020F0502020204030204" pitchFamily="34" charset="0"/>
                          <a:cs typeface="Times New Roman" panose="02020603050405020304" pitchFamily="18" charset="0"/>
                        </a:rPr>
                        <a:t>6.5</a:t>
                      </a:r>
                    </a:p>
                  </a:txBody>
                  <a:tcPr marL="0" marR="7315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5F7"/>
                    </a:solidFill>
                  </a:tcPr>
                </a:tc>
                <a:tc>
                  <a:txBody>
                    <a:bodyPr/>
                    <a:lstStyle/>
                    <a:p>
                      <a:pPr marL="0" algn="r" defTabSz="870870" rtl="0" eaLnBrk="1" fontAlgn="b" latinLnBrk="0" hangingPunct="1">
                        <a:lnSpc>
                          <a:spcPct val="110000"/>
                        </a:lnSpc>
                        <a:spcBef>
                          <a:spcPts val="200"/>
                        </a:spcBef>
                        <a:spcAft>
                          <a:spcPts val="200"/>
                        </a:spcAft>
                        <a:buFontTx/>
                        <a:buNone/>
                      </a:pPr>
                      <a:r>
                        <a:rPr lang="en-US" sz="1600" kern="1200" dirty="0">
                          <a:solidFill>
                            <a:srgbClr val="E2665C"/>
                          </a:solidFill>
                          <a:effectLst/>
                          <a:latin typeface="Nunito Sans (Body)"/>
                          <a:ea typeface="Calibri" panose="020F0502020204030204" pitchFamily="34" charset="0"/>
                          <a:cs typeface="Times New Roman" panose="02020603050405020304" pitchFamily="18" charset="0"/>
                        </a:rPr>
                        <a:t>1.9</a:t>
                      </a:r>
                    </a:p>
                  </a:txBody>
                  <a:tcPr marL="0" marR="7315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5F7"/>
                    </a:solidFill>
                  </a:tcPr>
                </a:tc>
                <a:extLst>
                  <a:ext uri="{0D108BD9-81ED-4DB2-BD59-A6C34878D82A}">
                    <a16:rowId xmlns:a16="http://schemas.microsoft.com/office/drawing/2014/main" val="10009"/>
                  </a:ext>
                </a:extLst>
              </a:tr>
              <a:tr h="320040">
                <a:tc>
                  <a:txBody>
                    <a:bodyPr/>
                    <a:lstStyle/>
                    <a:p>
                      <a:pPr marL="0" algn="ct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Nunito Sans (Body)"/>
                          <a:ea typeface="Calibri" panose="020F0502020204030204" pitchFamily="34" charset="0"/>
                          <a:cs typeface="Times New Roman" panose="02020603050405020304" pitchFamily="18" charset="0"/>
                        </a:rPr>
                        <a:t>Europe</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F3FB"/>
                    </a:solidFill>
                  </a:tcPr>
                </a:tc>
                <a:tc>
                  <a:txBody>
                    <a:bodyPr/>
                    <a:lstStyle/>
                    <a:p>
                      <a:pPr marL="0" algn="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Nunito Sans (Body)"/>
                          <a:ea typeface="Calibri" panose="020F0502020204030204" pitchFamily="34" charset="0"/>
                          <a:cs typeface="Times New Roman" panose="02020603050405020304" pitchFamily="18" charset="0"/>
                        </a:rPr>
                        <a:t>2.8</a:t>
                      </a:r>
                    </a:p>
                  </a:txBody>
                  <a:tcPr marL="0" marR="7315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F3FB"/>
                    </a:solidFill>
                  </a:tcPr>
                </a:tc>
                <a:tc>
                  <a:txBody>
                    <a:bodyPr/>
                    <a:lstStyle/>
                    <a:p>
                      <a:pPr marL="0" algn="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Nunito Sans (Body)"/>
                          <a:ea typeface="Calibri" panose="020F0502020204030204" pitchFamily="34" charset="0"/>
                          <a:cs typeface="Times New Roman" panose="02020603050405020304" pitchFamily="18" charset="0"/>
                        </a:rPr>
                        <a:t>4.0</a:t>
                      </a:r>
                    </a:p>
                  </a:txBody>
                  <a:tcPr marL="0" marR="7315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F3FB"/>
                    </a:solidFill>
                  </a:tcPr>
                </a:tc>
                <a:tc>
                  <a:txBody>
                    <a:bodyPr/>
                    <a:lstStyle/>
                    <a:p>
                      <a:pPr marL="0" algn="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Nunito Sans (Body)"/>
                          <a:ea typeface="Calibri" panose="020F0502020204030204" pitchFamily="34" charset="0"/>
                          <a:cs typeface="Times New Roman" panose="02020603050405020304" pitchFamily="18" charset="0"/>
                        </a:rPr>
                        <a:t>1.4</a:t>
                      </a:r>
                    </a:p>
                  </a:txBody>
                  <a:tcPr marL="0" marR="7315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F3FB"/>
                    </a:solidFill>
                  </a:tcPr>
                </a:tc>
                <a:extLst>
                  <a:ext uri="{0D108BD9-81ED-4DB2-BD59-A6C34878D82A}">
                    <a16:rowId xmlns:a16="http://schemas.microsoft.com/office/drawing/2014/main" val="10010"/>
                  </a:ext>
                </a:extLst>
              </a:tr>
              <a:tr h="320040">
                <a:tc>
                  <a:txBody>
                    <a:bodyPr/>
                    <a:lstStyle/>
                    <a:p>
                      <a:pPr marL="0" algn="ct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Nunito Sans (Body)"/>
                          <a:ea typeface="Calibri" panose="020F0502020204030204" pitchFamily="34" charset="0"/>
                          <a:cs typeface="Times New Roman" panose="02020603050405020304" pitchFamily="18" charset="0"/>
                        </a:rPr>
                        <a:t>World ex-U.S.</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5F7"/>
                    </a:solidFill>
                  </a:tcPr>
                </a:tc>
                <a:tc>
                  <a:txBody>
                    <a:bodyPr/>
                    <a:lstStyle/>
                    <a:p>
                      <a:pPr marL="0" algn="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Nunito Sans (Body)"/>
                          <a:ea typeface="Calibri" panose="020F0502020204030204" pitchFamily="34" charset="0"/>
                          <a:cs typeface="Times New Roman" panose="02020603050405020304" pitchFamily="18" charset="0"/>
                        </a:rPr>
                        <a:t>2.7</a:t>
                      </a:r>
                    </a:p>
                  </a:txBody>
                  <a:tcPr marL="0" marR="7315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5F7"/>
                    </a:solidFill>
                  </a:tcPr>
                </a:tc>
                <a:tc>
                  <a:txBody>
                    <a:bodyPr/>
                    <a:lstStyle/>
                    <a:p>
                      <a:pPr marL="0" algn="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Nunito Sans (Body)"/>
                          <a:ea typeface="Calibri" panose="020F0502020204030204" pitchFamily="34" charset="0"/>
                          <a:cs typeface="Times New Roman" panose="02020603050405020304" pitchFamily="18" charset="0"/>
                        </a:rPr>
                        <a:t>3.8</a:t>
                      </a:r>
                    </a:p>
                  </a:txBody>
                  <a:tcPr marL="0" marR="7315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5F7"/>
                    </a:solidFill>
                  </a:tcPr>
                </a:tc>
                <a:tc>
                  <a:txBody>
                    <a:bodyPr/>
                    <a:lstStyle/>
                    <a:p>
                      <a:pPr marL="0" algn="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Nunito Sans (Body)"/>
                          <a:ea typeface="Calibri" panose="020F0502020204030204" pitchFamily="34" charset="0"/>
                          <a:cs typeface="Times New Roman" panose="02020603050405020304" pitchFamily="18" charset="0"/>
                        </a:rPr>
                        <a:t>1.3</a:t>
                      </a:r>
                    </a:p>
                  </a:txBody>
                  <a:tcPr marL="0" marR="7315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5F7"/>
                    </a:solidFill>
                  </a:tcPr>
                </a:tc>
                <a:extLst>
                  <a:ext uri="{0D108BD9-81ED-4DB2-BD59-A6C34878D82A}">
                    <a16:rowId xmlns:a16="http://schemas.microsoft.com/office/drawing/2014/main" val="10011"/>
                  </a:ext>
                </a:extLst>
              </a:tr>
              <a:tr h="320040">
                <a:tc>
                  <a:txBody>
                    <a:bodyPr/>
                    <a:lstStyle/>
                    <a:p>
                      <a:pPr marL="0" algn="ct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Nunito Sans (Body)"/>
                          <a:ea typeface="Calibri" panose="020F0502020204030204" pitchFamily="34" charset="0"/>
                          <a:cs typeface="Times New Roman" panose="02020603050405020304" pitchFamily="18" charset="0"/>
                        </a:rPr>
                        <a:t>World incl. U.S.</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F3FB"/>
                    </a:solidFill>
                  </a:tcPr>
                </a:tc>
                <a:tc>
                  <a:txBody>
                    <a:bodyPr/>
                    <a:lstStyle/>
                    <a:p>
                      <a:pPr marL="0" algn="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Nunito Sans (Body)"/>
                          <a:ea typeface="Calibri" panose="020F0502020204030204" pitchFamily="34" charset="0"/>
                          <a:cs typeface="Times New Roman" panose="02020603050405020304" pitchFamily="18" charset="0"/>
                        </a:rPr>
                        <a:t>3.1</a:t>
                      </a:r>
                    </a:p>
                  </a:txBody>
                  <a:tcPr marL="0" marR="7315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F3FB"/>
                    </a:solidFill>
                  </a:tcPr>
                </a:tc>
                <a:tc>
                  <a:txBody>
                    <a:bodyPr/>
                    <a:lstStyle/>
                    <a:p>
                      <a:pPr marL="0" algn="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Nunito Sans (Body)"/>
                          <a:ea typeface="Calibri" panose="020F0502020204030204" pitchFamily="34" charset="0"/>
                          <a:cs typeface="Times New Roman" panose="02020603050405020304" pitchFamily="18" charset="0"/>
                        </a:rPr>
                        <a:t>4.3</a:t>
                      </a:r>
                    </a:p>
                  </a:txBody>
                  <a:tcPr marL="0" marR="7315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F3FB"/>
                    </a:solidFill>
                  </a:tcPr>
                </a:tc>
                <a:tc>
                  <a:txBody>
                    <a:bodyPr/>
                    <a:lstStyle/>
                    <a:p>
                      <a:pPr marL="0" algn="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Nunito Sans (Body)"/>
                          <a:ea typeface="Calibri" panose="020F0502020204030204" pitchFamily="34" charset="0"/>
                          <a:cs typeface="Times New Roman" panose="02020603050405020304" pitchFamily="18" charset="0"/>
                        </a:rPr>
                        <a:t>1.4</a:t>
                      </a:r>
                    </a:p>
                  </a:txBody>
                  <a:tcPr marL="0" marR="7315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F3FB"/>
                    </a:solidFill>
                  </a:tcPr>
                </a:tc>
                <a:extLst>
                  <a:ext uri="{0D108BD9-81ED-4DB2-BD59-A6C34878D82A}">
                    <a16:rowId xmlns:a16="http://schemas.microsoft.com/office/drawing/2014/main" val="10012"/>
                  </a:ext>
                </a:extLst>
              </a:tr>
            </a:tbl>
          </a:graphicData>
        </a:graphic>
      </p:graphicFrame>
      <p:sp>
        <p:nvSpPr>
          <p:cNvPr id="12" name="TextBox 11">
            <a:extLst>
              <a:ext uri="{FF2B5EF4-FFF2-40B4-BE49-F238E27FC236}">
                <a16:creationId xmlns:a16="http://schemas.microsoft.com/office/drawing/2014/main" id="{D7C48166-FDEC-4BCF-81E4-D4110E92D4E2}"/>
              </a:ext>
            </a:extLst>
          </p:cNvPr>
          <p:cNvSpPr txBox="1"/>
          <p:nvPr/>
        </p:nvSpPr>
        <p:spPr>
          <a:xfrm>
            <a:off x="667294" y="6155353"/>
            <a:ext cx="10079264" cy="477888"/>
          </a:xfrm>
          <a:prstGeom prst="rect">
            <a:avLst/>
          </a:prstGeom>
          <a:noFill/>
        </p:spPr>
        <p:txBody>
          <a:bodyPr wrap="square">
            <a:spAutoFit/>
          </a:bodyPr>
          <a:lstStyle/>
          <a:p>
            <a:pPr marL="0" marR="0">
              <a:lnSpc>
                <a:spcPct val="107000"/>
              </a:lnSpc>
              <a:spcBef>
                <a:spcPts val="0"/>
              </a:spcBef>
              <a:spcAft>
                <a:spcPts val="0"/>
              </a:spcAft>
            </a:pPr>
            <a:r>
              <a:rPr lang="en-US" sz="800" b="1" dirty="0">
                <a:solidFill>
                  <a:srgbClr val="455560"/>
                </a:solidFill>
                <a:effectLst/>
                <a:ea typeface="DengXian" panose="02010600030101010101" pitchFamily="2" charset="-122"/>
                <a:cs typeface="ArialMT"/>
              </a:rPr>
              <a:t>Source of underlying data:</a:t>
            </a:r>
            <a:r>
              <a:rPr lang="en-US" sz="800" dirty="0">
                <a:solidFill>
                  <a:srgbClr val="455560"/>
                </a:solidFill>
                <a:effectLst/>
                <a:ea typeface="DengXian" panose="02010600030101010101" pitchFamily="2" charset="-122"/>
                <a:cs typeface="ArialMT"/>
              </a:rPr>
              <a:t> </a:t>
            </a:r>
            <a:r>
              <a:rPr lang="en-US" sz="800" i="1" dirty="0">
                <a:solidFill>
                  <a:srgbClr val="455560"/>
                </a:solidFill>
                <a:effectLst/>
                <a:ea typeface="DengXian" panose="02010600030101010101" pitchFamily="2" charset="-122"/>
                <a:cs typeface="Arial-ItalicMT"/>
              </a:rPr>
              <a:t>Credit Suisse Global Investment Returns Yearbook 2021 </a:t>
            </a:r>
            <a:r>
              <a:rPr lang="en-US" sz="800" dirty="0">
                <a:solidFill>
                  <a:srgbClr val="455560"/>
                </a:solidFill>
                <a:effectLst/>
                <a:ea typeface="DengXian" panose="02010600030101010101" pitchFamily="2" charset="-122"/>
                <a:cs typeface="ArialMT"/>
              </a:rPr>
              <a:t>(Credit Suisse Research Institute, 2021) by Elroy Dimson, Paul Marsh, and Mike Staunton. Copyright © Elroy Dimson, Paul Marsh, and Mike Staunton.</a:t>
            </a:r>
          </a:p>
          <a:p>
            <a:pPr>
              <a:lnSpc>
                <a:spcPct val="107000"/>
              </a:lnSpc>
            </a:pPr>
            <a:r>
              <a:rPr lang="en-US" sz="800" dirty="0">
                <a:solidFill>
                  <a:srgbClr val="455560"/>
                </a:solidFill>
                <a:latin typeface="Arial" charset="0"/>
                <a:ea typeface="ＭＳ Ｐゴシック" charset="-128"/>
                <a:cs typeface="Arial" charset="0"/>
              </a:rPr>
              <a:t>* For Austria and Germany, statistics are based on 119 years, excluding 1921–1922 for Austria and 1922–1923 for Germany. For Russia, statistics are based on 26 years, from 1995-2020. </a:t>
            </a:r>
          </a:p>
        </p:txBody>
      </p:sp>
      <p:sp>
        <p:nvSpPr>
          <p:cNvPr id="14" name="Rectangle 13">
            <a:extLst>
              <a:ext uri="{FF2B5EF4-FFF2-40B4-BE49-F238E27FC236}">
                <a16:creationId xmlns:a16="http://schemas.microsoft.com/office/drawing/2014/main" id="{67266EE8-86EC-403F-A27A-AB12A1981CF3}"/>
              </a:ext>
            </a:extLst>
          </p:cNvPr>
          <p:cNvSpPr/>
          <p:nvPr/>
        </p:nvSpPr>
        <p:spPr>
          <a:xfrm>
            <a:off x="1565725" y="4401445"/>
            <a:ext cx="7920000" cy="442698"/>
          </a:xfrm>
          <a:prstGeom prst="rect">
            <a:avLst/>
          </a:prstGeom>
          <a:noFill/>
          <a:ln w="19050" cap="flat" cmpd="sng" algn="ctr">
            <a:solidFill>
              <a:srgbClr val="E2665C"/>
            </a:solidFill>
            <a:prstDash val="sysDash"/>
            <a:miter lim="800000"/>
          </a:ln>
          <a:effectLst/>
        </p:spPr>
        <p:txBody>
          <a:bodyPr rtlCol="0" anchor="ctr"/>
          <a:lstStyle/>
          <a:p>
            <a:pPr algn="ctr" defTabSz="1371592"/>
            <a:endParaRPr lang="en-US" sz="1000" b="1" kern="0" dirty="0">
              <a:solidFill>
                <a:prstClr val="white"/>
              </a:solidFill>
              <a:latin typeface="Arial"/>
              <a:ea typeface="MS PGothic"/>
            </a:endParaRPr>
          </a:p>
        </p:txBody>
      </p:sp>
    </p:spTree>
    <p:extLst>
      <p:ext uri="{BB962C8B-B14F-4D97-AF65-F5344CB8AC3E}">
        <p14:creationId xmlns:p14="http://schemas.microsoft.com/office/powerpoint/2010/main" val="1543138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lide Number Placeholder 5">
            <a:extLst>
              <a:ext uri="{FF2B5EF4-FFF2-40B4-BE49-F238E27FC236}">
                <a16:creationId xmlns:a16="http://schemas.microsoft.com/office/drawing/2014/main" id="{1F54EE9C-8184-1A4C-8591-8AB88A94A96A}"/>
              </a:ext>
            </a:extLst>
          </p:cNvPr>
          <p:cNvSpPr>
            <a:spLocks noGrp="1"/>
          </p:cNvSpPr>
          <p:nvPr>
            <p:ph type="sldNum" sz="quarter" idx="12"/>
          </p:nvPr>
        </p:nvSpPr>
        <p:spPr>
          <a:xfrm>
            <a:off x="11766550" y="6454775"/>
            <a:ext cx="425450" cy="174625"/>
          </a:xfrm>
          <a:prstGeom prst="rect">
            <a:avLst/>
          </a:prstGeom>
        </p:spPr>
        <p:txBody>
          <a:bodyPr/>
          <a:lstStyle/>
          <a:p>
            <a:fld id="{CB7FE98A-78B1-495F-8A5C-53E48422F91F}" type="slidenum">
              <a:rPr lang="en-US" smtClean="0"/>
              <a:pPr/>
              <a:t>12</a:t>
            </a:fld>
            <a:endParaRPr lang="en-US"/>
          </a:p>
        </p:txBody>
      </p:sp>
      <p:sp>
        <p:nvSpPr>
          <p:cNvPr id="19" name="Title 3">
            <a:extLst>
              <a:ext uri="{FF2B5EF4-FFF2-40B4-BE49-F238E27FC236}">
                <a16:creationId xmlns:a16="http://schemas.microsoft.com/office/drawing/2014/main" id="{5D1DF6BA-2BA6-4609-93C0-15F1994F4D83}"/>
              </a:ext>
            </a:extLst>
          </p:cNvPr>
          <p:cNvSpPr>
            <a:spLocks noGrp="1"/>
          </p:cNvSpPr>
          <p:nvPr>
            <p:ph type="title"/>
          </p:nvPr>
        </p:nvSpPr>
        <p:spPr>
          <a:xfrm>
            <a:off x="667294" y="495511"/>
            <a:ext cx="10370821" cy="2127946"/>
          </a:xfrm>
        </p:spPr>
        <p:txBody>
          <a:bodyPr/>
          <a:lstStyle/>
          <a:p>
            <a:r>
              <a:rPr lang="en-US" dirty="0">
                <a:solidFill>
                  <a:srgbClr val="E2665C"/>
                </a:solidFill>
              </a:rPr>
              <a:t>Historical</a:t>
            </a:r>
            <a:r>
              <a:rPr lang="en-US" dirty="0"/>
              <a:t> Equity Risk Premia – United States</a:t>
            </a:r>
            <a:br>
              <a:rPr lang="en-US" dirty="0">
                <a:latin typeface="+mn-lt"/>
              </a:rPr>
            </a:br>
            <a:br>
              <a:rPr lang="en-US" sz="1200" dirty="0">
                <a:solidFill>
                  <a:srgbClr val="4D4D4F"/>
                </a:solidFill>
                <a:latin typeface="+mn-lt"/>
              </a:rPr>
            </a:br>
            <a:r>
              <a:rPr lang="en-US" sz="2000" dirty="0"/>
              <a:t>Against 20-Year U.S. Government Bond Income Returns</a:t>
            </a:r>
            <a:br>
              <a:rPr lang="en-US" sz="2000" dirty="0">
                <a:solidFill>
                  <a:srgbClr val="4D4D4F"/>
                </a:solidFill>
                <a:latin typeface="+mn-lt"/>
              </a:rPr>
            </a:br>
            <a:br>
              <a:rPr lang="en-US" sz="2000" dirty="0">
                <a:solidFill>
                  <a:srgbClr val="4D4D4F"/>
                </a:solidFill>
                <a:latin typeface="+mn-lt"/>
              </a:rPr>
            </a:br>
            <a:r>
              <a:rPr lang="en-US" sz="2000" dirty="0">
                <a:solidFill>
                  <a:srgbClr val="4D4D4F"/>
                </a:solidFill>
                <a:latin typeface="+mn-lt"/>
              </a:rPr>
              <a:t>Source: Kroll</a:t>
            </a:r>
            <a:r>
              <a:rPr lang="en-US" sz="2000" dirty="0">
                <a:solidFill>
                  <a:srgbClr val="14487F"/>
                </a:solidFill>
                <a:latin typeface="+mn-lt"/>
              </a:rPr>
              <a:t> </a:t>
            </a:r>
            <a:r>
              <a:rPr lang="en-US" sz="2000" dirty="0">
                <a:solidFill>
                  <a:srgbClr val="43B049"/>
                </a:solidFill>
                <a:latin typeface="+mn-lt"/>
              </a:rPr>
              <a:t>Cost of Capital Navigator</a:t>
            </a:r>
            <a:endParaRPr lang="en-US" sz="2400" dirty="0">
              <a:solidFill>
                <a:srgbClr val="4D4D4F"/>
              </a:solidFill>
              <a:latin typeface="+mn-lt"/>
            </a:endParaRPr>
          </a:p>
        </p:txBody>
      </p:sp>
      <p:sp>
        <p:nvSpPr>
          <p:cNvPr id="10" name="TextBox 9">
            <a:extLst>
              <a:ext uri="{FF2B5EF4-FFF2-40B4-BE49-F238E27FC236}">
                <a16:creationId xmlns:a16="http://schemas.microsoft.com/office/drawing/2014/main" id="{710A8B95-079E-4BA7-BB84-52F5B5800854}"/>
              </a:ext>
            </a:extLst>
          </p:cNvPr>
          <p:cNvSpPr txBox="1"/>
          <p:nvPr/>
        </p:nvSpPr>
        <p:spPr>
          <a:xfrm>
            <a:off x="874878" y="5946944"/>
            <a:ext cx="4698608" cy="369332"/>
          </a:xfrm>
          <a:prstGeom prst="rect">
            <a:avLst/>
          </a:prstGeom>
          <a:noFill/>
        </p:spPr>
        <p:txBody>
          <a:bodyPr wrap="square">
            <a:spAutoFit/>
          </a:bodyPr>
          <a:lstStyle/>
          <a:p>
            <a:r>
              <a:rPr lang="en-US" sz="900" dirty="0">
                <a:solidFill>
                  <a:srgbClr val="4D4D4F"/>
                </a:solidFill>
              </a:rPr>
              <a:t>To learn more about the underlying data in the Kroll </a:t>
            </a:r>
            <a:r>
              <a:rPr lang="en-US" sz="900" b="1" dirty="0">
                <a:solidFill>
                  <a:srgbClr val="4D4D4F"/>
                </a:solidFill>
              </a:rPr>
              <a:t>Cost of Capital Navigator, </a:t>
            </a:r>
            <a:r>
              <a:rPr lang="en-US" sz="900" dirty="0">
                <a:solidFill>
                  <a:srgbClr val="4D4D4F"/>
                </a:solidFill>
              </a:rPr>
              <a:t>visit: </a:t>
            </a:r>
          </a:p>
          <a:p>
            <a:r>
              <a:rPr lang="en-US" sz="900" b="1" dirty="0">
                <a:solidFill>
                  <a:srgbClr val="43B049"/>
                </a:solidFill>
              </a:rPr>
              <a:t>www.kroll.com/costofcapitalnavigator</a:t>
            </a:r>
            <a:endParaRPr lang="en-US" sz="900" b="1" dirty="0">
              <a:solidFill>
                <a:srgbClr val="4D4D4F"/>
              </a:solidFill>
            </a:endParaRPr>
          </a:p>
        </p:txBody>
      </p:sp>
      <p:graphicFrame>
        <p:nvGraphicFramePr>
          <p:cNvPr id="17" name="Table 16">
            <a:extLst>
              <a:ext uri="{FF2B5EF4-FFF2-40B4-BE49-F238E27FC236}">
                <a16:creationId xmlns:a16="http://schemas.microsoft.com/office/drawing/2014/main" id="{05B479AF-D5B6-4BB6-BC65-27EA2C425172}"/>
              </a:ext>
            </a:extLst>
          </p:cNvPr>
          <p:cNvGraphicFramePr>
            <a:graphicFrameLocks noGrp="1"/>
          </p:cNvGraphicFramePr>
          <p:nvPr>
            <p:extLst>
              <p:ext uri="{D42A27DB-BD31-4B8C-83A1-F6EECF244321}">
                <p14:modId xmlns:p14="http://schemas.microsoft.com/office/powerpoint/2010/main" val="3398644550"/>
              </p:ext>
            </p:extLst>
          </p:nvPr>
        </p:nvGraphicFramePr>
        <p:xfrm>
          <a:off x="874878" y="3603508"/>
          <a:ext cx="9079993" cy="1567480"/>
        </p:xfrm>
        <a:graphic>
          <a:graphicData uri="http://schemas.openxmlformats.org/drawingml/2006/table">
            <a:tbl>
              <a:tblPr firstRow="1" bandRow="1">
                <a:tableStyleId>{5C22544A-7EE6-4342-B048-85BDC9FD1C3A}</a:tableStyleId>
              </a:tblPr>
              <a:tblGrid>
                <a:gridCol w="4551133">
                  <a:extLst>
                    <a:ext uri="{9D8B030D-6E8A-4147-A177-3AD203B41FA5}">
                      <a16:colId xmlns:a16="http://schemas.microsoft.com/office/drawing/2014/main" val="448220460"/>
                    </a:ext>
                  </a:extLst>
                </a:gridCol>
                <a:gridCol w="2264430">
                  <a:extLst>
                    <a:ext uri="{9D8B030D-6E8A-4147-A177-3AD203B41FA5}">
                      <a16:colId xmlns:a16="http://schemas.microsoft.com/office/drawing/2014/main" val="2412343593"/>
                    </a:ext>
                  </a:extLst>
                </a:gridCol>
                <a:gridCol w="2264430">
                  <a:extLst>
                    <a:ext uri="{9D8B030D-6E8A-4147-A177-3AD203B41FA5}">
                      <a16:colId xmlns:a16="http://schemas.microsoft.com/office/drawing/2014/main" val="1376189477"/>
                    </a:ext>
                  </a:extLst>
                </a:gridCol>
              </a:tblGrid>
              <a:tr h="370840">
                <a:tc>
                  <a:txBody>
                    <a:bodyPr/>
                    <a:lstStyle/>
                    <a:p>
                      <a:r>
                        <a:rPr lang="en-US" sz="1600" b="1" dirty="0"/>
                        <a:t>Realized risk premium</a:t>
                      </a:r>
                    </a:p>
                  </a:txBody>
                  <a:tcPr anchor="b"/>
                </a:tc>
                <a:tc>
                  <a:txBody>
                    <a:bodyPr/>
                    <a:lstStyle/>
                    <a:p>
                      <a:pPr algn="ctr"/>
                      <a:r>
                        <a:rPr lang="en-US" sz="1600" b="1" dirty="0"/>
                        <a:t>Period</a:t>
                      </a:r>
                    </a:p>
                  </a:txBody>
                  <a:tcPr anchor="b"/>
                </a:tc>
                <a:tc>
                  <a:txBody>
                    <a:bodyPr/>
                    <a:lstStyle/>
                    <a:p>
                      <a:pPr algn="ctr"/>
                      <a:r>
                        <a:rPr lang="en-US" sz="1600" b="1" dirty="0"/>
                        <a:t>Arithmetic average</a:t>
                      </a:r>
                    </a:p>
                  </a:txBody>
                  <a:tcPr anchor="b"/>
                </a:tc>
                <a:extLst>
                  <a:ext uri="{0D108BD9-81ED-4DB2-BD59-A6C34878D82A}">
                    <a16:rowId xmlns:a16="http://schemas.microsoft.com/office/drawing/2014/main" val="1367627072"/>
                  </a:ext>
                </a:extLst>
              </a:tr>
              <a:tr h="370840">
                <a:tc>
                  <a:txBody>
                    <a:bodyPr/>
                    <a:lstStyle/>
                    <a:p>
                      <a:r>
                        <a:rPr lang="en-US" sz="1800" dirty="0"/>
                        <a:t>Long-term “Historical” ERP</a:t>
                      </a:r>
                    </a:p>
                  </a:txBody>
                  <a:tcPr marT="144000" marB="180000">
                    <a:solidFill>
                      <a:srgbClr val="CCE5F7"/>
                    </a:solidFill>
                  </a:tcPr>
                </a:tc>
                <a:tc>
                  <a:txBody>
                    <a:bodyPr/>
                    <a:lstStyle/>
                    <a:p>
                      <a:pPr algn="ctr"/>
                      <a:r>
                        <a:rPr lang="en-US" sz="1800" dirty="0"/>
                        <a:t>1926 – 2021</a:t>
                      </a:r>
                    </a:p>
                  </a:txBody>
                  <a:tcPr marT="144000" marB="180000">
                    <a:solidFill>
                      <a:srgbClr val="CCE5F7"/>
                    </a:solidFill>
                  </a:tcPr>
                </a:tc>
                <a:tc>
                  <a:txBody>
                    <a:bodyPr/>
                    <a:lstStyle/>
                    <a:p>
                      <a:pPr algn="ctr"/>
                      <a:r>
                        <a:rPr lang="en-US" sz="1800" dirty="0"/>
                        <a:t>7.5%</a:t>
                      </a:r>
                    </a:p>
                  </a:txBody>
                  <a:tcPr marT="144000" marB="180000">
                    <a:solidFill>
                      <a:srgbClr val="CCE5F7"/>
                    </a:solidFill>
                  </a:tcPr>
                </a:tc>
                <a:extLst>
                  <a:ext uri="{0D108BD9-81ED-4DB2-BD59-A6C34878D82A}">
                    <a16:rowId xmlns:a16="http://schemas.microsoft.com/office/drawing/2014/main" val="1099366773"/>
                  </a:ext>
                </a:extLst>
              </a:tr>
              <a:tr h="370840">
                <a:tc>
                  <a:txBody>
                    <a:bodyPr/>
                    <a:lstStyle/>
                    <a:p>
                      <a:r>
                        <a:rPr lang="en-US" sz="1800" dirty="0"/>
                        <a:t>Long-Term “Supply-side” ERP</a:t>
                      </a:r>
                      <a:r>
                        <a:rPr lang="en-US" sz="1800" baseline="30000" dirty="0">
                          <a:solidFill>
                            <a:schemeClr val="accent6"/>
                          </a:solidFill>
                        </a:rPr>
                        <a:t> </a:t>
                      </a:r>
                      <a:r>
                        <a:rPr lang="en-US" sz="1800" baseline="30000" dirty="0">
                          <a:solidFill>
                            <a:schemeClr val="tx2"/>
                          </a:solidFill>
                        </a:rPr>
                        <a:t>**</a:t>
                      </a:r>
                    </a:p>
                  </a:txBody>
                  <a:tcPr marT="144000" marB="180000">
                    <a:solidFill>
                      <a:srgbClr val="E7F3F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1926 – 2021</a:t>
                      </a:r>
                    </a:p>
                  </a:txBody>
                  <a:tcPr marT="144000" marB="180000">
                    <a:solidFill>
                      <a:srgbClr val="E7F3FB"/>
                    </a:solidFill>
                  </a:tcPr>
                </a:tc>
                <a:tc>
                  <a:txBody>
                    <a:bodyPr/>
                    <a:lstStyle/>
                    <a:p>
                      <a:pPr algn="ctr"/>
                      <a:r>
                        <a:rPr lang="en-US" sz="1800" dirty="0"/>
                        <a:t>6.2%</a:t>
                      </a:r>
                    </a:p>
                  </a:txBody>
                  <a:tcPr marT="144000" marB="180000">
                    <a:solidFill>
                      <a:srgbClr val="E7F3FB"/>
                    </a:solidFill>
                  </a:tcPr>
                </a:tc>
                <a:extLst>
                  <a:ext uri="{0D108BD9-81ED-4DB2-BD59-A6C34878D82A}">
                    <a16:rowId xmlns:a16="http://schemas.microsoft.com/office/drawing/2014/main" val="3796196454"/>
                  </a:ext>
                </a:extLst>
              </a:tr>
            </a:tbl>
          </a:graphicData>
        </a:graphic>
      </p:graphicFrame>
      <p:grpSp>
        <p:nvGrpSpPr>
          <p:cNvPr id="18" name="Group 17">
            <a:extLst>
              <a:ext uri="{FF2B5EF4-FFF2-40B4-BE49-F238E27FC236}">
                <a16:creationId xmlns:a16="http://schemas.microsoft.com/office/drawing/2014/main" id="{8088E2C2-3059-485D-AC46-E9C96753D8AC}"/>
              </a:ext>
            </a:extLst>
          </p:cNvPr>
          <p:cNvGrpSpPr/>
          <p:nvPr/>
        </p:nvGrpSpPr>
        <p:grpSpPr>
          <a:xfrm>
            <a:off x="9228578" y="996875"/>
            <a:ext cx="2296128" cy="2257618"/>
            <a:chOff x="1293695" y="2132295"/>
            <a:chExt cx="2063959" cy="2084438"/>
          </a:xfrm>
        </p:grpSpPr>
        <p:pic>
          <p:nvPicPr>
            <p:cNvPr id="20" name="Picture 19">
              <a:extLst>
                <a:ext uri="{FF2B5EF4-FFF2-40B4-BE49-F238E27FC236}">
                  <a16:creationId xmlns:a16="http://schemas.microsoft.com/office/drawing/2014/main" id="{2C4F2DC1-AD8C-4DDC-8293-A5000072539C}"/>
                </a:ext>
              </a:extLst>
            </p:cNvPr>
            <p:cNvPicPr>
              <a:picLocks noChangeAspect="1"/>
            </p:cNvPicPr>
            <p:nvPr/>
          </p:nvPicPr>
          <p:blipFill>
            <a:blip r:embed="rId3"/>
            <a:stretch>
              <a:fillRect/>
            </a:stretch>
          </p:blipFill>
          <p:spPr>
            <a:xfrm>
              <a:off x="1293695" y="2139739"/>
              <a:ext cx="2063958" cy="2076994"/>
            </a:xfrm>
            <a:prstGeom prst="rect">
              <a:avLst/>
            </a:prstGeom>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00CBEC50-0382-453B-BFE7-39FC00840227}"/>
                </a:ext>
              </a:extLst>
            </p:cNvPr>
            <p:cNvPicPr>
              <a:picLocks noChangeAspect="1"/>
            </p:cNvPicPr>
            <p:nvPr/>
          </p:nvPicPr>
          <p:blipFill>
            <a:blip r:embed="rId4"/>
            <a:stretch>
              <a:fillRect/>
            </a:stretch>
          </p:blipFill>
          <p:spPr>
            <a:xfrm>
              <a:off x="1293695" y="2139533"/>
              <a:ext cx="2063959" cy="2057462"/>
            </a:xfrm>
            <a:prstGeom prst="rect">
              <a:avLst/>
            </a:prstGeom>
          </p:spPr>
        </p:pic>
        <p:sp>
          <p:nvSpPr>
            <p:cNvPr id="22" name="Rectangle 21">
              <a:extLst>
                <a:ext uri="{FF2B5EF4-FFF2-40B4-BE49-F238E27FC236}">
                  <a16:creationId xmlns:a16="http://schemas.microsoft.com/office/drawing/2014/main" id="{E7697D95-ABCB-4722-977C-0A72EC4C683C}"/>
                </a:ext>
              </a:extLst>
            </p:cNvPr>
            <p:cNvSpPr/>
            <p:nvPr/>
          </p:nvSpPr>
          <p:spPr>
            <a:xfrm>
              <a:off x="1293695" y="2132295"/>
              <a:ext cx="2063958" cy="45719"/>
            </a:xfrm>
            <a:prstGeom prst="rect">
              <a:avLst/>
            </a:prstGeom>
            <a:solidFill>
              <a:srgbClr val="41A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66355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lide Number Placeholder 5">
            <a:extLst>
              <a:ext uri="{FF2B5EF4-FFF2-40B4-BE49-F238E27FC236}">
                <a16:creationId xmlns:a16="http://schemas.microsoft.com/office/drawing/2014/main" id="{1F54EE9C-8184-1A4C-8591-8AB88A94A96A}"/>
              </a:ext>
            </a:extLst>
          </p:cNvPr>
          <p:cNvSpPr>
            <a:spLocks noGrp="1"/>
          </p:cNvSpPr>
          <p:nvPr>
            <p:ph type="sldNum" sz="quarter" idx="12"/>
          </p:nvPr>
        </p:nvSpPr>
        <p:spPr>
          <a:xfrm>
            <a:off x="11766550" y="6454775"/>
            <a:ext cx="425450" cy="174625"/>
          </a:xfrm>
          <a:prstGeom prst="rect">
            <a:avLst/>
          </a:prstGeom>
        </p:spPr>
        <p:txBody>
          <a:bodyPr/>
          <a:lstStyle/>
          <a:p>
            <a:fld id="{CB7FE98A-78B1-495F-8A5C-53E48422F91F}" type="slidenum">
              <a:rPr lang="en-US" smtClean="0"/>
              <a:pPr/>
              <a:t>13</a:t>
            </a:fld>
            <a:endParaRPr lang="en-US"/>
          </a:p>
        </p:txBody>
      </p:sp>
      <p:sp>
        <p:nvSpPr>
          <p:cNvPr id="7" name="Title 3">
            <a:extLst>
              <a:ext uri="{FF2B5EF4-FFF2-40B4-BE49-F238E27FC236}">
                <a16:creationId xmlns:a16="http://schemas.microsoft.com/office/drawing/2014/main" id="{CB9D007A-638B-47D5-983C-ED7BC8DE56E8}"/>
              </a:ext>
            </a:extLst>
          </p:cNvPr>
          <p:cNvSpPr>
            <a:spLocks noGrp="1"/>
          </p:cNvSpPr>
          <p:nvPr>
            <p:ph type="title"/>
          </p:nvPr>
        </p:nvSpPr>
        <p:spPr>
          <a:xfrm>
            <a:off x="754380" y="590047"/>
            <a:ext cx="9132570" cy="373839"/>
          </a:xfrm>
        </p:spPr>
        <p:txBody>
          <a:bodyPr/>
          <a:lstStyle/>
          <a:p>
            <a:r>
              <a:rPr lang="en-US" dirty="0">
                <a:solidFill>
                  <a:srgbClr val="E2665C"/>
                </a:solidFill>
              </a:rPr>
              <a:t>Survey-based</a:t>
            </a:r>
            <a:r>
              <a:rPr lang="en-US" dirty="0"/>
              <a:t> Equity Risk Premiums – International</a:t>
            </a:r>
          </a:p>
        </p:txBody>
      </p:sp>
      <p:sp>
        <p:nvSpPr>
          <p:cNvPr id="8" name="Text Placeholder 3">
            <a:extLst>
              <a:ext uri="{FF2B5EF4-FFF2-40B4-BE49-F238E27FC236}">
                <a16:creationId xmlns:a16="http://schemas.microsoft.com/office/drawing/2014/main" id="{0824A2A7-A58F-41C0-B3F2-E651800048AE}"/>
              </a:ext>
            </a:extLst>
          </p:cNvPr>
          <p:cNvSpPr txBox="1">
            <a:spLocks/>
          </p:cNvSpPr>
          <p:nvPr/>
        </p:nvSpPr>
        <p:spPr>
          <a:xfrm>
            <a:off x="758952" y="1316736"/>
            <a:ext cx="10773918" cy="900000"/>
          </a:xfrm>
          <a:prstGeom prst="rect">
            <a:avLst/>
          </a:prstGeom>
        </p:spPr>
        <p:txBody>
          <a:bodyPr vert="horz" lIns="0" tIns="0" rIns="0" bIns="0" spcCol="324000" rtlCol="0">
            <a:normAutofit/>
          </a:bodyPr>
          <a:lstStyle>
            <a:lvl1pPr marL="0" indent="0" algn="l" defTabSz="870870" rtl="0" eaLnBrk="1" latinLnBrk="0" hangingPunct="1">
              <a:lnSpc>
                <a:spcPct val="100000"/>
              </a:lnSpc>
              <a:spcBef>
                <a:spcPts val="600"/>
              </a:spcBef>
              <a:spcAft>
                <a:spcPts val="0"/>
              </a:spcAft>
              <a:buClr>
                <a:schemeClr val="tx1"/>
              </a:buClr>
              <a:buFont typeface="Arial" panose="020B0604020202020204" pitchFamily="34" charset="0"/>
              <a:buNone/>
              <a:defRPr lang="en-US" sz="1600" i="0" kern="1200" dirty="0" smtClean="0">
                <a:solidFill>
                  <a:schemeClr val="tx1"/>
                </a:solidFill>
                <a:latin typeface="Arial" pitchFamily="34" charset="0"/>
                <a:ea typeface="+mn-ea"/>
                <a:cs typeface="Arial" pitchFamily="34" charset="0"/>
              </a:defRPr>
            </a:lvl1pPr>
            <a:lvl2pPr marL="467995" indent="-230396" algn="l" defTabSz="893753" rtl="0" eaLnBrk="1" latinLnBrk="0" hangingPunct="1">
              <a:lnSpc>
                <a:spcPct val="100000"/>
              </a:lnSpc>
              <a:spcBef>
                <a:spcPts val="600"/>
              </a:spcBef>
              <a:spcAft>
                <a:spcPts val="0"/>
              </a:spcAft>
              <a:buClr>
                <a:schemeClr val="tx1"/>
              </a:buClr>
              <a:buFont typeface="Arial" panose="020B0604020202020204" pitchFamily="34" charset="0"/>
              <a:buChar char="•"/>
              <a:defRPr lang="en-US" sz="1000" kern="1200" dirty="0" smtClean="0">
                <a:solidFill>
                  <a:schemeClr val="tx1"/>
                </a:solidFill>
                <a:latin typeface="Arial" pitchFamily="34" charset="0"/>
                <a:ea typeface="+mn-ea"/>
                <a:cs typeface="Arial" pitchFamily="34" charset="0"/>
              </a:defRPr>
            </a:lvl2pPr>
            <a:lvl3pPr marL="719992" indent="-230396" algn="l" defTabSz="870870" rtl="0" eaLnBrk="1" latinLnBrk="0" hangingPunct="1">
              <a:lnSpc>
                <a:spcPct val="100000"/>
              </a:lnSpc>
              <a:spcBef>
                <a:spcPts val="600"/>
              </a:spcBef>
              <a:spcAft>
                <a:spcPts val="0"/>
              </a:spcAft>
              <a:buClr>
                <a:schemeClr val="tx1"/>
              </a:buClr>
              <a:buFont typeface="Arial" panose="020B0604020202020204" pitchFamily="34" charset="0"/>
              <a:buChar char="•"/>
              <a:defRPr lang="en-US" sz="1000" kern="1200" dirty="0" smtClean="0">
                <a:solidFill>
                  <a:schemeClr val="tx1"/>
                </a:solidFill>
                <a:latin typeface="Arial" pitchFamily="34" charset="0"/>
                <a:ea typeface="+mn-ea"/>
                <a:cs typeface="Arial" pitchFamily="34" charset="0"/>
              </a:defRPr>
            </a:lvl3pPr>
            <a:lvl4pPr marL="971989" indent="-230396" algn="l" defTabSz="870870" rtl="0" eaLnBrk="1" latinLnBrk="0" hangingPunct="1">
              <a:lnSpc>
                <a:spcPct val="100000"/>
              </a:lnSpc>
              <a:spcBef>
                <a:spcPts val="600"/>
              </a:spcBef>
              <a:buClr>
                <a:schemeClr val="tx1"/>
              </a:buClr>
              <a:buFont typeface="Arial" panose="020B0604020202020204" pitchFamily="34" charset="0"/>
              <a:buChar char="•"/>
              <a:defRPr lang="en-GB" sz="1000" kern="1200" dirty="0" smtClean="0">
                <a:solidFill>
                  <a:schemeClr val="tx1"/>
                </a:solidFill>
                <a:latin typeface="Arial" pitchFamily="34" charset="0"/>
                <a:ea typeface="+mn-ea"/>
                <a:cs typeface="Arial" pitchFamily="34" charset="0"/>
              </a:defRPr>
            </a:lvl4pPr>
            <a:lvl5pPr marL="971989" indent="-230396" algn="l" defTabSz="870870" rtl="0" eaLnBrk="1" latinLnBrk="0" hangingPunct="1">
              <a:lnSpc>
                <a:spcPct val="100000"/>
              </a:lnSpc>
              <a:spcBef>
                <a:spcPts val="600"/>
              </a:spcBef>
              <a:buClr>
                <a:schemeClr val="tx1"/>
              </a:buClr>
              <a:buFont typeface="Arial" panose="020B0604020202020204" pitchFamily="34" charset="0"/>
              <a:buChar char="•"/>
              <a:defRPr lang="en-GB" sz="1000" kern="1200">
                <a:solidFill>
                  <a:schemeClr val="tx1"/>
                </a:solidFill>
                <a:latin typeface="Arial" pitchFamily="34" charset="0"/>
                <a:ea typeface="+mn-ea"/>
                <a:cs typeface="Arial" pitchFamily="34" charset="0"/>
              </a:defRPr>
            </a:lvl5pPr>
            <a:lvl6pPr marL="2394895" indent="-217716" algn="l" defTabSz="870870" rtl="0" eaLnBrk="1" latinLnBrk="0" hangingPunct="1">
              <a:spcBef>
                <a:spcPct val="20000"/>
              </a:spcBef>
              <a:buFont typeface="Arial" pitchFamily="34" charset="0"/>
              <a:buChar char="•"/>
              <a:defRPr sz="1906" kern="1200">
                <a:solidFill>
                  <a:schemeClr val="tx1"/>
                </a:solidFill>
                <a:latin typeface="+mn-lt"/>
                <a:ea typeface="+mn-ea"/>
                <a:cs typeface="+mn-cs"/>
              </a:defRPr>
            </a:lvl6pPr>
            <a:lvl7pPr marL="2830327" indent="-217716" algn="l" defTabSz="870870" rtl="0" eaLnBrk="1" latinLnBrk="0" hangingPunct="1">
              <a:spcBef>
                <a:spcPct val="20000"/>
              </a:spcBef>
              <a:buFont typeface="Arial" pitchFamily="34" charset="0"/>
              <a:buChar char="•"/>
              <a:defRPr sz="1906" kern="1200">
                <a:solidFill>
                  <a:schemeClr val="tx1"/>
                </a:solidFill>
                <a:latin typeface="+mn-lt"/>
                <a:ea typeface="+mn-ea"/>
                <a:cs typeface="+mn-cs"/>
              </a:defRPr>
            </a:lvl7pPr>
            <a:lvl8pPr marL="3265763" indent="-217716" algn="l" defTabSz="870870" rtl="0" eaLnBrk="1" latinLnBrk="0" hangingPunct="1">
              <a:spcBef>
                <a:spcPct val="20000"/>
              </a:spcBef>
              <a:buFont typeface="Arial" pitchFamily="34" charset="0"/>
              <a:buChar char="•"/>
              <a:defRPr sz="1906" kern="1200">
                <a:solidFill>
                  <a:schemeClr val="tx1"/>
                </a:solidFill>
                <a:latin typeface="+mn-lt"/>
                <a:ea typeface="+mn-ea"/>
                <a:cs typeface="+mn-cs"/>
              </a:defRPr>
            </a:lvl8pPr>
            <a:lvl9pPr marL="3701198" indent="-217716" algn="l" defTabSz="870870" rtl="0" eaLnBrk="1" latinLnBrk="0" hangingPunct="1">
              <a:spcBef>
                <a:spcPct val="20000"/>
              </a:spcBef>
              <a:buFont typeface="Arial" pitchFamily="34" charset="0"/>
              <a:buChar char="•"/>
              <a:defRPr sz="1906" kern="1200">
                <a:solidFill>
                  <a:schemeClr val="tx1"/>
                </a:solidFill>
                <a:latin typeface="+mn-lt"/>
                <a:ea typeface="+mn-ea"/>
                <a:cs typeface="+mn-cs"/>
              </a:defRPr>
            </a:lvl9pPr>
          </a:lstStyle>
          <a:p>
            <a:pPr marL="0" marR="0" lvl="0" indent="0" algn="l" defTabSz="870870" rtl="0" eaLnBrk="1" fontAlgn="auto" latinLnBrk="0" hangingPunct="1">
              <a:lnSpc>
                <a:spcPct val="100000"/>
              </a:lnSpc>
              <a:spcBef>
                <a:spcPts val="600"/>
              </a:spcBef>
              <a:spcAft>
                <a:spcPts val="0"/>
              </a:spcAft>
              <a:buClr>
                <a:srgbClr val="455560"/>
              </a:buClr>
              <a:buSzTx/>
              <a:buFont typeface="Arial" panose="020B0604020202020204" pitchFamily="34" charset="0"/>
              <a:buNone/>
              <a:tabLst/>
              <a:defRPr/>
            </a:pPr>
            <a:r>
              <a:rPr kumimoji="0" lang="en-US" sz="2000" b="0" i="1" u="none" strike="noStrike" kern="1200" cap="none" spc="0" normalizeH="0" baseline="0" noProof="0" dirty="0">
                <a:ln>
                  <a:noFill/>
                </a:ln>
                <a:solidFill>
                  <a:srgbClr val="43B049"/>
                </a:solidFill>
                <a:effectLst/>
                <a:uLnTx/>
                <a:uFillTx/>
                <a:latin typeface="+mn-lt"/>
                <a:ea typeface="MS PGothic"/>
                <a:cs typeface="Arial" pitchFamily="34" charset="0"/>
              </a:rPr>
              <a:t>“Survey: Market Risk Premium and Risk-Free Rate used for 88 countries in 2021”</a:t>
            </a:r>
            <a:r>
              <a:rPr kumimoji="0" lang="en-US" sz="2000" b="0" i="0" u="none" strike="noStrike" kern="1200" cap="none" spc="0" normalizeH="0" baseline="0" noProof="0" dirty="0">
                <a:ln>
                  <a:noFill/>
                </a:ln>
                <a:solidFill>
                  <a:srgbClr val="43B049"/>
                </a:solidFill>
                <a:effectLst/>
                <a:uLnTx/>
                <a:uFillTx/>
                <a:latin typeface="+mn-lt"/>
                <a:ea typeface="MS PGothic"/>
                <a:cs typeface="Arial" pitchFamily="34" charset="0"/>
              </a:rPr>
              <a:t> (June 2021)</a:t>
            </a:r>
          </a:p>
        </p:txBody>
      </p:sp>
      <p:sp>
        <p:nvSpPr>
          <p:cNvPr id="9" name="Rectangle 6">
            <a:extLst>
              <a:ext uri="{FF2B5EF4-FFF2-40B4-BE49-F238E27FC236}">
                <a16:creationId xmlns:a16="http://schemas.microsoft.com/office/drawing/2014/main" id="{34D39FF6-DA81-4423-A2EA-969DBBD5D230}"/>
              </a:ext>
            </a:extLst>
          </p:cNvPr>
          <p:cNvSpPr txBox="1">
            <a:spLocks noChangeArrowheads="1"/>
          </p:cNvSpPr>
          <p:nvPr/>
        </p:nvSpPr>
        <p:spPr bwMode="auto">
          <a:xfrm>
            <a:off x="754379" y="1616184"/>
            <a:ext cx="6948747" cy="713272"/>
          </a:xfrm>
          <a:prstGeom prst="rect">
            <a:avLst/>
          </a:prstGeom>
          <a:noFill/>
        </p:spPr>
        <p:txBody>
          <a:bodyPr>
            <a:noAutofit/>
          </a:bodyPr>
          <a:lstStyle>
            <a:lvl1pPr marL="230396" indent="-230396" algn="l" defTabSz="870870" rtl="0" eaLnBrk="1" latinLnBrk="0" hangingPunct="1">
              <a:lnSpc>
                <a:spcPct val="100000"/>
              </a:lnSpc>
              <a:spcBef>
                <a:spcPts val="600"/>
              </a:spcBef>
              <a:spcAft>
                <a:spcPts val="0"/>
              </a:spcAft>
              <a:buClr>
                <a:schemeClr val="tx1"/>
              </a:buClr>
              <a:buFont typeface="Arial" panose="020B0604020202020204" pitchFamily="34" charset="0"/>
              <a:buChar char="•"/>
              <a:defRPr lang="en-US" sz="1000" kern="1200" dirty="0" smtClean="0">
                <a:solidFill>
                  <a:schemeClr val="tx1"/>
                </a:solidFill>
                <a:latin typeface="Arial" pitchFamily="34" charset="0"/>
                <a:ea typeface="+mn-ea"/>
                <a:cs typeface="Arial" pitchFamily="34" charset="0"/>
              </a:defRPr>
            </a:lvl1pPr>
            <a:lvl2pPr marL="467995" indent="-230396" algn="l" defTabSz="893753" rtl="0" eaLnBrk="1" latinLnBrk="0" hangingPunct="1">
              <a:lnSpc>
                <a:spcPct val="100000"/>
              </a:lnSpc>
              <a:spcBef>
                <a:spcPts val="600"/>
              </a:spcBef>
              <a:spcAft>
                <a:spcPts val="0"/>
              </a:spcAft>
              <a:buClr>
                <a:schemeClr val="tx1"/>
              </a:buClr>
              <a:buFont typeface="Arial" panose="020B0604020202020204" pitchFamily="34" charset="0"/>
              <a:buChar char="•"/>
              <a:defRPr lang="en-US" sz="1000" kern="1200" dirty="0" smtClean="0">
                <a:solidFill>
                  <a:schemeClr val="tx1"/>
                </a:solidFill>
                <a:latin typeface="Arial" pitchFamily="34" charset="0"/>
                <a:ea typeface="+mn-ea"/>
                <a:cs typeface="Arial" pitchFamily="34" charset="0"/>
              </a:defRPr>
            </a:lvl2pPr>
            <a:lvl3pPr marL="719992" indent="-230396" algn="l" defTabSz="870870" rtl="0" eaLnBrk="1" latinLnBrk="0" hangingPunct="1">
              <a:lnSpc>
                <a:spcPct val="100000"/>
              </a:lnSpc>
              <a:spcBef>
                <a:spcPts val="600"/>
              </a:spcBef>
              <a:spcAft>
                <a:spcPts val="0"/>
              </a:spcAft>
              <a:buClr>
                <a:schemeClr val="tx1"/>
              </a:buClr>
              <a:buFont typeface="Arial" panose="020B0604020202020204" pitchFamily="34" charset="0"/>
              <a:buChar char="•"/>
              <a:defRPr lang="en-US" sz="1000" kern="1200" dirty="0" smtClean="0">
                <a:solidFill>
                  <a:schemeClr val="tx1"/>
                </a:solidFill>
                <a:latin typeface="Arial" pitchFamily="34" charset="0"/>
                <a:ea typeface="+mn-ea"/>
                <a:cs typeface="Arial" pitchFamily="34" charset="0"/>
              </a:defRPr>
            </a:lvl3pPr>
            <a:lvl4pPr marL="971989" indent="-230396" algn="l" defTabSz="870870" rtl="0" eaLnBrk="1" latinLnBrk="0" hangingPunct="1">
              <a:lnSpc>
                <a:spcPct val="100000"/>
              </a:lnSpc>
              <a:spcBef>
                <a:spcPts val="600"/>
              </a:spcBef>
              <a:buClr>
                <a:schemeClr val="tx1"/>
              </a:buClr>
              <a:buFont typeface="Arial" panose="020B0604020202020204" pitchFamily="34" charset="0"/>
              <a:buChar char="•"/>
              <a:defRPr lang="en-GB" sz="1000" kern="1200" dirty="0" smtClean="0">
                <a:solidFill>
                  <a:schemeClr val="tx1"/>
                </a:solidFill>
                <a:latin typeface="Arial" pitchFamily="34" charset="0"/>
                <a:ea typeface="+mn-ea"/>
                <a:cs typeface="Arial" pitchFamily="34" charset="0"/>
              </a:defRPr>
            </a:lvl4pPr>
            <a:lvl5pPr marL="971989" indent="-230396" algn="l" defTabSz="870870" rtl="0" eaLnBrk="1" latinLnBrk="0" hangingPunct="1">
              <a:lnSpc>
                <a:spcPct val="100000"/>
              </a:lnSpc>
              <a:spcBef>
                <a:spcPts val="600"/>
              </a:spcBef>
              <a:buClr>
                <a:schemeClr val="tx1"/>
              </a:buClr>
              <a:buFont typeface="Arial" panose="020B0604020202020204" pitchFamily="34" charset="0"/>
              <a:buChar char="•"/>
              <a:defRPr lang="en-GB" sz="1000" kern="1200">
                <a:solidFill>
                  <a:schemeClr val="tx1"/>
                </a:solidFill>
                <a:latin typeface="Arial" pitchFamily="34" charset="0"/>
                <a:ea typeface="+mn-ea"/>
                <a:cs typeface="Arial" pitchFamily="34" charset="0"/>
              </a:defRPr>
            </a:lvl5pPr>
            <a:lvl6pPr marL="2394895" indent="-217716" algn="l" defTabSz="870870" rtl="0" eaLnBrk="1" latinLnBrk="0" hangingPunct="1">
              <a:spcBef>
                <a:spcPct val="20000"/>
              </a:spcBef>
              <a:buFont typeface="Arial" pitchFamily="34" charset="0"/>
              <a:buChar char="•"/>
              <a:defRPr sz="1906" kern="1200">
                <a:solidFill>
                  <a:schemeClr val="tx1"/>
                </a:solidFill>
                <a:latin typeface="+mn-lt"/>
                <a:ea typeface="+mn-ea"/>
                <a:cs typeface="+mn-cs"/>
              </a:defRPr>
            </a:lvl6pPr>
            <a:lvl7pPr marL="2830327" indent="-217716" algn="l" defTabSz="870870" rtl="0" eaLnBrk="1" latinLnBrk="0" hangingPunct="1">
              <a:spcBef>
                <a:spcPct val="20000"/>
              </a:spcBef>
              <a:buFont typeface="Arial" pitchFamily="34" charset="0"/>
              <a:buChar char="•"/>
              <a:defRPr sz="1906" kern="1200">
                <a:solidFill>
                  <a:schemeClr val="tx1"/>
                </a:solidFill>
                <a:latin typeface="+mn-lt"/>
                <a:ea typeface="+mn-ea"/>
                <a:cs typeface="+mn-cs"/>
              </a:defRPr>
            </a:lvl7pPr>
            <a:lvl8pPr marL="3265763" indent="-217716" algn="l" defTabSz="870870" rtl="0" eaLnBrk="1" latinLnBrk="0" hangingPunct="1">
              <a:spcBef>
                <a:spcPct val="20000"/>
              </a:spcBef>
              <a:buFont typeface="Arial" pitchFamily="34" charset="0"/>
              <a:buChar char="•"/>
              <a:defRPr sz="1906" kern="1200">
                <a:solidFill>
                  <a:schemeClr val="tx1"/>
                </a:solidFill>
                <a:latin typeface="+mn-lt"/>
                <a:ea typeface="+mn-ea"/>
                <a:cs typeface="+mn-cs"/>
              </a:defRPr>
            </a:lvl8pPr>
            <a:lvl9pPr marL="3701198" indent="-217716" algn="l" defTabSz="870870" rtl="0" eaLnBrk="1" latinLnBrk="0" hangingPunct="1">
              <a:spcBef>
                <a:spcPct val="20000"/>
              </a:spcBef>
              <a:buFont typeface="Arial" pitchFamily="34" charset="0"/>
              <a:buChar char="•"/>
              <a:defRPr sz="1906" kern="1200">
                <a:solidFill>
                  <a:schemeClr val="tx1"/>
                </a:solidFill>
                <a:latin typeface="+mn-lt"/>
                <a:ea typeface="+mn-ea"/>
                <a:cs typeface="+mn-cs"/>
              </a:defRPr>
            </a:lvl9pPr>
          </a:lstStyle>
          <a:p>
            <a:pPr marL="0" indent="0">
              <a:buClr>
                <a:srgbClr val="EE3124"/>
              </a:buClr>
              <a:buSzPct val="150000"/>
              <a:buFont typeface="Arial" panose="020B0604020202020204" pitchFamily="34" charset="0"/>
              <a:buNone/>
            </a:pPr>
            <a:r>
              <a:rPr sz="2000" dirty="0">
                <a:solidFill>
                  <a:srgbClr val="455560"/>
                </a:solidFill>
                <a:latin typeface="+mn-lt"/>
                <a:ea typeface="MS PGothic"/>
              </a:rPr>
              <a:t>Pablo Fernandez, Sofia </a:t>
            </a:r>
            <a:r>
              <a:rPr sz="2000" dirty="0" err="1">
                <a:solidFill>
                  <a:srgbClr val="455560"/>
                </a:solidFill>
                <a:latin typeface="+mn-lt"/>
                <a:ea typeface="MS PGothic"/>
              </a:rPr>
              <a:t>Bañuls</a:t>
            </a:r>
            <a:r>
              <a:rPr sz="2000" dirty="0">
                <a:solidFill>
                  <a:srgbClr val="455560"/>
                </a:solidFill>
                <a:latin typeface="+mn-lt"/>
                <a:ea typeface="MS PGothic"/>
              </a:rPr>
              <a:t>, and Pablo Fernandez </a:t>
            </a:r>
            <a:r>
              <a:rPr sz="2000" dirty="0" err="1">
                <a:solidFill>
                  <a:srgbClr val="455560"/>
                </a:solidFill>
                <a:latin typeface="+mn-lt"/>
                <a:ea typeface="MS PGothic"/>
              </a:rPr>
              <a:t>Acin</a:t>
            </a:r>
            <a:endParaRPr sz="2000" dirty="0">
              <a:solidFill>
                <a:srgbClr val="455560"/>
              </a:solidFill>
              <a:latin typeface="+mn-lt"/>
              <a:ea typeface="MS PGothic"/>
            </a:endParaRPr>
          </a:p>
        </p:txBody>
      </p:sp>
      <p:pic>
        <p:nvPicPr>
          <p:cNvPr id="10" name="Picture 4">
            <a:extLst>
              <a:ext uri="{FF2B5EF4-FFF2-40B4-BE49-F238E27FC236}">
                <a16:creationId xmlns:a16="http://schemas.microsoft.com/office/drawing/2014/main" id="{3C8BE32C-F45A-4BF8-9CA1-FF8D422DB5AF}"/>
              </a:ext>
            </a:extLst>
          </p:cNvPr>
          <p:cNvPicPr>
            <a:picLocks noChangeAspect="1" noChangeArrowheads="1"/>
          </p:cNvPicPr>
          <p:nvPr/>
        </p:nvPicPr>
        <p:blipFill>
          <a:blip r:embed="rId3"/>
          <a:srcRect/>
          <a:stretch/>
        </p:blipFill>
        <p:spPr bwMode="auto">
          <a:xfrm>
            <a:off x="7896131" y="2449063"/>
            <a:ext cx="3385926" cy="36405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a:extLst>
              <a:ext uri="{FF2B5EF4-FFF2-40B4-BE49-F238E27FC236}">
                <a16:creationId xmlns:a16="http://schemas.microsoft.com/office/drawing/2014/main" id="{F5C5A0A3-9DEE-49AD-A682-A2B483784DB0}"/>
              </a:ext>
            </a:extLst>
          </p:cNvPr>
          <p:cNvSpPr/>
          <p:nvPr/>
        </p:nvSpPr>
        <p:spPr>
          <a:xfrm>
            <a:off x="754379" y="2715728"/>
            <a:ext cx="5400221" cy="317744"/>
          </a:xfrm>
          <a:prstGeom prst="rect">
            <a:avLst/>
          </a:prstGeom>
        </p:spPr>
        <p:txBody>
          <a:bodyPr wrap="square">
            <a:spAutoFit/>
          </a:bodyPr>
          <a:lstStyle/>
          <a:p>
            <a:pPr defTabSz="914305">
              <a:buClr>
                <a:srgbClr val="EE3124"/>
              </a:buClr>
              <a:buSzPct val="150000"/>
            </a:pPr>
            <a:r>
              <a:rPr lang="en-US" b="1" dirty="0">
                <a:solidFill>
                  <a:srgbClr val="455560"/>
                </a:solidFill>
                <a:latin typeface="Arial"/>
                <a:ea typeface="MS PGothic"/>
              </a:rPr>
              <a:t>Survey conducted by asking:</a:t>
            </a:r>
          </a:p>
        </p:txBody>
      </p:sp>
      <p:sp>
        <p:nvSpPr>
          <p:cNvPr id="14" name="Rectangle 13">
            <a:extLst>
              <a:ext uri="{FF2B5EF4-FFF2-40B4-BE49-F238E27FC236}">
                <a16:creationId xmlns:a16="http://schemas.microsoft.com/office/drawing/2014/main" id="{9F881D15-EE15-4366-B989-DBB84EEA5EEC}"/>
              </a:ext>
            </a:extLst>
          </p:cNvPr>
          <p:cNvSpPr/>
          <p:nvPr/>
        </p:nvSpPr>
        <p:spPr>
          <a:xfrm>
            <a:off x="2688959" y="3429000"/>
            <a:ext cx="4227735" cy="1477328"/>
          </a:xfrm>
          <a:prstGeom prst="rect">
            <a:avLst/>
          </a:prstGeom>
        </p:spPr>
        <p:txBody>
          <a:bodyPr wrap="square">
            <a:spAutoFit/>
          </a:bodyPr>
          <a:lstStyle/>
          <a:p>
            <a:pPr marL="228600" lvl="4" indent="-228600" defTabSz="914305">
              <a:buClr>
                <a:srgbClr val="43B049"/>
              </a:buClr>
              <a:buSzPct val="134000"/>
              <a:buFont typeface="Arial" panose="020B0604020202020204" pitchFamily="34" charset="0"/>
              <a:buChar char="•"/>
            </a:pPr>
            <a:r>
              <a:rPr lang="en-US" dirty="0">
                <a:solidFill>
                  <a:srgbClr val="455560"/>
                </a:solidFill>
                <a:latin typeface="Arial"/>
                <a:ea typeface="MS PGothic"/>
              </a:rPr>
              <a:t>Professors</a:t>
            </a:r>
          </a:p>
          <a:p>
            <a:pPr marL="228600" lvl="4" indent="-228600" defTabSz="914305">
              <a:buClr>
                <a:srgbClr val="43B049"/>
              </a:buClr>
              <a:buSzPct val="134000"/>
              <a:buFont typeface="Arial" panose="020B0604020202020204" pitchFamily="34" charset="0"/>
              <a:buChar char="•"/>
            </a:pPr>
            <a:endParaRPr lang="en-US" dirty="0">
              <a:solidFill>
                <a:srgbClr val="455560"/>
              </a:solidFill>
              <a:latin typeface="Arial"/>
              <a:ea typeface="MS PGothic"/>
            </a:endParaRPr>
          </a:p>
          <a:p>
            <a:pPr marL="228600" lvl="4" indent="-228600" defTabSz="914305">
              <a:buClr>
                <a:srgbClr val="43B049"/>
              </a:buClr>
              <a:buSzPct val="134000"/>
              <a:buFont typeface="Arial" panose="020B0604020202020204" pitchFamily="34" charset="0"/>
              <a:buChar char="•"/>
            </a:pPr>
            <a:r>
              <a:rPr lang="en-US" dirty="0">
                <a:solidFill>
                  <a:srgbClr val="455560"/>
                </a:solidFill>
                <a:latin typeface="Arial"/>
                <a:ea typeface="MS PGothic"/>
              </a:rPr>
              <a:t>Analysts</a:t>
            </a:r>
          </a:p>
          <a:p>
            <a:pPr marL="228600" lvl="4" indent="-228600" defTabSz="914305">
              <a:buClr>
                <a:srgbClr val="43B049"/>
              </a:buClr>
              <a:buSzPct val="134000"/>
              <a:buFont typeface="Arial" panose="020B0604020202020204" pitchFamily="34" charset="0"/>
              <a:buChar char="•"/>
            </a:pPr>
            <a:endParaRPr lang="en-US" dirty="0">
              <a:solidFill>
                <a:srgbClr val="455560"/>
              </a:solidFill>
              <a:latin typeface="Arial"/>
              <a:ea typeface="MS PGothic"/>
            </a:endParaRPr>
          </a:p>
          <a:p>
            <a:pPr marL="228600" lvl="4" indent="-228600" defTabSz="914305">
              <a:buClr>
                <a:srgbClr val="43B049"/>
              </a:buClr>
              <a:buSzPct val="134000"/>
              <a:buFont typeface="Arial" panose="020B0604020202020204" pitchFamily="34" charset="0"/>
              <a:buChar char="•"/>
            </a:pPr>
            <a:r>
              <a:rPr lang="en-US" dirty="0">
                <a:solidFill>
                  <a:srgbClr val="455560"/>
                </a:solidFill>
                <a:latin typeface="Arial"/>
                <a:ea typeface="MS PGothic"/>
              </a:rPr>
              <a:t>Managers of companies</a:t>
            </a:r>
          </a:p>
        </p:txBody>
      </p:sp>
      <p:grpSp>
        <p:nvGrpSpPr>
          <p:cNvPr id="20" name="Group 19">
            <a:extLst>
              <a:ext uri="{FF2B5EF4-FFF2-40B4-BE49-F238E27FC236}">
                <a16:creationId xmlns:a16="http://schemas.microsoft.com/office/drawing/2014/main" id="{ADAB0DDF-E4BC-4C16-93B6-884A1E85D45E}"/>
              </a:ext>
            </a:extLst>
          </p:cNvPr>
          <p:cNvGrpSpPr/>
          <p:nvPr/>
        </p:nvGrpSpPr>
        <p:grpSpPr>
          <a:xfrm>
            <a:off x="996556" y="3403879"/>
            <a:ext cx="1741882" cy="1837937"/>
            <a:chOff x="996556" y="3403879"/>
            <a:chExt cx="1741882" cy="1837937"/>
          </a:xfrm>
        </p:grpSpPr>
        <p:pic>
          <p:nvPicPr>
            <p:cNvPr id="11" name="Graphic 10" descr="Group of men outline">
              <a:extLst>
                <a:ext uri="{FF2B5EF4-FFF2-40B4-BE49-F238E27FC236}">
                  <a16:creationId xmlns:a16="http://schemas.microsoft.com/office/drawing/2014/main" id="{35CD0449-A677-492B-841C-8C1C472A26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6556" y="3403879"/>
              <a:ext cx="1527570" cy="1527570"/>
            </a:xfrm>
            <a:prstGeom prst="rect">
              <a:avLst/>
            </a:prstGeom>
          </p:spPr>
        </p:pic>
        <p:sp>
          <p:nvSpPr>
            <p:cNvPr id="19" name="Oval 18">
              <a:extLst>
                <a:ext uri="{FF2B5EF4-FFF2-40B4-BE49-F238E27FC236}">
                  <a16:creationId xmlns:a16="http://schemas.microsoft.com/office/drawing/2014/main" id="{17F5512D-5792-4575-9E1A-E5C1FD1CC714}"/>
                </a:ext>
              </a:extLst>
            </p:cNvPr>
            <p:cNvSpPr/>
            <p:nvPr/>
          </p:nvSpPr>
          <p:spPr>
            <a:xfrm>
              <a:off x="1938338" y="4462463"/>
              <a:ext cx="468986" cy="4689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Research with solid fill">
              <a:extLst>
                <a:ext uri="{FF2B5EF4-FFF2-40B4-BE49-F238E27FC236}">
                  <a16:creationId xmlns:a16="http://schemas.microsoft.com/office/drawing/2014/main" id="{97255A61-3A36-4CF4-BB5B-F0E001AB702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24038" y="4327416"/>
              <a:ext cx="914400" cy="914400"/>
            </a:xfrm>
            <a:prstGeom prst="rect">
              <a:avLst/>
            </a:prstGeom>
          </p:spPr>
        </p:pic>
      </p:grpSp>
    </p:spTree>
    <p:extLst>
      <p:ext uri="{BB962C8B-B14F-4D97-AF65-F5344CB8AC3E}">
        <p14:creationId xmlns:p14="http://schemas.microsoft.com/office/powerpoint/2010/main" val="1782184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lide Number Placeholder 5">
            <a:extLst>
              <a:ext uri="{FF2B5EF4-FFF2-40B4-BE49-F238E27FC236}">
                <a16:creationId xmlns:a16="http://schemas.microsoft.com/office/drawing/2014/main" id="{1F54EE9C-8184-1A4C-8591-8AB88A94A96A}"/>
              </a:ext>
            </a:extLst>
          </p:cNvPr>
          <p:cNvSpPr>
            <a:spLocks noGrp="1"/>
          </p:cNvSpPr>
          <p:nvPr>
            <p:ph type="sldNum" sz="quarter" idx="12"/>
          </p:nvPr>
        </p:nvSpPr>
        <p:spPr>
          <a:xfrm>
            <a:off x="11766550" y="6454775"/>
            <a:ext cx="425450" cy="174625"/>
          </a:xfrm>
          <a:prstGeom prst="rect">
            <a:avLst/>
          </a:prstGeom>
        </p:spPr>
        <p:txBody>
          <a:bodyPr/>
          <a:lstStyle/>
          <a:p>
            <a:fld id="{CB7FE98A-78B1-495F-8A5C-53E48422F91F}" type="slidenum">
              <a:rPr lang="en-US" smtClean="0"/>
              <a:pPr/>
              <a:t>14</a:t>
            </a:fld>
            <a:endParaRPr lang="en-US"/>
          </a:p>
        </p:txBody>
      </p:sp>
      <p:sp>
        <p:nvSpPr>
          <p:cNvPr id="7" name="Title 3">
            <a:extLst>
              <a:ext uri="{FF2B5EF4-FFF2-40B4-BE49-F238E27FC236}">
                <a16:creationId xmlns:a16="http://schemas.microsoft.com/office/drawing/2014/main" id="{CB9D007A-638B-47D5-983C-ED7BC8DE56E8}"/>
              </a:ext>
            </a:extLst>
          </p:cNvPr>
          <p:cNvSpPr>
            <a:spLocks noGrp="1"/>
          </p:cNvSpPr>
          <p:nvPr>
            <p:ph type="title"/>
          </p:nvPr>
        </p:nvSpPr>
        <p:spPr>
          <a:xfrm>
            <a:off x="754380" y="590047"/>
            <a:ext cx="9132570" cy="373839"/>
          </a:xfrm>
        </p:spPr>
        <p:txBody>
          <a:bodyPr/>
          <a:lstStyle/>
          <a:p>
            <a:r>
              <a:rPr lang="en-US" dirty="0">
                <a:solidFill>
                  <a:srgbClr val="E2665C"/>
                </a:solidFill>
              </a:rPr>
              <a:t>Survey-based </a:t>
            </a:r>
            <a:r>
              <a:rPr lang="en-US" dirty="0"/>
              <a:t>Equity Risk Premiums – International</a:t>
            </a:r>
          </a:p>
        </p:txBody>
      </p:sp>
      <p:sp>
        <p:nvSpPr>
          <p:cNvPr id="15" name="Rectangle 14">
            <a:extLst>
              <a:ext uri="{FF2B5EF4-FFF2-40B4-BE49-F238E27FC236}">
                <a16:creationId xmlns:a16="http://schemas.microsoft.com/office/drawing/2014/main" id="{27182B1E-3C21-4E22-9829-CEC51098A0D7}"/>
              </a:ext>
            </a:extLst>
          </p:cNvPr>
          <p:cNvSpPr/>
          <p:nvPr/>
        </p:nvSpPr>
        <p:spPr>
          <a:xfrm>
            <a:off x="1285425" y="6464808"/>
            <a:ext cx="9075738" cy="215444"/>
          </a:xfrm>
          <a:prstGeom prst="rect">
            <a:avLst/>
          </a:prstGeom>
        </p:spPr>
        <p:txBody>
          <a:bodyPr wrap="square" lIns="0" rIns="0" anchor="b" anchorCtr="0">
            <a:spAutoFit/>
          </a:bodyPr>
          <a:lstStyle/>
          <a:p>
            <a:pPr defTabSz="914294">
              <a:defRPr/>
            </a:pPr>
            <a:r>
              <a:rPr lang="en-US" sz="799" dirty="0">
                <a:solidFill>
                  <a:srgbClr val="455560"/>
                </a:solidFill>
                <a:latin typeface="Arial" charset="0"/>
                <a:ea typeface="ＭＳ Ｐゴシック" charset="-128"/>
                <a:cs typeface="Arial" charset="0"/>
              </a:rPr>
              <a:t>Source: </a:t>
            </a:r>
            <a:r>
              <a:rPr lang="pt-BR" sz="800" spc="10" dirty="0">
                <a:solidFill>
                  <a:srgbClr val="455560"/>
                </a:solidFill>
                <a:latin typeface="Arial"/>
                <a:ea typeface="MS PGothic"/>
              </a:rPr>
              <a:t>Pablo Fernandez, Sofia Bañuls, and Pablo Fernandez Acin, </a:t>
            </a:r>
            <a:r>
              <a:rPr lang="en-US" sz="799" i="1" dirty="0">
                <a:solidFill>
                  <a:srgbClr val="455560"/>
                </a:solidFill>
                <a:latin typeface="Arial" charset="0"/>
                <a:ea typeface="ＭＳ Ｐゴシック" charset="-128"/>
                <a:cs typeface="Arial" charset="0"/>
              </a:rPr>
              <a:t>“Survey: Market Risk Premium and Risk-Free Rate used for 88 countries in 2021”, June 2021</a:t>
            </a:r>
          </a:p>
        </p:txBody>
      </p:sp>
      <p:graphicFrame>
        <p:nvGraphicFramePr>
          <p:cNvPr id="16" name="Table 15">
            <a:extLst>
              <a:ext uri="{FF2B5EF4-FFF2-40B4-BE49-F238E27FC236}">
                <a16:creationId xmlns:a16="http://schemas.microsoft.com/office/drawing/2014/main" id="{3FA28BB4-1375-412F-9924-74CDB96FB2C2}"/>
              </a:ext>
            </a:extLst>
          </p:cNvPr>
          <p:cNvGraphicFramePr>
            <a:graphicFrameLocks noGrp="1"/>
          </p:cNvGraphicFramePr>
          <p:nvPr>
            <p:extLst>
              <p:ext uri="{D42A27DB-BD31-4B8C-83A1-F6EECF244321}">
                <p14:modId xmlns:p14="http://schemas.microsoft.com/office/powerpoint/2010/main" val="1974762282"/>
              </p:ext>
            </p:extLst>
          </p:nvPr>
        </p:nvGraphicFramePr>
        <p:xfrm>
          <a:off x="1045029" y="1585149"/>
          <a:ext cx="8719457" cy="3026266"/>
        </p:xfrm>
        <a:graphic>
          <a:graphicData uri="http://schemas.openxmlformats.org/drawingml/2006/table">
            <a:tbl>
              <a:tblPr firstRow="1" bandRow="1"/>
              <a:tblGrid>
                <a:gridCol w="1865185">
                  <a:extLst>
                    <a:ext uri="{9D8B030D-6E8A-4147-A177-3AD203B41FA5}">
                      <a16:colId xmlns:a16="http://schemas.microsoft.com/office/drawing/2014/main" val="2751324054"/>
                    </a:ext>
                  </a:extLst>
                </a:gridCol>
                <a:gridCol w="1386858">
                  <a:extLst>
                    <a:ext uri="{9D8B030D-6E8A-4147-A177-3AD203B41FA5}">
                      <a16:colId xmlns:a16="http://schemas.microsoft.com/office/drawing/2014/main" val="2755326328"/>
                    </a:ext>
                  </a:extLst>
                </a:gridCol>
                <a:gridCol w="1511533">
                  <a:extLst>
                    <a:ext uri="{9D8B030D-6E8A-4147-A177-3AD203B41FA5}">
                      <a16:colId xmlns:a16="http://schemas.microsoft.com/office/drawing/2014/main" val="3243280265"/>
                    </a:ext>
                  </a:extLst>
                </a:gridCol>
                <a:gridCol w="1522814">
                  <a:extLst>
                    <a:ext uri="{9D8B030D-6E8A-4147-A177-3AD203B41FA5}">
                      <a16:colId xmlns:a16="http://schemas.microsoft.com/office/drawing/2014/main" val="20002"/>
                    </a:ext>
                  </a:extLst>
                </a:gridCol>
                <a:gridCol w="1173131">
                  <a:extLst>
                    <a:ext uri="{9D8B030D-6E8A-4147-A177-3AD203B41FA5}">
                      <a16:colId xmlns:a16="http://schemas.microsoft.com/office/drawing/2014/main" val="1888979970"/>
                    </a:ext>
                  </a:extLst>
                </a:gridCol>
                <a:gridCol w="1259936">
                  <a:extLst>
                    <a:ext uri="{9D8B030D-6E8A-4147-A177-3AD203B41FA5}">
                      <a16:colId xmlns:a16="http://schemas.microsoft.com/office/drawing/2014/main" val="20003"/>
                    </a:ext>
                  </a:extLst>
                </a:gridCol>
              </a:tblGrid>
              <a:tr h="0">
                <a:tc>
                  <a:txBody>
                    <a:bodyPr/>
                    <a:lstStyle>
                      <a:lvl1pPr marL="0" algn="l" defTabSz="870885" rtl="0" eaLnBrk="1" latinLnBrk="0" hangingPunct="1">
                        <a:defRPr sz="1715" b="1" kern="1200">
                          <a:solidFill>
                            <a:schemeClr val="lt1"/>
                          </a:solidFill>
                          <a:latin typeface="Arial"/>
                          <a:ea typeface="MS PGothic"/>
                        </a:defRPr>
                      </a:lvl1pPr>
                      <a:lvl2pPr marL="435443" algn="l" defTabSz="870885" rtl="0" eaLnBrk="1" latinLnBrk="0" hangingPunct="1">
                        <a:defRPr sz="1715" b="1" kern="1200">
                          <a:solidFill>
                            <a:schemeClr val="lt1"/>
                          </a:solidFill>
                          <a:latin typeface="Arial"/>
                          <a:ea typeface="MS PGothic"/>
                        </a:defRPr>
                      </a:lvl2pPr>
                      <a:lvl3pPr marL="870885" algn="l" defTabSz="870885" rtl="0" eaLnBrk="1" latinLnBrk="0" hangingPunct="1">
                        <a:defRPr sz="1715" b="1" kern="1200">
                          <a:solidFill>
                            <a:schemeClr val="lt1"/>
                          </a:solidFill>
                          <a:latin typeface="Arial"/>
                          <a:ea typeface="MS PGothic"/>
                        </a:defRPr>
                      </a:lvl3pPr>
                      <a:lvl4pPr marL="1306328" algn="l" defTabSz="870885" rtl="0" eaLnBrk="1" latinLnBrk="0" hangingPunct="1">
                        <a:defRPr sz="1715" b="1" kern="1200">
                          <a:solidFill>
                            <a:schemeClr val="lt1"/>
                          </a:solidFill>
                          <a:latin typeface="Arial"/>
                          <a:ea typeface="MS PGothic"/>
                        </a:defRPr>
                      </a:lvl4pPr>
                      <a:lvl5pPr marL="1741771" algn="l" defTabSz="870885" rtl="0" eaLnBrk="1" latinLnBrk="0" hangingPunct="1">
                        <a:defRPr sz="1715" b="1" kern="1200">
                          <a:solidFill>
                            <a:schemeClr val="lt1"/>
                          </a:solidFill>
                          <a:latin typeface="Arial"/>
                          <a:ea typeface="MS PGothic"/>
                        </a:defRPr>
                      </a:lvl5pPr>
                      <a:lvl6pPr marL="2177212" algn="l" defTabSz="870885" rtl="0" eaLnBrk="1" latinLnBrk="0" hangingPunct="1">
                        <a:defRPr sz="1715" b="1" kern="1200">
                          <a:solidFill>
                            <a:schemeClr val="lt1"/>
                          </a:solidFill>
                          <a:latin typeface="Arial"/>
                          <a:ea typeface="MS PGothic"/>
                        </a:defRPr>
                      </a:lvl6pPr>
                      <a:lvl7pPr marL="2612655" algn="l" defTabSz="870885" rtl="0" eaLnBrk="1" latinLnBrk="0" hangingPunct="1">
                        <a:defRPr sz="1715" b="1" kern="1200">
                          <a:solidFill>
                            <a:schemeClr val="lt1"/>
                          </a:solidFill>
                          <a:latin typeface="Arial"/>
                          <a:ea typeface="MS PGothic"/>
                        </a:defRPr>
                      </a:lvl7pPr>
                      <a:lvl8pPr marL="3048098" algn="l" defTabSz="870885" rtl="0" eaLnBrk="1" latinLnBrk="0" hangingPunct="1">
                        <a:defRPr sz="1715" b="1" kern="1200">
                          <a:solidFill>
                            <a:schemeClr val="lt1"/>
                          </a:solidFill>
                          <a:latin typeface="Arial"/>
                          <a:ea typeface="MS PGothic"/>
                        </a:defRPr>
                      </a:lvl8pPr>
                      <a:lvl9pPr marL="3483541" algn="l" defTabSz="870885" rtl="0" eaLnBrk="1" latinLnBrk="0" hangingPunct="1">
                        <a:defRPr sz="1715" b="1" kern="1200">
                          <a:solidFill>
                            <a:schemeClr val="lt1"/>
                          </a:solidFill>
                          <a:latin typeface="Arial"/>
                          <a:ea typeface="MS PGothic"/>
                        </a:defRPr>
                      </a:lvl9pPr>
                    </a:lstStyle>
                    <a:p>
                      <a:pPr algn="ctr">
                        <a:lnSpc>
                          <a:spcPct val="100000"/>
                        </a:lnSpc>
                        <a:spcAft>
                          <a:spcPts val="0"/>
                        </a:spcAft>
                      </a:pPr>
                      <a:endParaRPr lang="en-GB" sz="1600" b="0" kern="7500" spc="80" baseline="0" dirty="0">
                        <a:solidFill>
                          <a:schemeClr val="bg1"/>
                        </a:solidFill>
                        <a:effectLst/>
                        <a:latin typeface="+mn-lt"/>
                      </a:endParaRPr>
                    </a:p>
                  </a:txBody>
                  <a:tcPr marL="0" marR="0" marT="72000" marB="720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4487F"/>
                    </a:solidFill>
                  </a:tcPr>
                </a:tc>
                <a:tc>
                  <a:txBody>
                    <a:bodyPr/>
                    <a:lstStyle/>
                    <a:p>
                      <a:pPr algn="ctr">
                        <a:lnSpc>
                          <a:spcPct val="100000"/>
                        </a:lnSpc>
                        <a:spcAft>
                          <a:spcPts val="0"/>
                        </a:spcAft>
                      </a:pPr>
                      <a:r>
                        <a:rPr lang="en-GB" sz="1600" b="0" kern="7500" spc="80" baseline="0" dirty="0">
                          <a:solidFill>
                            <a:schemeClr val="bg1"/>
                          </a:solidFill>
                          <a:effectLst/>
                          <a:latin typeface="+mn-lt"/>
                        </a:rPr>
                        <a:t># of Answers</a:t>
                      </a:r>
                    </a:p>
                  </a:txBody>
                  <a:tcPr marL="0" marR="0" marT="72000" marB="720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4487F"/>
                    </a:solidFill>
                  </a:tcPr>
                </a:tc>
                <a:tc>
                  <a:txBody>
                    <a:bodyPr/>
                    <a:lstStyle>
                      <a:lvl1pPr marL="0" algn="l" defTabSz="870880" rtl="0" eaLnBrk="1" latinLnBrk="0" hangingPunct="1">
                        <a:defRPr sz="1715" b="1" kern="1200">
                          <a:solidFill>
                            <a:schemeClr val="lt1"/>
                          </a:solidFill>
                          <a:latin typeface="Arial"/>
                          <a:ea typeface="MS PGothic"/>
                        </a:defRPr>
                      </a:lvl1pPr>
                      <a:lvl2pPr marL="435440" algn="l" defTabSz="870880" rtl="0" eaLnBrk="1" latinLnBrk="0" hangingPunct="1">
                        <a:defRPr sz="1715" b="1" kern="1200">
                          <a:solidFill>
                            <a:schemeClr val="lt1"/>
                          </a:solidFill>
                          <a:latin typeface="Arial"/>
                          <a:ea typeface="MS PGothic"/>
                        </a:defRPr>
                      </a:lvl2pPr>
                      <a:lvl3pPr marL="870880" algn="l" defTabSz="870880" rtl="0" eaLnBrk="1" latinLnBrk="0" hangingPunct="1">
                        <a:defRPr sz="1715" b="1" kern="1200">
                          <a:solidFill>
                            <a:schemeClr val="lt1"/>
                          </a:solidFill>
                          <a:latin typeface="Arial"/>
                          <a:ea typeface="MS PGothic"/>
                        </a:defRPr>
                      </a:lvl3pPr>
                      <a:lvl4pPr marL="1306320" algn="l" defTabSz="870880" rtl="0" eaLnBrk="1" latinLnBrk="0" hangingPunct="1">
                        <a:defRPr sz="1715" b="1" kern="1200">
                          <a:solidFill>
                            <a:schemeClr val="lt1"/>
                          </a:solidFill>
                          <a:latin typeface="Arial"/>
                          <a:ea typeface="MS PGothic"/>
                        </a:defRPr>
                      </a:lvl4pPr>
                      <a:lvl5pPr marL="1741761" algn="l" defTabSz="870880" rtl="0" eaLnBrk="1" latinLnBrk="0" hangingPunct="1">
                        <a:defRPr sz="1715" b="1" kern="1200">
                          <a:solidFill>
                            <a:schemeClr val="lt1"/>
                          </a:solidFill>
                          <a:latin typeface="Arial"/>
                          <a:ea typeface="MS PGothic"/>
                        </a:defRPr>
                      </a:lvl5pPr>
                      <a:lvl6pPr marL="2177199" algn="l" defTabSz="870880" rtl="0" eaLnBrk="1" latinLnBrk="0" hangingPunct="1">
                        <a:defRPr sz="1715" b="1" kern="1200">
                          <a:solidFill>
                            <a:schemeClr val="lt1"/>
                          </a:solidFill>
                          <a:latin typeface="Arial"/>
                          <a:ea typeface="MS PGothic"/>
                        </a:defRPr>
                      </a:lvl6pPr>
                      <a:lvl7pPr marL="2612640" algn="l" defTabSz="870880" rtl="0" eaLnBrk="1" latinLnBrk="0" hangingPunct="1">
                        <a:defRPr sz="1715" b="1" kern="1200">
                          <a:solidFill>
                            <a:schemeClr val="lt1"/>
                          </a:solidFill>
                          <a:latin typeface="Arial"/>
                          <a:ea typeface="MS PGothic"/>
                        </a:defRPr>
                      </a:lvl7pPr>
                      <a:lvl8pPr marL="3048080" algn="l" defTabSz="870880" rtl="0" eaLnBrk="1" latinLnBrk="0" hangingPunct="1">
                        <a:defRPr sz="1715" b="1" kern="1200">
                          <a:solidFill>
                            <a:schemeClr val="lt1"/>
                          </a:solidFill>
                          <a:latin typeface="Arial"/>
                          <a:ea typeface="MS PGothic"/>
                        </a:defRPr>
                      </a:lvl8pPr>
                      <a:lvl9pPr marL="3483521" algn="l" defTabSz="870880" rtl="0" eaLnBrk="1" latinLnBrk="0" hangingPunct="1">
                        <a:defRPr sz="1715" b="1" kern="1200">
                          <a:solidFill>
                            <a:schemeClr val="lt1"/>
                          </a:solidFill>
                          <a:latin typeface="Arial"/>
                          <a:ea typeface="MS PGothic"/>
                        </a:defRPr>
                      </a:lvl9pPr>
                    </a:lstStyle>
                    <a:p>
                      <a:pPr algn="ctr">
                        <a:lnSpc>
                          <a:spcPct val="100000"/>
                        </a:lnSpc>
                        <a:spcAft>
                          <a:spcPts val="0"/>
                        </a:spcAft>
                      </a:pPr>
                      <a:r>
                        <a:rPr lang="en-GB" sz="1200" b="1" kern="7500" spc="80" baseline="0" dirty="0">
                          <a:solidFill>
                            <a:schemeClr val="bg1"/>
                          </a:solidFill>
                          <a:effectLst/>
                          <a:latin typeface="+mn-lt"/>
                        </a:rPr>
                        <a:t>AVERAGE (%)</a:t>
                      </a:r>
                      <a:endParaRPr lang="en-GB" sz="1200" b="1" kern="7500" spc="80" baseline="0" dirty="0">
                        <a:solidFill>
                          <a:schemeClr val="bg1"/>
                        </a:solidFill>
                        <a:effectLst/>
                        <a:latin typeface="+mn-lt"/>
                        <a:ea typeface="Calibri" panose="020F0502020204030204" pitchFamily="34" charset="0"/>
                        <a:cs typeface="Times New Roman" panose="02020603050405020304" pitchFamily="18" charset="0"/>
                      </a:endParaRPr>
                    </a:p>
                  </a:txBody>
                  <a:tcPr marL="0" marR="0" marT="72000" marB="720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4487F"/>
                    </a:solidFill>
                  </a:tcPr>
                </a:tc>
                <a:tc>
                  <a:txBody>
                    <a:bodyPr/>
                    <a:lstStyle>
                      <a:lvl1pPr marL="0" algn="l" defTabSz="914400" rtl="0" eaLnBrk="1" latinLnBrk="0" hangingPunct="1">
                        <a:defRPr sz="1800" kern="1200">
                          <a:solidFill>
                            <a:schemeClr val="tx1"/>
                          </a:solidFill>
                          <a:latin typeface="Arial"/>
                          <a:ea typeface="MS PGothic"/>
                        </a:defRPr>
                      </a:lvl1pPr>
                      <a:lvl2pPr marL="457200" algn="l" defTabSz="914400" rtl="0" eaLnBrk="1" latinLnBrk="0" hangingPunct="1">
                        <a:defRPr sz="1800" kern="1200">
                          <a:solidFill>
                            <a:schemeClr val="tx1"/>
                          </a:solidFill>
                          <a:latin typeface="Arial"/>
                          <a:ea typeface="MS PGothic"/>
                        </a:defRPr>
                      </a:lvl2pPr>
                      <a:lvl3pPr marL="914400" algn="l" defTabSz="914400" rtl="0" eaLnBrk="1" latinLnBrk="0" hangingPunct="1">
                        <a:defRPr sz="1800" kern="1200">
                          <a:solidFill>
                            <a:schemeClr val="tx1"/>
                          </a:solidFill>
                          <a:latin typeface="Arial"/>
                          <a:ea typeface="MS PGothic"/>
                        </a:defRPr>
                      </a:lvl3pPr>
                      <a:lvl4pPr marL="1371600" algn="l" defTabSz="914400" rtl="0" eaLnBrk="1" latinLnBrk="0" hangingPunct="1">
                        <a:defRPr sz="1800" kern="1200">
                          <a:solidFill>
                            <a:schemeClr val="tx1"/>
                          </a:solidFill>
                          <a:latin typeface="Arial"/>
                          <a:ea typeface="MS PGothic"/>
                        </a:defRPr>
                      </a:lvl4pPr>
                      <a:lvl5pPr marL="1828800" algn="l" defTabSz="914400" rtl="0" eaLnBrk="1" latinLnBrk="0" hangingPunct="1">
                        <a:defRPr sz="1800" kern="1200">
                          <a:solidFill>
                            <a:schemeClr val="tx1"/>
                          </a:solidFill>
                          <a:latin typeface="Arial"/>
                          <a:ea typeface="MS PGothic"/>
                        </a:defRPr>
                      </a:lvl5pPr>
                      <a:lvl6pPr marL="2286000" algn="l" defTabSz="914400" rtl="0" eaLnBrk="1" latinLnBrk="0" hangingPunct="1">
                        <a:defRPr sz="1800" kern="1200">
                          <a:solidFill>
                            <a:schemeClr val="tx1"/>
                          </a:solidFill>
                          <a:latin typeface="Arial"/>
                          <a:ea typeface="MS PGothic"/>
                        </a:defRPr>
                      </a:lvl6pPr>
                      <a:lvl7pPr marL="2743200" algn="l" defTabSz="914400" rtl="0" eaLnBrk="1" latinLnBrk="0" hangingPunct="1">
                        <a:defRPr sz="1800" kern="1200">
                          <a:solidFill>
                            <a:schemeClr val="tx1"/>
                          </a:solidFill>
                          <a:latin typeface="Arial"/>
                          <a:ea typeface="MS PGothic"/>
                        </a:defRPr>
                      </a:lvl7pPr>
                      <a:lvl8pPr marL="3200400" algn="l" defTabSz="914400" rtl="0" eaLnBrk="1" latinLnBrk="0" hangingPunct="1">
                        <a:defRPr sz="1800" kern="1200">
                          <a:solidFill>
                            <a:schemeClr val="tx1"/>
                          </a:solidFill>
                          <a:latin typeface="Arial"/>
                          <a:ea typeface="MS PGothic"/>
                        </a:defRPr>
                      </a:lvl8pPr>
                      <a:lvl9pPr marL="3657600" algn="l" defTabSz="914400" rtl="0" eaLnBrk="1" latinLnBrk="0" hangingPunct="1">
                        <a:defRPr sz="1800" kern="1200">
                          <a:solidFill>
                            <a:schemeClr val="tx1"/>
                          </a:solidFill>
                          <a:latin typeface="Arial"/>
                          <a:ea typeface="MS PGothic"/>
                        </a:defRPr>
                      </a:lvl9pPr>
                    </a:lstStyle>
                    <a:p>
                      <a:pPr algn="ctr">
                        <a:lnSpc>
                          <a:spcPct val="100000"/>
                        </a:lnSpc>
                        <a:spcAft>
                          <a:spcPts val="0"/>
                        </a:spcAft>
                      </a:pPr>
                      <a:r>
                        <a:rPr lang="en-GB" sz="1200" b="1" kern="7500" spc="80" baseline="0" dirty="0">
                          <a:solidFill>
                            <a:schemeClr val="bg1"/>
                          </a:solidFill>
                          <a:effectLst/>
                          <a:latin typeface="+mn-lt"/>
                          <a:ea typeface="Calibri" panose="020F0502020204030204" pitchFamily="34" charset="0"/>
                          <a:cs typeface="Times New Roman" panose="02020603050405020304" pitchFamily="18" charset="0"/>
                        </a:rPr>
                        <a:t>MEDIAN (%)</a:t>
                      </a:r>
                    </a:p>
                  </a:txBody>
                  <a:tcPr marL="0" marR="0" marT="72000" marB="720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4487F"/>
                    </a:solidFill>
                  </a:tcPr>
                </a:tc>
                <a:tc>
                  <a:txBody>
                    <a:bodyPr/>
                    <a:lstStyle>
                      <a:lvl1pPr marL="0" algn="l" defTabSz="914400" rtl="0" eaLnBrk="1" latinLnBrk="0" hangingPunct="1">
                        <a:defRPr sz="1800" kern="1200">
                          <a:solidFill>
                            <a:schemeClr val="tx1"/>
                          </a:solidFill>
                          <a:latin typeface="Arial"/>
                          <a:ea typeface="MS PGothic"/>
                        </a:defRPr>
                      </a:lvl1pPr>
                      <a:lvl2pPr marL="457200" algn="l" defTabSz="914400" rtl="0" eaLnBrk="1" latinLnBrk="0" hangingPunct="1">
                        <a:defRPr sz="1800" kern="1200">
                          <a:solidFill>
                            <a:schemeClr val="tx1"/>
                          </a:solidFill>
                          <a:latin typeface="Arial"/>
                          <a:ea typeface="MS PGothic"/>
                        </a:defRPr>
                      </a:lvl2pPr>
                      <a:lvl3pPr marL="914400" algn="l" defTabSz="914400" rtl="0" eaLnBrk="1" latinLnBrk="0" hangingPunct="1">
                        <a:defRPr sz="1800" kern="1200">
                          <a:solidFill>
                            <a:schemeClr val="tx1"/>
                          </a:solidFill>
                          <a:latin typeface="Arial"/>
                          <a:ea typeface="MS PGothic"/>
                        </a:defRPr>
                      </a:lvl3pPr>
                      <a:lvl4pPr marL="1371600" algn="l" defTabSz="914400" rtl="0" eaLnBrk="1" latinLnBrk="0" hangingPunct="1">
                        <a:defRPr sz="1800" kern="1200">
                          <a:solidFill>
                            <a:schemeClr val="tx1"/>
                          </a:solidFill>
                          <a:latin typeface="Arial"/>
                          <a:ea typeface="MS PGothic"/>
                        </a:defRPr>
                      </a:lvl4pPr>
                      <a:lvl5pPr marL="1828800" algn="l" defTabSz="914400" rtl="0" eaLnBrk="1" latinLnBrk="0" hangingPunct="1">
                        <a:defRPr sz="1800" kern="1200">
                          <a:solidFill>
                            <a:schemeClr val="tx1"/>
                          </a:solidFill>
                          <a:latin typeface="Arial"/>
                          <a:ea typeface="MS PGothic"/>
                        </a:defRPr>
                      </a:lvl5pPr>
                      <a:lvl6pPr marL="2286000" algn="l" defTabSz="914400" rtl="0" eaLnBrk="1" latinLnBrk="0" hangingPunct="1">
                        <a:defRPr sz="1800" kern="1200">
                          <a:solidFill>
                            <a:schemeClr val="tx1"/>
                          </a:solidFill>
                          <a:latin typeface="Arial"/>
                          <a:ea typeface="MS PGothic"/>
                        </a:defRPr>
                      </a:lvl6pPr>
                      <a:lvl7pPr marL="2743200" algn="l" defTabSz="914400" rtl="0" eaLnBrk="1" latinLnBrk="0" hangingPunct="1">
                        <a:defRPr sz="1800" kern="1200">
                          <a:solidFill>
                            <a:schemeClr val="tx1"/>
                          </a:solidFill>
                          <a:latin typeface="Arial"/>
                          <a:ea typeface="MS PGothic"/>
                        </a:defRPr>
                      </a:lvl7pPr>
                      <a:lvl8pPr marL="3200400" algn="l" defTabSz="914400" rtl="0" eaLnBrk="1" latinLnBrk="0" hangingPunct="1">
                        <a:defRPr sz="1800" kern="1200">
                          <a:solidFill>
                            <a:schemeClr val="tx1"/>
                          </a:solidFill>
                          <a:latin typeface="Arial"/>
                          <a:ea typeface="MS PGothic"/>
                        </a:defRPr>
                      </a:lvl8pPr>
                      <a:lvl9pPr marL="3657600" algn="l" defTabSz="914400" rtl="0" eaLnBrk="1" latinLnBrk="0" hangingPunct="1">
                        <a:defRPr sz="1800" kern="1200">
                          <a:solidFill>
                            <a:schemeClr val="tx1"/>
                          </a:solidFill>
                          <a:latin typeface="Arial"/>
                          <a:ea typeface="MS PGothic"/>
                        </a:defRPr>
                      </a:lvl9pPr>
                    </a:lstStyle>
                    <a:p>
                      <a:pPr algn="ctr">
                        <a:lnSpc>
                          <a:spcPct val="100000"/>
                        </a:lnSpc>
                        <a:spcAft>
                          <a:spcPts val="0"/>
                        </a:spcAft>
                      </a:pPr>
                      <a:r>
                        <a:rPr lang="en-GB" sz="1200" b="1" kern="7500" spc="80" baseline="0" dirty="0">
                          <a:solidFill>
                            <a:schemeClr val="bg1"/>
                          </a:solidFill>
                          <a:effectLst/>
                          <a:latin typeface="+mn-lt"/>
                          <a:ea typeface="Calibri" panose="020F0502020204030204" pitchFamily="34" charset="0"/>
                          <a:cs typeface="Times New Roman" panose="02020603050405020304" pitchFamily="18" charset="0"/>
                        </a:rPr>
                        <a:t>Min (%)</a:t>
                      </a:r>
                    </a:p>
                  </a:txBody>
                  <a:tcPr marL="0" marR="0" marT="72000" marB="720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4487F"/>
                    </a:solidFill>
                  </a:tcPr>
                </a:tc>
                <a:tc>
                  <a:txBody>
                    <a:bodyPr/>
                    <a:lstStyle>
                      <a:lvl1pPr marL="0" algn="l" defTabSz="914400" rtl="0" eaLnBrk="1" latinLnBrk="0" hangingPunct="1">
                        <a:defRPr sz="1800" kern="1200">
                          <a:solidFill>
                            <a:schemeClr val="tx1"/>
                          </a:solidFill>
                          <a:latin typeface="Arial"/>
                          <a:ea typeface="MS PGothic"/>
                        </a:defRPr>
                      </a:lvl1pPr>
                      <a:lvl2pPr marL="457200" algn="l" defTabSz="914400" rtl="0" eaLnBrk="1" latinLnBrk="0" hangingPunct="1">
                        <a:defRPr sz="1800" kern="1200">
                          <a:solidFill>
                            <a:schemeClr val="tx1"/>
                          </a:solidFill>
                          <a:latin typeface="Arial"/>
                          <a:ea typeface="MS PGothic"/>
                        </a:defRPr>
                      </a:lvl2pPr>
                      <a:lvl3pPr marL="914400" algn="l" defTabSz="914400" rtl="0" eaLnBrk="1" latinLnBrk="0" hangingPunct="1">
                        <a:defRPr sz="1800" kern="1200">
                          <a:solidFill>
                            <a:schemeClr val="tx1"/>
                          </a:solidFill>
                          <a:latin typeface="Arial"/>
                          <a:ea typeface="MS PGothic"/>
                        </a:defRPr>
                      </a:lvl3pPr>
                      <a:lvl4pPr marL="1371600" algn="l" defTabSz="914400" rtl="0" eaLnBrk="1" latinLnBrk="0" hangingPunct="1">
                        <a:defRPr sz="1800" kern="1200">
                          <a:solidFill>
                            <a:schemeClr val="tx1"/>
                          </a:solidFill>
                          <a:latin typeface="Arial"/>
                          <a:ea typeface="MS PGothic"/>
                        </a:defRPr>
                      </a:lvl4pPr>
                      <a:lvl5pPr marL="1828800" algn="l" defTabSz="914400" rtl="0" eaLnBrk="1" latinLnBrk="0" hangingPunct="1">
                        <a:defRPr sz="1800" kern="1200">
                          <a:solidFill>
                            <a:schemeClr val="tx1"/>
                          </a:solidFill>
                          <a:latin typeface="Arial"/>
                          <a:ea typeface="MS PGothic"/>
                        </a:defRPr>
                      </a:lvl5pPr>
                      <a:lvl6pPr marL="2286000" algn="l" defTabSz="914400" rtl="0" eaLnBrk="1" latinLnBrk="0" hangingPunct="1">
                        <a:defRPr sz="1800" kern="1200">
                          <a:solidFill>
                            <a:schemeClr val="tx1"/>
                          </a:solidFill>
                          <a:latin typeface="Arial"/>
                          <a:ea typeface="MS PGothic"/>
                        </a:defRPr>
                      </a:lvl6pPr>
                      <a:lvl7pPr marL="2743200" algn="l" defTabSz="914400" rtl="0" eaLnBrk="1" latinLnBrk="0" hangingPunct="1">
                        <a:defRPr sz="1800" kern="1200">
                          <a:solidFill>
                            <a:schemeClr val="tx1"/>
                          </a:solidFill>
                          <a:latin typeface="Arial"/>
                          <a:ea typeface="MS PGothic"/>
                        </a:defRPr>
                      </a:lvl7pPr>
                      <a:lvl8pPr marL="3200400" algn="l" defTabSz="914400" rtl="0" eaLnBrk="1" latinLnBrk="0" hangingPunct="1">
                        <a:defRPr sz="1800" kern="1200">
                          <a:solidFill>
                            <a:schemeClr val="tx1"/>
                          </a:solidFill>
                          <a:latin typeface="Arial"/>
                          <a:ea typeface="MS PGothic"/>
                        </a:defRPr>
                      </a:lvl8pPr>
                      <a:lvl9pPr marL="3657600" algn="l" defTabSz="914400" rtl="0" eaLnBrk="1" latinLnBrk="0" hangingPunct="1">
                        <a:defRPr sz="1800" kern="1200">
                          <a:solidFill>
                            <a:schemeClr val="tx1"/>
                          </a:solidFill>
                          <a:latin typeface="Arial"/>
                          <a:ea typeface="MS PGothic"/>
                        </a:defRPr>
                      </a:lvl9pPr>
                    </a:lstStyle>
                    <a:p>
                      <a:pPr algn="ctr">
                        <a:lnSpc>
                          <a:spcPct val="100000"/>
                        </a:lnSpc>
                        <a:spcAft>
                          <a:spcPts val="0"/>
                        </a:spcAft>
                      </a:pPr>
                      <a:r>
                        <a:rPr lang="en-GB" sz="1200" b="1" kern="7500" spc="80" baseline="0" dirty="0">
                          <a:solidFill>
                            <a:schemeClr val="bg1"/>
                          </a:solidFill>
                          <a:effectLst/>
                          <a:latin typeface="+mn-lt"/>
                          <a:ea typeface="Calibri" panose="020F0502020204030204" pitchFamily="34" charset="0"/>
                          <a:cs typeface="Times New Roman" panose="02020603050405020304" pitchFamily="18" charset="0"/>
                        </a:rPr>
                        <a:t>Max (%)</a:t>
                      </a:r>
                    </a:p>
                  </a:txBody>
                  <a:tcPr marL="0" marR="0" marT="72000" marB="720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4487F"/>
                    </a:solidFill>
                  </a:tcPr>
                </a:tc>
                <a:extLst>
                  <a:ext uri="{0D108BD9-81ED-4DB2-BD59-A6C34878D82A}">
                    <a16:rowId xmlns:a16="http://schemas.microsoft.com/office/drawing/2014/main" val="531885597"/>
                  </a:ext>
                </a:extLst>
              </a:tr>
              <a:tr h="0">
                <a:tc>
                  <a:txBody>
                    <a:bodyPr/>
                    <a:lstStyle>
                      <a:lvl1pPr marL="0" algn="l" defTabSz="914400" rtl="0" eaLnBrk="1" latinLnBrk="0" hangingPunct="1">
                        <a:defRPr sz="1800" kern="1200">
                          <a:solidFill>
                            <a:schemeClr val="tx1"/>
                          </a:solidFill>
                          <a:latin typeface="Arial"/>
                          <a:ea typeface="MS PGothic"/>
                        </a:defRPr>
                      </a:lvl1pPr>
                      <a:lvl2pPr marL="457200" algn="l" defTabSz="914400" rtl="0" eaLnBrk="1" latinLnBrk="0" hangingPunct="1">
                        <a:defRPr sz="1800" kern="1200">
                          <a:solidFill>
                            <a:schemeClr val="tx1"/>
                          </a:solidFill>
                          <a:latin typeface="Arial"/>
                          <a:ea typeface="MS PGothic"/>
                        </a:defRPr>
                      </a:lvl2pPr>
                      <a:lvl3pPr marL="914400" algn="l" defTabSz="914400" rtl="0" eaLnBrk="1" latinLnBrk="0" hangingPunct="1">
                        <a:defRPr sz="1800" kern="1200">
                          <a:solidFill>
                            <a:schemeClr val="tx1"/>
                          </a:solidFill>
                          <a:latin typeface="Arial"/>
                          <a:ea typeface="MS PGothic"/>
                        </a:defRPr>
                      </a:lvl3pPr>
                      <a:lvl4pPr marL="1371600" algn="l" defTabSz="914400" rtl="0" eaLnBrk="1" latinLnBrk="0" hangingPunct="1">
                        <a:defRPr sz="1800" kern="1200">
                          <a:solidFill>
                            <a:schemeClr val="tx1"/>
                          </a:solidFill>
                          <a:latin typeface="Arial"/>
                          <a:ea typeface="MS PGothic"/>
                        </a:defRPr>
                      </a:lvl4pPr>
                      <a:lvl5pPr marL="1828800" algn="l" defTabSz="914400" rtl="0" eaLnBrk="1" latinLnBrk="0" hangingPunct="1">
                        <a:defRPr sz="1800" kern="1200">
                          <a:solidFill>
                            <a:schemeClr val="tx1"/>
                          </a:solidFill>
                          <a:latin typeface="Arial"/>
                          <a:ea typeface="MS PGothic"/>
                        </a:defRPr>
                      </a:lvl5pPr>
                      <a:lvl6pPr marL="2286000" algn="l" defTabSz="914400" rtl="0" eaLnBrk="1" latinLnBrk="0" hangingPunct="1">
                        <a:defRPr sz="1800" kern="1200">
                          <a:solidFill>
                            <a:schemeClr val="tx1"/>
                          </a:solidFill>
                          <a:latin typeface="Arial"/>
                          <a:ea typeface="MS PGothic"/>
                        </a:defRPr>
                      </a:lvl6pPr>
                      <a:lvl7pPr marL="2743200" algn="l" defTabSz="914400" rtl="0" eaLnBrk="1" latinLnBrk="0" hangingPunct="1">
                        <a:defRPr sz="1800" kern="1200">
                          <a:solidFill>
                            <a:schemeClr val="tx1"/>
                          </a:solidFill>
                          <a:latin typeface="Arial"/>
                          <a:ea typeface="MS PGothic"/>
                        </a:defRPr>
                      </a:lvl7pPr>
                      <a:lvl8pPr marL="3200400" algn="l" defTabSz="914400" rtl="0" eaLnBrk="1" latinLnBrk="0" hangingPunct="1">
                        <a:defRPr sz="1800" kern="1200">
                          <a:solidFill>
                            <a:schemeClr val="tx1"/>
                          </a:solidFill>
                          <a:latin typeface="Arial"/>
                          <a:ea typeface="MS PGothic"/>
                        </a:defRPr>
                      </a:lvl8pPr>
                      <a:lvl9pPr marL="3657600" algn="l" defTabSz="914400" rtl="0" eaLnBrk="1" latinLnBrk="0" hangingPunct="1">
                        <a:defRPr sz="1800" kern="1200">
                          <a:solidFill>
                            <a:schemeClr val="tx1"/>
                          </a:solidFill>
                          <a:latin typeface="Arial"/>
                          <a:ea typeface="MS PGothic"/>
                        </a:defRPr>
                      </a:lvl9pPr>
                    </a:lstStyle>
                    <a:p>
                      <a:pPr marL="0" algn="ct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mn-lt"/>
                          <a:ea typeface="Calibri" panose="020F0502020204030204" pitchFamily="34" charset="0"/>
                          <a:cs typeface="Times New Roman" panose="02020603050405020304" pitchFamily="18" charset="0"/>
                        </a:rPr>
                        <a:t>Australia</a:t>
                      </a:r>
                    </a:p>
                  </a:txBody>
                  <a:tcPr marL="0" marR="0" marT="72000" marB="720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E5F7"/>
                    </a:solidFill>
                  </a:tcPr>
                </a:tc>
                <a:tc>
                  <a:txBody>
                    <a:bodyPr/>
                    <a:lstStyle/>
                    <a:p>
                      <a:pPr marL="0" algn="ct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mn-lt"/>
                          <a:ea typeface="Calibri" panose="020F0502020204030204" pitchFamily="34" charset="0"/>
                          <a:cs typeface="Times New Roman" panose="02020603050405020304" pitchFamily="18" charset="0"/>
                        </a:rPr>
                        <a:t>31</a:t>
                      </a:r>
                    </a:p>
                  </a:txBody>
                  <a:tcPr marL="0" marR="0" marT="72000" marB="720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E5F7"/>
                    </a:solidFill>
                  </a:tcPr>
                </a:tc>
                <a:tc>
                  <a:txBody>
                    <a:bodyPr/>
                    <a:lstStyle>
                      <a:lvl1pPr marL="0" algn="l" defTabSz="914400" rtl="0" eaLnBrk="1" latinLnBrk="0" hangingPunct="1">
                        <a:defRPr sz="1800" kern="1200">
                          <a:solidFill>
                            <a:schemeClr val="tx1"/>
                          </a:solidFill>
                          <a:latin typeface="Arial"/>
                          <a:ea typeface="MS PGothic"/>
                        </a:defRPr>
                      </a:lvl1pPr>
                      <a:lvl2pPr marL="457200" algn="l" defTabSz="914400" rtl="0" eaLnBrk="1" latinLnBrk="0" hangingPunct="1">
                        <a:defRPr sz="1800" kern="1200">
                          <a:solidFill>
                            <a:schemeClr val="tx1"/>
                          </a:solidFill>
                          <a:latin typeface="Arial"/>
                          <a:ea typeface="MS PGothic"/>
                        </a:defRPr>
                      </a:lvl2pPr>
                      <a:lvl3pPr marL="914400" algn="l" defTabSz="914400" rtl="0" eaLnBrk="1" latinLnBrk="0" hangingPunct="1">
                        <a:defRPr sz="1800" kern="1200">
                          <a:solidFill>
                            <a:schemeClr val="tx1"/>
                          </a:solidFill>
                          <a:latin typeface="Arial"/>
                          <a:ea typeface="MS PGothic"/>
                        </a:defRPr>
                      </a:lvl3pPr>
                      <a:lvl4pPr marL="1371600" algn="l" defTabSz="914400" rtl="0" eaLnBrk="1" latinLnBrk="0" hangingPunct="1">
                        <a:defRPr sz="1800" kern="1200">
                          <a:solidFill>
                            <a:schemeClr val="tx1"/>
                          </a:solidFill>
                          <a:latin typeface="Arial"/>
                          <a:ea typeface="MS PGothic"/>
                        </a:defRPr>
                      </a:lvl4pPr>
                      <a:lvl5pPr marL="1828800" algn="l" defTabSz="914400" rtl="0" eaLnBrk="1" latinLnBrk="0" hangingPunct="1">
                        <a:defRPr sz="1800" kern="1200">
                          <a:solidFill>
                            <a:schemeClr val="tx1"/>
                          </a:solidFill>
                          <a:latin typeface="Arial"/>
                          <a:ea typeface="MS PGothic"/>
                        </a:defRPr>
                      </a:lvl5pPr>
                      <a:lvl6pPr marL="2286000" algn="l" defTabSz="914400" rtl="0" eaLnBrk="1" latinLnBrk="0" hangingPunct="1">
                        <a:defRPr sz="1800" kern="1200">
                          <a:solidFill>
                            <a:schemeClr val="tx1"/>
                          </a:solidFill>
                          <a:latin typeface="Arial"/>
                          <a:ea typeface="MS PGothic"/>
                        </a:defRPr>
                      </a:lvl6pPr>
                      <a:lvl7pPr marL="2743200" algn="l" defTabSz="914400" rtl="0" eaLnBrk="1" latinLnBrk="0" hangingPunct="1">
                        <a:defRPr sz="1800" kern="1200">
                          <a:solidFill>
                            <a:schemeClr val="tx1"/>
                          </a:solidFill>
                          <a:latin typeface="Arial"/>
                          <a:ea typeface="MS PGothic"/>
                        </a:defRPr>
                      </a:lvl7pPr>
                      <a:lvl8pPr marL="3200400" algn="l" defTabSz="914400" rtl="0" eaLnBrk="1" latinLnBrk="0" hangingPunct="1">
                        <a:defRPr sz="1800" kern="1200">
                          <a:solidFill>
                            <a:schemeClr val="tx1"/>
                          </a:solidFill>
                          <a:latin typeface="Arial"/>
                          <a:ea typeface="MS PGothic"/>
                        </a:defRPr>
                      </a:lvl8pPr>
                      <a:lvl9pPr marL="3657600" algn="l" defTabSz="914400" rtl="0" eaLnBrk="1" latinLnBrk="0" hangingPunct="1">
                        <a:defRPr sz="1800" kern="1200">
                          <a:solidFill>
                            <a:schemeClr val="tx1"/>
                          </a:solidFill>
                          <a:latin typeface="Arial"/>
                          <a:ea typeface="MS PGothic"/>
                        </a:defRPr>
                      </a:lvl9pPr>
                    </a:lstStyle>
                    <a:p>
                      <a:pPr algn="ctr" rtl="0" fontAlgn="b"/>
                      <a:r>
                        <a:rPr lang="en-US" sz="1600" b="0" i="0" u="none" strike="noStrike" dirty="0">
                          <a:solidFill>
                            <a:srgbClr val="415560"/>
                          </a:solidFill>
                          <a:effectLst/>
                          <a:latin typeface="+mn-lt"/>
                        </a:rPr>
                        <a:t>6.4</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E5F7"/>
                    </a:solidFill>
                  </a:tcPr>
                </a:tc>
                <a:tc>
                  <a:txBody>
                    <a:bodyPr/>
                    <a:lstStyle>
                      <a:lvl1pPr marL="0" algn="l" defTabSz="914400" rtl="0" eaLnBrk="1" latinLnBrk="0" hangingPunct="1">
                        <a:defRPr sz="1800" kern="1200">
                          <a:solidFill>
                            <a:schemeClr val="tx1"/>
                          </a:solidFill>
                          <a:latin typeface="Arial"/>
                          <a:ea typeface="MS PGothic"/>
                        </a:defRPr>
                      </a:lvl1pPr>
                      <a:lvl2pPr marL="457200" algn="l" defTabSz="914400" rtl="0" eaLnBrk="1" latinLnBrk="0" hangingPunct="1">
                        <a:defRPr sz="1800" kern="1200">
                          <a:solidFill>
                            <a:schemeClr val="tx1"/>
                          </a:solidFill>
                          <a:latin typeface="Arial"/>
                          <a:ea typeface="MS PGothic"/>
                        </a:defRPr>
                      </a:lvl2pPr>
                      <a:lvl3pPr marL="914400" algn="l" defTabSz="914400" rtl="0" eaLnBrk="1" latinLnBrk="0" hangingPunct="1">
                        <a:defRPr sz="1800" kern="1200">
                          <a:solidFill>
                            <a:schemeClr val="tx1"/>
                          </a:solidFill>
                          <a:latin typeface="Arial"/>
                          <a:ea typeface="MS PGothic"/>
                        </a:defRPr>
                      </a:lvl3pPr>
                      <a:lvl4pPr marL="1371600" algn="l" defTabSz="914400" rtl="0" eaLnBrk="1" latinLnBrk="0" hangingPunct="1">
                        <a:defRPr sz="1800" kern="1200">
                          <a:solidFill>
                            <a:schemeClr val="tx1"/>
                          </a:solidFill>
                          <a:latin typeface="Arial"/>
                          <a:ea typeface="MS PGothic"/>
                        </a:defRPr>
                      </a:lvl4pPr>
                      <a:lvl5pPr marL="1828800" algn="l" defTabSz="914400" rtl="0" eaLnBrk="1" latinLnBrk="0" hangingPunct="1">
                        <a:defRPr sz="1800" kern="1200">
                          <a:solidFill>
                            <a:schemeClr val="tx1"/>
                          </a:solidFill>
                          <a:latin typeface="Arial"/>
                          <a:ea typeface="MS PGothic"/>
                        </a:defRPr>
                      </a:lvl5pPr>
                      <a:lvl6pPr marL="2286000" algn="l" defTabSz="914400" rtl="0" eaLnBrk="1" latinLnBrk="0" hangingPunct="1">
                        <a:defRPr sz="1800" kern="1200">
                          <a:solidFill>
                            <a:schemeClr val="tx1"/>
                          </a:solidFill>
                          <a:latin typeface="Arial"/>
                          <a:ea typeface="MS PGothic"/>
                        </a:defRPr>
                      </a:lvl6pPr>
                      <a:lvl7pPr marL="2743200" algn="l" defTabSz="914400" rtl="0" eaLnBrk="1" latinLnBrk="0" hangingPunct="1">
                        <a:defRPr sz="1800" kern="1200">
                          <a:solidFill>
                            <a:schemeClr val="tx1"/>
                          </a:solidFill>
                          <a:latin typeface="Arial"/>
                          <a:ea typeface="MS PGothic"/>
                        </a:defRPr>
                      </a:lvl7pPr>
                      <a:lvl8pPr marL="3200400" algn="l" defTabSz="914400" rtl="0" eaLnBrk="1" latinLnBrk="0" hangingPunct="1">
                        <a:defRPr sz="1800" kern="1200">
                          <a:solidFill>
                            <a:schemeClr val="tx1"/>
                          </a:solidFill>
                          <a:latin typeface="Arial"/>
                          <a:ea typeface="MS PGothic"/>
                        </a:defRPr>
                      </a:lvl8pPr>
                      <a:lvl9pPr marL="3657600" algn="l" defTabSz="914400" rtl="0" eaLnBrk="1" latinLnBrk="0" hangingPunct="1">
                        <a:defRPr sz="1800" kern="1200">
                          <a:solidFill>
                            <a:schemeClr val="tx1"/>
                          </a:solidFill>
                          <a:latin typeface="Arial"/>
                          <a:ea typeface="MS PGothic"/>
                        </a:defRPr>
                      </a:lvl9pPr>
                    </a:lstStyle>
                    <a:p>
                      <a:pPr algn="ctr" rtl="0" fontAlgn="b"/>
                      <a:r>
                        <a:rPr lang="en-US" sz="1600" b="0" i="0" u="none" strike="noStrike" dirty="0">
                          <a:solidFill>
                            <a:srgbClr val="415560"/>
                          </a:solidFill>
                          <a:effectLst/>
                          <a:latin typeface="+mn-lt"/>
                        </a:rPr>
                        <a:t>6.3</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E5F7"/>
                    </a:solidFill>
                  </a:tcPr>
                </a:tc>
                <a:tc>
                  <a:txBody>
                    <a:bodyPr/>
                    <a:lstStyle>
                      <a:lvl1pPr marL="0" algn="l" defTabSz="914400" rtl="0" eaLnBrk="1" latinLnBrk="0" hangingPunct="1">
                        <a:defRPr sz="1800" kern="1200">
                          <a:solidFill>
                            <a:schemeClr val="tx1"/>
                          </a:solidFill>
                          <a:latin typeface="Arial"/>
                          <a:ea typeface="MS PGothic"/>
                        </a:defRPr>
                      </a:lvl1pPr>
                      <a:lvl2pPr marL="457200" algn="l" defTabSz="914400" rtl="0" eaLnBrk="1" latinLnBrk="0" hangingPunct="1">
                        <a:defRPr sz="1800" kern="1200">
                          <a:solidFill>
                            <a:schemeClr val="tx1"/>
                          </a:solidFill>
                          <a:latin typeface="Arial"/>
                          <a:ea typeface="MS PGothic"/>
                        </a:defRPr>
                      </a:lvl2pPr>
                      <a:lvl3pPr marL="914400" algn="l" defTabSz="914400" rtl="0" eaLnBrk="1" latinLnBrk="0" hangingPunct="1">
                        <a:defRPr sz="1800" kern="1200">
                          <a:solidFill>
                            <a:schemeClr val="tx1"/>
                          </a:solidFill>
                          <a:latin typeface="Arial"/>
                          <a:ea typeface="MS PGothic"/>
                        </a:defRPr>
                      </a:lvl3pPr>
                      <a:lvl4pPr marL="1371600" algn="l" defTabSz="914400" rtl="0" eaLnBrk="1" latinLnBrk="0" hangingPunct="1">
                        <a:defRPr sz="1800" kern="1200">
                          <a:solidFill>
                            <a:schemeClr val="tx1"/>
                          </a:solidFill>
                          <a:latin typeface="Arial"/>
                          <a:ea typeface="MS PGothic"/>
                        </a:defRPr>
                      </a:lvl4pPr>
                      <a:lvl5pPr marL="1828800" algn="l" defTabSz="914400" rtl="0" eaLnBrk="1" latinLnBrk="0" hangingPunct="1">
                        <a:defRPr sz="1800" kern="1200">
                          <a:solidFill>
                            <a:schemeClr val="tx1"/>
                          </a:solidFill>
                          <a:latin typeface="Arial"/>
                          <a:ea typeface="MS PGothic"/>
                        </a:defRPr>
                      </a:lvl5pPr>
                      <a:lvl6pPr marL="2286000" algn="l" defTabSz="914400" rtl="0" eaLnBrk="1" latinLnBrk="0" hangingPunct="1">
                        <a:defRPr sz="1800" kern="1200">
                          <a:solidFill>
                            <a:schemeClr val="tx1"/>
                          </a:solidFill>
                          <a:latin typeface="Arial"/>
                          <a:ea typeface="MS PGothic"/>
                        </a:defRPr>
                      </a:lvl6pPr>
                      <a:lvl7pPr marL="2743200" algn="l" defTabSz="914400" rtl="0" eaLnBrk="1" latinLnBrk="0" hangingPunct="1">
                        <a:defRPr sz="1800" kern="1200">
                          <a:solidFill>
                            <a:schemeClr val="tx1"/>
                          </a:solidFill>
                          <a:latin typeface="Arial"/>
                          <a:ea typeface="MS PGothic"/>
                        </a:defRPr>
                      </a:lvl7pPr>
                      <a:lvl8pPr marL="3200400" algn="l" defTabSz="914400" rtl="0" eaLnBrk="1" latinLnBrk="0" hangingPunct="1">
                        <a:defRPr sz="1800" kern="1200">
                          <a:solidFill>
                            <a:schemeClr val="tx1"/>
                          </a:solidFill>
                          <a:latin typeface="Arial"/>
                          <a:ea typeface="MS PGothic"/>
                        </a:defRPr>
                      </a:lvl8pPr>
                      <a:lvl9pPr marL="3657600" algn="l" defTabSz="914400" rtl="0" eaLnBrk="1" latinLnBrk="0" hangingPunct="1">
                        <a:defRPr sz="1800" kern="1200">
                          <a:solidFill>
                            <a:schemeClr val="tx1"/>
                          </a:solidFill>
                          <a:latin typeface="Arial"/>
                          <a:ea typeface="MS PGothic"/>
                        </a:defRPr>
                      </a:lvl9pPr>
                    </a:lstStyle>
                    <a:p>
                      <a:pPr algn="ctr" rtl="0" fontAlgn="b"/>
                      <a:r>
                        <a:rPr lang="en-US" sz="1600" b="0" i="0" u="none" strike="noStrike" dirty="0">
                          <a:solidFill>
                            <a:srgbClr val="415560"/>
                          </a:solidFill>
                          <a:effectLst/>
                          <a:latin typeface="+mn-lt"/>
                        </a:rPr>
                        <a:t>2.0</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E5F7"/>
                    </a:solidFill>
                  </a:tcPr>
                </a:tc>
                <a:tc>
                  <a:txBody>
                    <a:bodyPr/>
                    <a:lstStyle>
                      <a:lvl1pPr marL="0" algn="l" defTabSz="914400" rtl="0" eaLnBrk="1" latinLnBrk="0" hangingPunct="1">
                        <a:defRPr sz="1800" kern="1200">
                          <a:solidFill>
                            <a:schemeClr val="tx1"/>
                          </a:solidFill>
                          <a:latin typeface="Arial"/>
                          <a:ea typeface="MS PGothic"/>
                        </a:defRPr>
                      </a:lvl1pPr>
                      <a:lvl2pPr marL="457200" algn="l" defTabSz="914400" rtl="0" eaLnBrk="1" latinLnBrk="0" hangingPunct="1">
                        <a:defRPr sz="1800" kern="1200">
                          <a:solidFill>
                            <a:schemeClr val="tx1"/>
                          </a:solidFill>
                          <a:latin typeface="Arial"/>
                          <a:ea typeface="MS PGothic"/>
                        </a:defRPr>
                      </a:lvl2pPr>
                      <a:lvl3pPr marL="914400" algn="l" defTabSz="914400" rtl="0" eaLnBrk="1" latinLnBrk="0" hangingPunct="1">
                        <a:defRPr sz="1800" kern="1200">
                          <a:solidFill>
                            <a:schemeClr val="tx1"/>
                          </a:solidFill>
                          <a:latin typeface="Arial"/>
                          <a:ea typeface="MS PGothic"/>
                        </a:defRPr>
                      </a:lvl3pPr>
                      <a:lvl4pPr marL="1371600" algn="l" defTabSz="914400" rtl="0" eaLnBrk="1" latinLnBrk="0" hangingPunct="1">
                        <a:defRPr sz="1800" kern="1200">
                          <a:solidFill>
                            <a:schemeClr val="tx1"/>
                          </a:solidFill>
                          <a:latin typeface="Arial"/>
                          <a:ea typeface="MS PGothic"/>
                        </a:defRPr>
                      </a:lvl4pPr>
                      <a:lvl5pPr marL="1828800" algn="l" defTabSz="914400" rtl="0" eaLnBrk="1" latinLnBrk="0" hangingPunct="1">
                        <a:defRPr sz="1800" kern="1200">
                          <a:solidFill>
                            <a:schemeClr val="tx1"/>
                          </a:solidFill>
                          <a:latin typeface="Arial"/>
                          <a:ea typeface="MS PGothic"/>
                        </a:defRPr>
                      </a:lvl5pPr>
                      <a:lvl6pPr marL="2286000" algn="l" defTabSz="914400" rtl="0" eaLnBrk="1" latinLnBrk="0" hangingPunct="1">
                        <a:defRPr sz="1800" kern="1200">
                          <a:solidFill>
                            <a:schemeClr val="tx1"/>
                          </a:solidFill>
                          <a:latin typeface="Arial"/>
                          <a:ea typeface="MS PGothic"/>
                        </a:defRPr>
                      </a:lvl6pPr>
                      <a:lvl7pPr marL="2743200" algn="l" defTabSz="914400" rtl="0" eaLnBrk="1" latinLnBrk="0" hangingPunct="1">
                        <a:defRPr sz="1800" kern="1200">
                          <a:solidFill>
                            <a:schemeClr val="tx1"/>
                          </a:solidFill>
                          <a:latin typeface="Arial"/>
                          <a:ea typeface="MS PGothic"/>
                        </a:defRPr>
                      </a:lvl7pPr>
                      <a:lvl8pPr marL="3200400" algn="l" defTabSz="914400" rtl="0" eaLnBrk="1" latinLnBrk="0" hangingPunct="1">
                        <a:defRPr sz="1800" kern="1200">
                          <a:solidFill>
                            <a:schemeClr val="tx1"/>
                          </a:solidFill>
                          <a:latin typeface="Arial"/>
                          <a:ea typeface="MS PGothic"/>
                        </a:defRPr>
                      </a:lvl8pPr>
                      <a:lvl9pPr marL="3657600" algn="l" defTabSz="914400" rtl="0" eaLnBrk="1" latinLnBrk="0" hangingPunct="1">
                        <a:defRPr sz="1800" kern="1200">
                          <a:solidFill>
                            <a:schemeClr val="tx1"/>
                          </a:solidFill>
                          <a:latin typeface="Arial"/>
                          <a:ea typeface="MS PGothic"/>
                        </a:defRPr>
                      </a:lvl9pPr>
                    </a:lstStyle>
                    <a:p>
                      <a:pPr algn="ctr" rtl="0" fontAlgn="b"/>
                      <a:r>
                        <a:rPr lang="en-US" sz="1600" b="0" i="0" u="none" strike="noStrike" dirty="0">
                          <a:solidFill>
                            <a:srgbClr val="415560"/>
                          </a:solidFill>
                          <a:effectLst/>
                          <a:latin typeface="+mn-lt"/>
                        </a:rPr>
                        <a:t>10.0</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E5F7"/>
                    </a:solidFill>
                  </a:tcPr>
                </a:tc>
                <a:extLst>
                  <a:ext uri="{0D108BD9-81ED-4DB2-BD59-A6C34878D82A}">
                    <a16:rowId xmlns:a16="http://schemas.microsoft.com/office/drawing/2014/main" val="1220586862"/>
                  </a:ext>
                </a:extLst>
              </a:tr>
              <a:tr h="0">
                <a:tc>
                  <a:txBody>
                    <a:bodyPr/>
                    <a:lstStyle>
                      <a:lvl1pPr marL="0" algn="l" defTabSz="914400" rtl="0" eaLnBrk="1" latinLnBrk="0" hangingPunct="1">
                        <a:defRPr sz="1800" kern="1200">
                          <a:solidFill>
                            <a:schemeClr val="tx1"/>
                          </a:solidFill>
                          <a:latin typeface="Arial"/>
                          <a:ea typeface="MS PGothic"/>
                        </a:defRPr>
                      </a:lvl1pPr>
                      <a:lvl2pPr marL="457200" algn="l" defTabSz="914400" rtl="0" eaLnBrk="1" latinLnBrk="0" hangingPunct="1">
                        <a:defRPr sz="1800" kern="1200">
                          <a:solidFill>
                            <a:schemeClr val="tx1"/>
                          </a:solidFill>
                          <a:latin typeface="Arial"/>
                          <a:ea typeface="MS PGothic"/>
                        </a:defRPr>
                      </a:lvl2pPr>
                      <a:lvl3pPr marL="914400" algn="l" defTabSz="914400" rtl="0" eaLnBrk="1" latinLnBrk="0" hangingPunct="1">
                        <a:defRPr sz="1800" kern="1200">
                          <a:solidFill>
                            <a:schemeClr val="tx1"/>
                          </a:solidFill>
                          <a:latin typeface="Arial"/>
                          <a:ea typeface="MS PGothic"/>
                        </a:defRPr>
                      </a:lvl3pPr>
                      <a:lvl4pPr marL="1371600" algn="l" defTabSz="914400" rtl="0" eaLnBrk="1" latinLnBrk="0" hangingPunct="1">
                        <a:defRPr sz="1800" kern="1200">
                          <a:solidFill>
                            <a:schemeClr val="tx1"/>
                          </a:solidFill>
                          <a:latin typeface="Arial"/>
                          <a:ea typeface="MS PGothic"/>
                        </a:defRPr>
                      </a:lvl4pPr>
                      <a:lvl5pPr marL="1828800" algn="l" defTabSz="914400" rtl="0" eaLnBrk="1" latinLnBrk="0" hangingPunct="1">
                        <a:defRPr sz="1800" kern="1200">
                          <a:solidFill>
                            <a:schemeClr val="tx1"/>
                          </a:solidFill>
                          <a:latin typeface="Arial"/>
                          <a:ea typeface="MS PGothic"/>
                        </a:defRPr>
                      </a:lvl5pPr>
                      <a:lvl6pPr marL="2286000" algn="l" defTabSz="914400" rtl="0" eaLnBrk="1" latinLnBrk="0" hangingPunct="1">
                        <a:defRPr sz="1800" kern="1200">
                          <a:solidFill>
                            <a:schemeClr val="tx1"/>
                          </a:solidFill>
                          <a:latin typeface="Arial"/>
                          <a:ea typeface="MS PGothic"/>
                        </a:defRPr>
                      </a:lvl6pPr>
                      <a:lvl7pPr marL="2743200" algn="l" defTabSz="914400" rtl="0" eaLnBrk="1" latinLnBrk="0" hangingPunct="1">
                        <a:defRPr sz="1800" kern="1200">
                          <a:solidFill>
                            <a:schemeClr val="tx1"/>
                          </a:solidFill>
                          <a:latin typeface="Arial"/>
                          <a:ea typeface="MS PGothic"/>
                        </a:defRPr>
                      </a:lvl7pPr>
                      <a:lvl8pPr marL="3200400" algn="l" defTabSz="914400" rtl="0" eaLnBrk="1" latinLnBrk="0" hangingPunct="1">
                        <a:defRPr sz="1800" kern="1200">
                          <a:solidFill>
                            <a:schemeClr val="tx1"/>
                          </a:solidFill>
                          <a:latin typeface="Arial"/>
                          <a:ea typeface="MS PGothic"/>
                        </a:defRPr>
                      </a:lvl8pPr>
                      <a:lvl9pPr marL="3657600" algn="l" defTabSz="914400" rtl="0" eaLnBrk="1" latinLnBrk="0" hangingPunct="1">
                        <a:defRPr sz="1800" kern="1200">
                          <a:solidFill>
                            <a:schemeClr val="tx1"/>
                          </a:solidFill>
                          <a:latin typeface="Arial"/>
                          <a:ea typeface="MS PGothic"/>
                        </a:defRPr>
                      </a:lvl9pPr>
                    </a:lstStyle>
                    <a:p>
                      <a:pPr marL="0" algn="ct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mn-lt"/>
                          <a:ea typeface="Calibri" panose="020F0502020204030204" pitchFamily="34" charset="0"/>
                          <a:cs typeface="Times New Roman" panose="02020603050405020304" pitchFamily="18" charset="0"/>
                        </a:rPr>
                        <a:t>Austria</a:t>
                      </a:r>
                    </a:p>
                  </a:txBody>
                  <a:tcPr marL="0" marR="0" marT="72000" marB="720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E5F7"/>
                    </a:solidFill>
                  </a:tcPr>
                </a:tc>
                <a:tc>
                  <a:txBody>
                    <a:bodyPr/>
                    <a:lstStyle/>
                    <a:p>
                      <a:pPr marL="0" algn="ct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mn-lt"/>
                          <a:ea typeface="Calibri" panose="020F0502020204030204" pitchFamily="34" charset="0"/>
                          <a:cs typeface="Times New Roman" panose="02020603050405020304" pitchFamily="18" charset="0"/>
                        </a:rPr>
                        <a:t>96</a:t>
                      </a:r>
                    </a:p>
                  </a:txBody>
                  <a:tcPr marL="0" marR="0" marT="72000" marB="720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E5F7"/>
                    </a:solidFill>
                  </a:tcPr>
                </a:tc>
                <a:tc>
                  <a:txBody>
                    <a:bodyPr/>
                    <a:lstStyle>
                      <a:lvl1pPr marL="0" algn="l" defTabSz="914400" rtl="0" eaLnBrk="1" latinLnBrk="0" hangingPunct="1">
                        <a:defRPr sz="1800" kern="1200">
                          <a:solidFill>
                            <a:schemeClr val="tx1"/>
                          </a:solidFill>
                          <a:latin typeface="Arial"/>
                          <a:ea typeface="MS PGothic"/>
                        </a:defRPr>
                      </a:lvl1pPr>
                      <a:lvl2pPr marL="457200" algn="l" defTabSz="914400" rtl="0" eaLnBrk="1" latinLnBrk="0" hangingPunct="1">
                        <a:defRPr sz="1800" kern="1200">
                          <a:solidFill>
                            <a:schemeClr val="tx1"/>
                          </a:solidFill>
                          <a:latin typeface="Arial"/>
                          <a:ea typeface="MS PGothic"/>
                        </a:defRPr>
                      </a:lvl2pPr>
                      <a:lvl3pPr marL="914400" algn="l" defTabSz="914400" rtl="0" eaLnBrk="1" latinLnBrk="0" hangingPunct="1">
                        <a:defRPr sz="1800" kern="1200">
                          <a:solidFill>
                            <a:schemeClr val="tx1"/>
                          </a:solidFill>
                          <a:latin typeface="Arial"/>
                          <a:ea typeface="MS PGothic"/>
                        </a:defRPr>
                      </a:lvl3pPr>
                      <a:lvl4pPr marL="1371600" algn="l" defTabSz="914400" rtl="0" eaLnBrk="1" latinLnBrk="0" hangingPunct="1">
                        <a:defRPr sz="1800" kern="1200">
                          <a:solidFill>
                            <a:schemeClr val="tx1"/>
                          </a:solidFill>
                          <a:latin typeface="Arial"/>
                          <a:ea typeface="MS PGothic"/>
                        </a:defRPr>
                      </a:lvl4pPr>
                      <a:lvl5pPr marL="1828800" algn="l" defTabSz="914400" rtl="0" eaLnBrk="1" latinLnBrk="0" hangingPunct="1">
                        <a:defRPr sz="1800" kern="1200">
                          <a:solidFill>
                            <a:schemeClr val="tx1"/>
                          </a:solidFill>
                          <a:latin typeface="Arial"/>
                          <a:ea typeface="MS PGothic"/>
                        </a:defRPr>
                      </a:lvl5pPr>
                      <a:lvl6pPr marL="2286000" algn="l" defTabSz="914400" rtl="0" eaLnBrk="1" latinLnBrk="0" hangingPunct="1">
                        <a:defRPr sz="1800" kern="1200">
                          <a:solidFill>
                            <a:schemeClr val="tx1"/>
                          </a:solidFill>
                          <a:latin typeface="Arial"/>
                          <a:ea typeface="MS PGothic"/>
                        </a:defRPr>
                      </a:lvl6pPr>
                      <a:lvl7pPr marL="2743200" algn="l" defTabSz="914400" rtl="0" eaLnBrk="1" latinLnBrk="0" hangingPunct="1">
                        <a:defRPr sz="1800" kern="1200">
                          <a:solidFill>
                            <a:schemeClr val="tx1"/>
                          </a:solidFill>
                          <a:latin typeface="Arial"/>
                          <a:ea typeface="MS PGothic"/>
                        </a:defRPr>
                      </a:lvl7pPr>
                      <a:lvl8pPr marL="3200400" algn="l" defTabSz="914400" rtl="0" eaLnBrk="1" latinLnBrk="0" hangingPunct="1">
                        <a:defRPr sz="1800" kern="1200">
                          <a:solidFill>
                            <a:schemeClr val="tx1"/>
                          </a:solidFill>
                          <a:latin typeface="Arial"/>
                          <a:ea typeface="MS PGothic"/>
                        </a:defRPr>
                      </a:lvl8pPr>
                      <a:lvl9pPr marL="3657600" algn="l" defTabSz="914400" rtl="0" eaLnBrk="1" latinLnBrk="0" hangingPunct="1">
                        <a:defRPr sz="1800" kern="1200">
                          <a:solidFill>
                            <a:schemeClr val="tx1"/>
                          </a:solidFill>
                          <a:latin typeface="Arial"/>
                          <a:ea typeface="MS PGothic"/>
                        </a:defRPr>
                      </a:lvl9pPr>
                    </a:lstStyle>
                    <a:p>
                      <a:pPr algn="ctr" rtl="0" fontAlgn="b"/>
                      <a:r>
                        <a:rPr lang="en-US" sz="1600" b="0" i="0" u="none" strike="noStrike" dirty="0">
                          <a:solidFill>
                            <a:srgbClr val="415560"/>
                          </a:solidFill>
                          <a:effectLst/>
                          <a:latin typeface="+mn-lt"/>
                        </a:rPr>
                        <a:t>5.9</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E5F7"/>
                    </a:solidFill>
                  </a:tcPr>
                </a:tc>
                <a:tc>
                  <a:txBody>
                    <a:bodyPr/>
                    <a:lstStyle>
                      <a:lvl1pPr marL="0" algn="l" defTabSz="914400" rtl="0" eaLnBrk="1" latinLnBrk="0" hangingPunct="1">
                        <a:defRPr sz="1800" kern="1200">
                          <a:solidFill>
                            <a:schemeClr val="tx1"/>
                          </a:solidFill>
                          <a:latin typeface="Arial"/>
                          <a:ea typeface="MS PGothic"/>
                        </a:defRPr>
                      </a:lvl1pPr>
                      <a:lvl2pPr marL="457200" algn="l" defTabSz="914400" rtl="0" eaLnBrk="1" latinLnBrk="0" hangingPunct="1">
                        <a:defRPr sz="1800" kern="1200">
                          <a:solidFill>
                            <a:schemeClr val="tx1"/>
                          </a:solidFill>
                          <a:latin typeface="Arial"/>
                          <a:ea typeface="MS PGothic"/>
                        </a:defRPr>
                      </a:lvl2pPr>
                      <a:lvl3pPr marL="914400" algn="l" defTabSz="914400" rtl="0" eaLnBrk="1" latinLnBrk="0" hangingPunct="1">
                        <a:defRPr sz="1800" kern="1200">
                          <a:solidFill>
                            <a:schemeClr val="tx1"/>
                          </a:solidFill>
                          <a:latin typeface="Arial"/>
                          <a:ea typeface="MS PGothic"/>
                        </a:defRPr>
                      </a:lvl3pPr>
                      <a:lvl4pPr marL="1371600" algn="l" defTabSz="914400" rtl="0" eaLnBrk="1" latinLnBrk="0" hangingPunct="1">
                        <a:defRPr sz="1800" kern="1200">
                          <a:solidFill>
                            <a:schemeClr val="tx1"/>
                          </a:solidFill>
                          <a:latin typeface="Arial"/>
                          <a:ea typeface="MS PGothic"/>
                        </a:defRPr>
                      </a:lvl4pPr>
                      <a:lvl5pPr marL="1828800" algn="l" defTabSz="914400" rtl="0" eaLnBrk="1" latinLnBrk="0" hangingPunct="1">
                        <a:defRPr sz="1800" kern="1200">
                          <a:solidFill>
                            <a:schemeClr val="tx1"/>
                          </a:solidFill>
                          <a:latin typeface="Arial"/>
                          <a:ea typeface="MS PGothic"/>
                        </a:defRPr>
                      </a:lvl5pPr>
                      <a:lvl6pPr marL="2286000" algn="l" defTabSz="914400" rtl="0" eaLnBrk="1" latinLnBrk="0" hangingPunct="1">
                        <a:defRPr sz="1800" kern="1200">
                          <a:solidFill>
                            <a:schemeClr val="tx1"/>
                          </a:solidFill>
                          <a:latin typeface="Arial"/>
                          <a:ea typeface="MS PGothic"/>
                        </a:defRPr>
                      </a:lvl6pPr>
                      <a:lvl7pPr marL="2743200" algn="l" defTabSz="914400" rtl="0" eaLnBrk="1" latinLnBrk="0" hangingPunct="1">
                        <a:defRPr sz="1800" kern="1200">
                          <a:solidFill>
                            <a:schemeClr val="tx1"/>
                          </a:solidFill>
                          <a:latin typeface="Arial"/>
                          <a:ea typeface="MS PGothic"/>
                        </a:defRPr>
                      </a:lvl7pPr>
                      <a:lvl8pPr marL="3200400" algn="l" defTabSz="914400" rtl="0" eaLnBrk="1" latinLnBrk="0" hangingPunct="1">
                        <a:defRPr sz="1800" kern="1200">
                          <a:solidFill>
                            <a:schemeClr val="tx1"/>
                          </a:solidFill>
                          <a:latin typeface="Arial"/>
                          <a:ea typeface="MS PGothic"/>
                        </a:defRPr>
                      </a:lvl8pPr>
                      <a:lvl9pPr marL="3657600" algn="l" defTabSz="914400" rtl="0" eaLnBrk="1" latinLnBrk="0" hangingPunct="1">
                        <a:defRPr sz="1800" kern="1200">
                          <a:solidFill>
                            <a:schemeClr val="tx1"/>
                          </a:solidFill>
                          <a:latin typeface="Arial"/>
                          <a:ea typeface="MS PGothic"/>
                        </a:defRPr>
                      </a:lvl9pPr>
                    </a:lstStyle>
                    <a:p>
                      <a:pPr algn="ctr" rtl="0" fontAlgn="b"/>
                      <a:r>
                        <a:rPr lang="en-US" sz="1600" b="0" i="0" u="none" strike="noStrike" dirty="0">
                          <a:solidFill>
                            <a:srgbClr val="415560"/>
                          </a:solidFill>
                          <a:effectLst/>
                          <a:latin typeface="+mn-lt"/>
                        </a:rPr>
                        <a:t>6.0</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E5F7"/>
                    </a:solidFill>
                  </a:tcPr>
                </a:tc>
                <a:tc>
                  <a:txBody>
                    <a:bodyPr/>
                    <a:lstStyle>
                      <a:lvl1pPr marL="0" algn="l" defTabSz="914400" rtl="0" eaLnBrk="1" latinLnBrk="0" hangingPunct="1">
                        <a:defRPr sz="1800" kern="1200">
                          <a:solidFill>
                            <a:schemeClr val="tx1"/>
                          </a:solidFill>
                          <a:latin typeface="Arial"/>
                          <a:ea typeface="MS PGothic"/>
                        </a:defRPr>
                      </a:lvl1pPr>
                      <a:lvl2pPr marL="457200" algn="l" defTabSz="914400" rtl="0" eaLnBrk="1" latinLnBrk="0" hangingPunct="1">
                        <a:defRPr sz="1800" kern="1200">
                          <a:solidFill>
                            <a:schemeClr val="tx1"/>
                          </a:solidFill>
                          <a:latin typeface="Arial"/>
                          <a:ea typeface="MS PGothic"/>
                        </a:defRPr>
                      </a:lvl2pPr>
                      <a:lvl3pPr marL="914400" algn="l" defTabSz="914400" rtl="0" eaLnBrk="1" latinLnBrk="0" hangingPunct="1">
                        <a:defRPr sz="1800" kern="1200">
                          <a:solidFill>
                            <a:schemeClr val="tx1"/>
                          </a:solidFill>
                          <a:latin typeface="Arial"/>
                          <a:ea typeface="MS PGothic"/>
                        </a:defRPr>
                      </a:lvl3pPr>
                      <a:lvl4pPr marL="1371600" algn="l" defTabSz="914400" rtl="0" eaLnBrk="1" latinLnBrk="0" hangingPunct="1">
                        <a:defRPr sz="1800" kern="1200">
                          <a:solidFill>
                            <a:schemeClr val="tx1"/>
                          </a:solidFill>
                          <a:latin typeface="Arial"/>
                          <a:ea typeface="MS PGothic"/>
                        </a:defRPr>
                      </a:lvl4pPr>
                      <a:lvl5pPr marL="1828800" algn="l" defTabSz="914400" rtl="0" eaLnBrk="1" latinLnBrk="0" hangingPunct="1">
                        <a:defRPr sz="1800" kern="1200">
                          <a:solidFill>
                            <a:schemeClr val="tx1"/>
                          </a:solidFill>
                          <a:latin typeface="Arial"/>
                          <a:ea typeface="MS PGothic"/>
                        </a:defRPr>
                      </a:lvl5pPr>
                      <a:lvl6pPr marL="2286000" algn="l" defTabSz="914400" rtl="0" eaLnBrk="1" latinLnBrk="0" hangingPunct="1">
                        <a:defRPr sz="1800" kern="1200">
                          <a:solidFill>
                            <a:schemeClr val="tx1"/>
                          </a:solidFill>
                          <a:latin typeface="Arial"/>
                          <a:ea typeface="MS PGothic"/>
                        </a:defRPr>
                      </a:lvl6pPr>
                      <a:lvl7pPr marL="2743200" algn="l" defTabSz="914400" rtl="0" eaLnBrk="1" latinLnBrk="0" hangingPunct="1">
                        <a:defRPr sz="1800" kern="1200">
                          <a:solidFill>
                            <a:schemeClr val="tx1"/>
                          </a:solidFill>
                          <a:latin typeface="Arial"/>
                          <a:ea typeface="MS PGothic"/>
                        </a:defRPr>
                      </a:lvl7pPr>
                      <a:lvl8pPr marL="3200400" algn="l" defTabSz="914400" rtl="0" eaLnBrk="1" latinLnBrk="0" hangingPunct="1">
                        <a:defRPr sz="1800" kern="1200">
                          <a:solidFill>
                            <a:schemeClr val="tx1"/>
                          </a:solidFill>
                          <a:latin typeface="Arial"/>
                          <a:ea typeface="MS PGothic"/>
                        </a:defRPr>
                      </a:lvl8pPr>
                      <a:lvl9pPr marL="3657600" algn="l" defTabSz="914400" rtl="0" eaLnBrk="1" latinLnBrk="0" hangingPunct="1">
                        <a:defRPr sz="1800" kern="1200">
                          <a:solidFill>
                            <a:schemeClr val="tx1"/>
                          </a:solidFill>
                          <a:latin typeface="Arial"/>
                          <a:ea typeface="MS PGothic"/>
                        </a:defRPr>
                      </a:lvl9pPr>
                    </a:lstStyle>
                    <a:p>
                      <a:pPr algn="ctr" rtl="0" fontAlgn="b"/>
                      <a:r>
                        <a:rPr lang="en-US" sz="1600" b="0" i="0" u="none" strike="noStrike" dirty="0">
                          <a:solidFill>
                            <a:srgbClr val="415560"/>
                          </a:solidFill>
                          <a:effectLst/>
                          <a:latin typeface="+mn-lt"/>
                        </a:rPr>
                        <a:t>4.0</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E5F7"/>
                    </a:solidFill>
                  </a:tcPr>
                </a:tc>
                <a:tc>
                  <a:txBody>
                    <a:bodyPr/>
                    <a:lstStyle>
                      <a:lvl1pPr marL="0" algn="l" defTabSz="914400" rtl="0" eaLnBrk="1" latinLnBrk="0" hangingPunct="1">
                        <a:defRPr sz="1800" kern="1200">
                          <a:solidFill>
                            <a:schemeClr val="tx1"/>
                          </a:solidFill>
                          <a:latin typeface="Arial"/>
                          <a:ea typeface="MS PGothic"/>
                        </a:defRPr>
                      </a:lvl1pPr>
                      <a:lvl2pPr marL="457200" algn="l" defTabSz="914400" rtl="0" eaLnBrk="1" latinLnBrk="0" hangingPunct="1">
                        <a:defRPr sz="1800" kern="1200">
                          <a:solidFill>
                            <a:schemeClr val="tx1"/>
                          </a:solidFill>
                          <a:latin typeface="Arial"/>
                          <a:ea typeface="MS PGothic"/>
                        </a:defRPr>
                      </a:lvl2pPr>
                      <a:lvl3pPr marL="914400" algn="l" defTabSz="914400" rtl="0" eaLnBrk="1" latinLnBrk="0" hangingPunct="1">
                        <a:defRPr sz="1800" kern="1200">
                          <a:solidFill>
                            <a:schemeClr val="tx1"/>
                          </a:solidFill>
                          <a:latin typeface="Arial"/>
                          <a:ea typeface="MS PGothic"/>
                        </a:defRPr>
                      </a:lvl3pPr>
                      <a:lvl4pPr marL="1371600" algn="l" defTabSz="914400" rtl="0" eaLnBrk="1" latinLnBrk="0" hangingPunct="1">
                        <a:defRPr sz="1800" kern="1200">
                          <a:solidFill>
                            <a:schemeClr val="tx1"/>
                          </a:solidFill>
                          <a:latin typeface="Arial"/>
                          <a:ea typeface="MS PGothic"/>
                        </a:defRPr>
                      </a:lvl4pPr>
                      <a:lvl5pPr marL="1828800" algn="l" defTabSz="914400" rtl="0" eaLnBrk="1" latinLnBrk="0" hangingPunct="1">
                        <a:defRPr sz="1800" kern="1200">
                          <a:solidFill>
                            <a:schemeClr val="tx1"/>
                          </a:solidFill>
                          <a:latin typeface="Arial"/>
                          <a:ea typeface="MS PGothic"/>
                        </a:defRPr>
                      </a:lvl5pPr>
                      <a:lvl6pPr marL="2286000" algn="l" defTabSz="914400" rtl="0" eaLnBrk="1" latinLnBrk="0" hangingPunct="1">
                        <a:defRPr sz="1800" kern="1200">
                          <a:solidFill>
                            <a:schemeClr val="tx1"/>
                          </a:solidFill>
                          <a:latin typeface="Arial"/>
                          <a:ea typeface="MS PGothic"/>
                        </a:defRPr>
                      </a:lvl6pPr>
                      <a:lvl7pPr marL="2743200" algn="l" defTabSz="914400" rtl="0" eaLnBrk="1" latinLnBrk="0" hangingPunct="1">
                        <a:defRPr sz="1800" kern="1200">
                          <a:solidFill>
                            <a:schemeClr val="tx1"/>
                          </a:solidFill>
                          <a:latin typeface="Arial"/>
                          <a:ea typeface="MS PGothic"/>
                        </a:defRPr>
                      </a:lvl7pPr>
                      <a:lvl8pPr marL="3200400" algn="l" defTabSz="914400" rtl="0" eaLnBrk="1" latinLnBrk="0" hangingPunct="1">
                        <a:defRPr sz="1800" kern="1200">
                          <a:solidFill>
                            <a:schemeClr val="tx1"/>
                          </a:solidFill>
                          <a:latin typeface="Arial"/>
                          <a:ea typeface="MS PGothic"/>
                        </a:defRPr>
                      </a:lvl8pPr>
                      <a:lvl9pPr marL="3657600" algn="l" defTabSz="914400" rtl="0" eaLnBrk="1" latinLnBrk="0" hangingPunct="1">
                        <a:defRPr sz="1800" kern="1200">
                          <a:solidFill>
                            <a:schemeClr val="tx1"/>
                          </a:solidFill>
                          <a:latin typeface="Arial"/>
                          <a:ea typeface="MS PGothic"/>
                        </a:defRPr>
                      </a:lvl9pPr>
                    </a:lstStyle>
                    <a:p>
                      <a:pPr algn="ctr" rtl="0" fontAlgn="b"/>
                      <a:r>
                        <a:rPr lang="en-US" sz="1600" b="0" i="0" u="none" strike="noStrike" dirty="0">
                          <a:solidFill>
                            <a:srgbClr val="415560"/>
                          </a:solidFill>
                          <a:effectLst/>
                          <a:latin typeface="+mn-lt"/>
                        </a:rPr>
                        <a:t>8.0</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E5F7"/>
                    </a:solidFill>
                  </a:tcPr>
                </a:tc>
                <a:extLst>
                  <a:ext uri="{0D108BD9-81ED-4DB2-BD59-A6C34878D82A}">
                    <a16:rowId xmlns:a16="http://schemas.microsoft.com/office/drawing/2014/main" val="1587335317"/>
                  </a:ext>
                </a:extLst>
              </a:tr>
              <a:tr h="0">
                <a:tc>
                  <a:txBody>
                    <a:bodyPr/>
                    <a:lstStyle>
                      <a:lvl1pPr marL="0" algn="l" defTabSz="914400" rtl="0" eaLnBrk="1" latinLnBrk="0" hangingPunct="1">
                        <a:defRPr sz="1800" kern="1200">
                          <a:solidFill>
                            <a:schemeClr val="tx1"/>
                          </a:solidFill>
                          <a:latin typeface="Arial"/>
                          <a:ea typeface="MS PGothic"/>
                        </a:defRPr>
                      </a:lvl1pPr>
                      <a:lvl2pPr marL="457200" algn="l" defTabSz="914400" rtl="0" eaLnBrk="1" latinLnBrk="0" hangingPunct="1">
                        <a:defRPr sz="1800" kern="1200">
                          <a:solidFill>
                            <a:schemeClr val="tx1"/>
                          </a:solidFill>
                          <a:latin typeface="Arial"/>
                          <a:ea typeface="MS PGothic"/>
                        </a:defRPr>
                      </a:lvl2pPr>
                      <a:lvl3pPr marL="914400" algn="l" defTabSz="914400" rtl="0" eaLnBrk="1" latinLnBrk="0" hangingPunct="1">
                        <a:defRPr sz="1800" kern="1200">
                          <a:solidFill>
                            <a:schemeClr val="tx1"/>
                          </a:solidFill>
                          <a:latin typeface="Arial"/>
                          <a:ea typeface="MS PGothic"/>
                        </a:defRPr>
                      </a:lvl3pPr>
                      <a:lvl4pPr marL="1371600" algn="l" defTabSz="914400" rtl="0" eaLnBrk="1" latinLnBrk="0" hangingPunct="1">
                        <a:defRPr sz="1800" kern="1200">
                          <a:solidFill>
                            <a:schemeClr val="tx1"/>
                          </a:solidFill>
                          <a:latin typeface="Arial"/>
                          <a:ea typeface="MS PGothic"/>
                        </a:defRPr>
                      </a:lvl4pPr>
                      <a:lvl5pPr marL="1828800" algn="l" defTabSz="914400" rtl="0" eaLnBrk="1" latinLnBrk="0" hangingPunct="1">
                        <a:defRPr sz="1800" kern="1200">
                          <a:solidFill>
                            <a:schemeClr val="tx1"/>
                          </a:solidFill>
                          <a:latin typeface="Arial"/>
                          <a:ea typeface="MS PGothic"/>
                        </a:defRPr>
                      </a:lvl5pPr>
                      <a:lvl6pPr marL="2286000" algn="l" defTabSz="914400" rtl="0" eaLnBrk="1" latinLnBrk="0" hangingPunct="1">
                        <a:defRPr sz="1800" kern="1200">
                          <a:solidFill>
                            <a:schemeClr val="tx1"/>
                          </a:solidFill>
                          <a:latin typeface="Arial"/>
                          <a:ea typeface="MS PGothic"/>
                        </a:defRPr>
                      </a:lvl6pPr>
                      <a:lvl7pPr marL="2743200" algn="l" defTabSz="914400" rtl="0" eaLnBrk="1" latinLnBrk="0" hangingPunct="1">
                        <a:defRPr sz="1800" kern="1200">
                          <a:solidFill>
                            <a:schemeClr val="tx1"/>
                          </a:solidFill>
                          <a:latin typeface="Arial"/>
                          <a:ea typeface="MS PGothic"/>
                        </a:defRPr>
                      </a:lvl7pPr>
                      <a:lvl8pPr marL="3200400" algn="l" defTabSz="914400" rtl="0" eaLnBrk="1" latinLnBrk="0" hangingPunct="1">
                        <a:defRPr sz="1800" kern="1200">
                          <a:solidFill>
                            <a:schemeClr val="tx1"/>
                          </a:solidFill>
                          <a:latin typeface="Arial"/>
                          <a:ea typeface="MS PGothic"/>
                        </a:defRPr>
                      </a:lvl8pPr>
                      <a:lvl9pPr marL="3657600" algn="l" defTabSz="914400" rtl="0" eaLnBrk="1" latinLnBrk="0" hangingPunct="1">
                        <a:defRPr sz="1800" kern="1200">
                          <a:solidFill>
                            <a:schemeClr val="tx1"/>
                          </a:solidFill>
                          <a:latin typeface="Arial"/>
                          <a:ea typeface="MS PGothic"/>
                        </a:defRPr>
                      </a:lvl9pPr>
                    </a:lstStyle>
                    <a:p>
                      <a:pPr marL="0" algn="ct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mn-lt"/>
                          <a:ea typeface="Calibri" panose="020F0502020204030204" pitchFamily="34" charset="0"/>
                          <a:cs typeface="Times New Roman" panose="02020603050405020304" pitchFamily="18" charset="0"/>
                        </a:rPr>
                        <a:t>Canada</a:t>
                      </a:r>
                    </a:p>
                  </a:txBody>
                  <a:tcPr marL="0" marR="0" marT="72000" marB="720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F3FB"/>
                    </a:solidFill>
                  </a:tcPr>
                </a:tc>
                <a:tc>
                  <a:txBody>
                    <a:bodyPr/>
                    <a:lstStyle/>
                    <a:p>
                      <a:pPr marL="0" algn="ct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mn-lt"/>
                          <a:ea typeface="Calibri" panose="020F0502020204030204" pitchFamily="34" charset="0"/>
                          <a:cs typeface="Times New Roman" panose="02020603050405020304" pitchFamily="18" charset="0"/>
                        </a:rPr>
                        <a:t>38</a:t>
                      </a:r>
                    </a:p>
                  </a:txBody>
                  <a:tcPr marL="0" marR="0" marT="72000" marB="720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F3FB"/>
                    </a:solidFill>
                  </a:tcPr>
                </a:tc>
                <a:tc>
                  <a:txBody>
                    <a:bodyPr/>
                    <a:lstStyle>
                      <a:lvl1pPr marL="0" algn="l" defTabSz="914400" rtl="0" eaLnBrk="1" latinLnBrk="0" hangingPunct="1">
                        <a:defRPr sz="1800" kern="1200">
                          <a:solidFill>
                            <a:schemeClr val="tx1"/>
                          </a:solidFill>
                          <a:latin typeface="Arial"/>
                          <a:ea typeface="MS PGothic"/>
                        </a:defRPr>
                      </a:lvl1pPr>
                      <a:lvl2pPr marL="457200" algn="l" defTabSz="914400" rtl="0" eaLnBrk="1" latinLnBrk="0" hangingPunct="1">
                        <a:defRPr sz="1800" kern="1200">
                          <a:solidFill>
                            <a:schemeClr val="tx1"/>
                          </a:solidFill>
                          <a:latin typeface="Arial"/>
                          <a:ea typeface="MS PGothic"/>
                        </a:defRPr>
                      </a:lvl2pPr>
                      <a:lvl3pPr marL="914400" algn="l" defTabSz="914400" rtl="0" eaLnBrk="1" latinLnBrk="0" hangingPunct="1">
                        <a:defRPr sz="1800" kern="1200">
                          <a:solidFill>
                            <a:schemeClr val="tx1"/>
                          </a:solidFill>
                          <a:latin typeface="Arial"/>
                          <a:ea typeface="MS PGothic"/>
                        </a:defRPr>
                      </a:lvl3pPr>
                      <a:lvl4pPr marL="1371600" algn="l" defTabSz="914400" rtl="0" eaLnBrk="1" latinLnBrk="0" hangingPunct="1">
                        <a:defRPr sz="1800" kern="1200">
                          <a:solidFill>
                            <a:schemeClr val="tx1"/>
                          </a:solidFill>
                          <a:latin typeface="Arial"/>
                          <a:ea typeface="MS PGothic"/>
                        </a:defRPr>
                      </a:lvl4pPr>
                      <a:lvl5pPr marL="1828800" algn="l" defTabSz="914400" rtl="0" eaLnBrk="1" latinLnBrk="0" hangingPunct="1">
                        <a:defRPr sz="1800" kern="1200">
                          <a:solidFill>
                            <a:schemeClr val="tx1"/>
                          </a:solidFill>
                          <a:latin typeface="Arial"/>
                          <a:ea typeface="MS PGothic"/>
                        </a:defRPr>
                      </a:lvl5pPr>
                      <a:lvl6pPr marL="2286000" algn="l" defTabSz="914400" rtl="0" eaLnBrk="1" latinLnBrk="0" hangingPunct="1">
                        <a:defRPr sz="1800" kern="1200">
                          <a:solidFill>
                            <a:schemeClr val="tx1"/>
                          </a:solidFill>
                          <a:latin typeface="Arial"/>
                          <a:ea typeface="MS PGothic"/>
                        </a:defRPr>
                      </a:lvl6pPr>
                      <a:lvl7pPr marL="2743200" algn="l" defTabSz="914400" rtl="0" eaLnBrk="1" latinLnBrk="0" hangingPunct="1">
                        <a:defRPr sz="1800" kern="1200">
                          <a:solidFill>
                            <a:schemeClr val="tx1"/>
                          </a:solidFill>
                          <a:latin typeface="Arial"/>
                          <a:ea typeface="MS PGothic"/>
                        </a:defRPr>
                      </a:lvl7pPr>
                      <a:lvl8pPr marL="3200400" algn="l" defTabSz="914400" rtl="0" eaLnBrk="1" latinLnBrk="0" hangingPunct="1">
                        <a:defRPr sz="1800" kern="1200">
                          <a:solidFill>
                            <a:schemeClr val="tx1"/>
                          </a:solidFill>
                          <a:latin typeface="Arial"/>
                          <a:ea typeface="MS PGothic"/>
                        </a:defRPr>
                      </a:lvl8pPr>
                      <a:lvl9pPr marL="3657600" algn="l" defTabSz="914400" rtl="0" eaLnBrk="1" latinLnBrk="0" hangingPunct="1">
                        <a:defRPr sz="1800" kern="1200">
                          <a:solidFill>
                            <a:schemeClr val="tx1"/>
                          </a:solidFill>
                          <a:latin typeface="Arial"/>
                          <a:ea typeface="MS PGothic"/>
                        </a:defRPr>
                      </a:lvl9pPr>
                    </a:lstStyle>
                    <a:p>
                      <a:pPr algn="ctr" rtl="0" fontAlgn="b"/>
                      <a:r>
                        <a:rPr lang="en-US" sz="1600" b="0" i="0" u="none" strike="noStrike" dirty="0">
                          <a:solidFill>
                            <a:srgbClr val="415560"/>
                          </a:solidFill>
                          <a:effectLst/>
                          <a:latin typeface="+mn-lt"/>
                        </a:rPr>
                        <a:t>5.6</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F3FB"/>
                    </a:solidFill>
                  </a:tcPr>
                </a:tc>
                <a:tc>
                  <a:txBody>
                    <a:bodyPr/>
                    <a:lstStyle>
                      <a:lvl1pPr marL="0" algn="l" defTabSz="914400" rtl="0" eaLnBrk="1" latinLnBrk="0" hangingPunct="1">
                        <a:defRPr sz="1800" kern="1200">
                          <a:solidFill>
                            <a:schemeClr val="tx1"/>
                          </a:solidFill>
                          <a:latin typeface="Arial"/>
                          <a:ea typeface="MS PGothic"/>
                        </a:defRPr>
                      </a:lvl1pPr>
                      <a:lvl2pPr marL="457200" algn="l" defTabSz="914400" rtl="0" eaLnBrk="1" latinLnBrk="0" hangingPunct="1">
                        <a:defRPr sz="1800" kern="1200">
                          <a:solidFill>
                            <a:schemeClr val="tx1"/>
                          </a:solidFill>
                          <a:latin typeface="Arial"/>
                          <a:ea typeface="MS PGothic"/>
                        </a:defRPr>
                      </a:lvl2pPr>
                      <a:lvl3pPr marL="914400" algn="l" defTabSz="914400" rtl="0" eaLnBrk="1" latinLnBrk="0" hangingPunct="1">
                        <a:defRPr sz="1800" kern="1200">
                          <a:solidFill>
                            <a:schemeClr val="tx1"/>
                          </a:solidFill>
                          <a:latin typeface="Arial"/>
                          <a:ea typeface="MS PGothic"/>
                        </a:defRPr>
                      </a:lvl3pPr>
                      <a:lvl4pPr marL="1371600" algn="l" defTabSz="914400" rtl="0" eaLnBrk="1" latinLnBrk="0" hangingPunct="1">
                        <a:defRPr sz="1800" kern="1200">
                          <a:solidFill>
                            <a:schemeClr val="tx1"/>
                          </a:solidFill>
                          <a:latin typeface="Arial"/>
                          <a:ea typeface="MS PGothic"/>
                        </a:defRPr>
                      </a:lvl4pPr>
                      <a:lvl5pPr marL="1828800" algn="l" defTabSz="914400" rtl="0" eaLnBrk="1" latinLnBrk="0" hangingPunct="1">
                        <a:defRPr sz="1800" kern="1200">
                          <a:solidFill>
                            <a:schemeClr val="tx1"/>
                          </a:solidFill>
                          <a:latin typeface="Arial"/>
                          <a:ea typeface="MS PGothic"/>
                        </a:defRPr>
                      </a:lvl5pPr>
                      <a:lvl6pPr marL="2286000" algn="l" defTabSz="914400" rtl="0" eaLnBrk="1" latinLnBrk="0" hangingPunct="1">
                        <a:defRPr sz="1800" kern="1200">
                          <a:solidFill>
                            <a:schemeClr val="tx1"/>
                          </a:solidFill>
                          <a:latin typeface="Arial"/>
                          <a:ea typeface="MS PGothic"/>
                        </a:defRPr>
                      </a:lvl6pPr>
                      <a:lvl7pPr marL="2743200" algn="l" defTabSz="914400" rtl="0" eaLnBrk="1" latinLnBrk="0" hangingPunct="1">
                        <a:defRPr sz="1800" kern="1200">
                          <a:solidFill>
                            <a:schemeClr val="tx1"/>
                          </a:solidFill>
                          <a:latin typeface="Arial"/>
                          <a:ea typeface="MS PGothic"/>
                        </a:defRPr>
                      </a:lvl7pPr>
                      <a:lvl8pPr marL="3200400" algn="l" defTabSz="914400" rtl="0" eaLnBrk="1" latinLnBrk="0" hangingPunct="1">
                        <a:defRPr sz="1800" kern="1200">
                          <a:solidFill>
                            <a:schemeClr val="tx1"/>
                          </a:solidFill>
                          <a:latin typeface="Arial"/>
                          <a:ea typeface="MS PGothic"/>
                        </a:defRPr>
                      </a:lvl8pPr>
                      <a:lvl9pPr marL="3657600" algn="l" defTabSz="914400" rtl="0" eaLnBrk="1" latinLnBrk="0" hangingPunct="1">
                        <a:defRPr sz="1800" kern="1200">
                          <a:solidFill>
                            <a:schemeClr val="tx1"/>
                          </a:solidFill>
                          <a:latin typeface="Arial"/>
                          <a:ea typeface="MS PGothic"/>
                        </a:defRPr>
                      </a:lvl9pPr>
                    </a:lstStyle>
                    <a:p>
                      <a:pPr algn="ctr" rtl="0" fontAlgn="b"/>
                      <a:r>
                        <a:rPr lang="en-US" sz="1600" b="0" i="0" u="none" strike="noStrike" dirty="0">
                          <a:solidFill>
                            <a:srgbClr val="415560"/>
                          </a:solidFill>
                          <a:effectLst/>
                          <a:latin typeface="+mn-lt"/>
                        </a:rPr>
                        <a:t>5.5</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F3FB"/>
                    </a:solidFill>
                  </a:tcPr>
                </a:tc>
                <a:tc>
                  <a:txBody>
                    <a:bodyPr/>
                    <a:lstStyle>
                      <a:lvl1pPr marL="0" algn="l" defTabSz="914400" rtl="0" eaLnBrk="1" latinLnBrk="0" hangingPunct="1">
                        <a:defRPr sz="1800" kern="1200">
                          <a:solidFill>
                            <a:schemeClr val="tx1"/>
                          </a:solidFill>
                          <a:latin typeface="Arial"/>
                          <a:ea typeface="MS PGothic"/>
                        </a:defRPr>
                      </a:lvl1pPr>
                      <a:lvl2pPr marL="457200" algn="l" defTabSz="914400" rtl="0" eaLnBrk="1" latinLnBrk="0" hangingPunct="1">
                        <a:defRPr sz="1800" kern="1200">
                          <a:solidFill>
                            <a:schemeClr val="tx1"/>
                          </a:solidFill>
                          <a:latin typeface="Arial"/>
                          <a:ea typeface="MS PGothic"/>
                        </a:defRPr>
                      </a:lvl2pPr>
                      <a:lvl3pPr marL="914400" algn="l" defTabSz="914400" rtl="0" eaLnBrk="1" latinLnBrk="0" hangingPunct="1">
                        <a:defRPr sz="1800" kern="1200">
                          <a:solidFill>
                            <a:schemeClr val="tx1"/>
                          </a:solidFill>
                          <a:latin typeface="Arial"/>
                          <a:ea typeface="MS PGothic"/>
                        </a:defRPr>
                      </a:lvl3pPr>
                      <a:lvl4pPr marL="1371600" algn="l" defTabSz="914400" rtl="0" eaLnBrk="1" latinLnBrk="0" hangingPunct="1">
                        <a:defRPr sz="1800" kern="1200">
                          <a:solidFill>
                            <a:schemeClr val="tx1"/>
                          </a:solidFill>
                          <a:latin typeface="Arial"/>
                          <a:ea typeface="MS PGothic"/>
                        </a:defRPr>
                      </a:lvl4pPr>
                      <a:lvl5pPr marL="1828800" algn="l" defTabSz="914400" rtl="0" eaLnBrk="1" latinLnBrk="0" hangingPunct="1">
                        <a:defRPr sz="1800" kern="1200">
                          <a:solidFill>
                            <a:schemeClr val="tx1"/>
                          </a:solidFill>
                          <a:latin typeface="Arial"/>
                          <a:ea typeface="MS PGothic"/>
                        </a:defRPr>
                      </a:lvl5pPr>
                      <a:lvl6pPr marL="2286000" algn="l" defTabSz="914400" rtl="0" eaLnBrk="1" latinLnBrk="0" hangingPunct="1">
                        <a:defRPr sz="1800" kern="1200">
                          <a:solidFill>
                            <a:schemeClr val="tx1"/>
                          </a:solidFill>
                          <a:latin typeface="Arial"/>
                          <a:ea typeface="MS PGothic"/>
                        </a:defRPr>
                      </a:lvl6pPr>
                      <a:lvl7pPr marL="2743200" algn="l" defTabSz="914400" rtl="0" eaLnBrk="1" latinLnBrk="0" hangingPunct="1">
                        <a:defRPr sz="1800" kern="1200">
                          <a:solidFill>
                            <a:schemeClr val="tx1"/>
                          </a:solidFill>
                          <a:latin typeface="Arial"/>
                          <a:ea typeface="MS PGothic"/>
                        </a:defRPr>
                      </a:lvl7pPr>
                      <a:lvl8pPr marL="3200400" algn="l" defTabSz="914400" rtl="0" eaLnBrk="1" latinLnBrk="0" hangingPunct="1">
                        <a:defRPr sz="1800" kern="1200">
                          <a:solidFill>
                            <a:schemeClr val="tx1"/>
                          </a:solidFill>
                          <a:latin typeface="Arial"/>
                          <a:ea typeface="MS PGothic"/>
                        </a:defRPr>
                      </a:lvl8pPr>
                      <a:lvl9pPr marL="3657600" algn="l" defTabSz="914400" rtl="0" eaLnBrk="1" latinLnBrk="0" hangingPunct="1">
                        <a:defRPr sz="1800" kern="1200">
                          <a:solidFill>
                            <a:schemeClr val="tx1"/>
                          </a:solidFill>
                          <a:latin typeface="Arial"/>
                          <a:ea typeface="MS PGothic"/>
                        </a:defRPr>
                      </a:lvl9pPr>
                    </a:lstStyle>
                    <a:p>
                      <a:pPr algn="ctr" rtl="0" fontAlgn="b"/>
                      <a:r>
                        <a:rPr lang="en-US" sz="1600" b="0" i="0" u="none" strike="noStrike" dirty="0">
                          <a:solidFill>
                            <a:srgbClr val="415560"/>
                          </a:solidFill>
                          <a:effectLst/>
                          <a:latin typeface="+mn-lt"/>
                        </a:rPr>
                        <a:t>3.5</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F3FB"/>
                    </a:solidFill>
                  </a:tcPr>
                </a:tc>
                <a:tc>
                  <a:txBody>
                    <a:bodyPr/>
                    <a:lstStyle>
                      <a:lvl1pPr marL="0" algn="l" defTabSz="914400" rtl="0" eaLnBrk="1" latinLnBrk="0" hangingPunct="1">
                        <a:defRPr sz="1800" kern="1200">
                          <a:solidFill>
                            <a:schemeClr val="tx1"/>
                          </a:solidFill>
                          <a:latin typeface="Arial"/>
                          <a:ea typeface="MS PGothic"/>
                        </a:defRPr>
                      </a:lvl1pPr>
                      <a:lvl2pPr marL="457200" algn="l" defTabSz="914400" rtl="0" eaLnBrk="1" latinLnBrk="0" hangingPunct="1">
                        <a:defRPr sz="1800" kern="1200">
                          <a:solidFill>
                            <a:schemeClr val="tx1"/>
                          </a:solidFill>
                          <a:latin typeface="Arial"/>
                          <a:ea typeface="MS PGothic"/>
                        </a:defRPr>
                      </a:lvl2pPr>
                      <a:lvl3pPr marL="914400" algn="l" defTabSz="914400" rtl="0" eaLnBrk="1" latinLnBrk="0" hangingPunct="1">
                        <a:defRPr sz="1800" kern="1200">
                          <a:solidFill>
                            <a:schemeClr val="tx1"/>
                          </a:solidFill>
                          <a:latin typeface="Arial"/>
                          <a:ea typeface="MS PGothic"/>
                        </a:defRPr>
                      </a:lvl3pPr>
                      <a:lvl4pPr marL="1371600" algn="l" defTabSz="914400" rtl="0" eaLnBrk="1" latinLnBrk="0" hangingPunct="1">
                        <a:defRPr sz="1800" kern="1200">
                          <a:solidFill>
                            <a:schemeClr val="tx1"/>
                          </a:solidFill>
                          <a:latin typeface="Arial"/>
                          <a:ea typeface="MS PGothic"/>
                        </a:defRPr>
                      </a:lvl4pPr>
                      <a:lvl5pPr marL="1828800" algn="l" defTabSz="914400" rtl="0" eaLnBrk="1" latinLnBrk="0" hangingPunct="1">
                        <a:defRPr sz="1800" kern="1200">
                          <a:solidFill>
                            <a:schemeClr val="tx1"/>
                          </a:solidFill>
                          <a:latin typeface="Arial"/>
                          <a:ea typeface="MS PGothic"/>
                        </a:defRPr>
                      </a:lvl5pPr>
                      <a:lvl6pPr marL="2286000" algn="l" defTabSz="914400" rtl="0" eaLnBrk="1" latinLnBrk="0" hangingPunct="1">
                        <a:defRPr sz="1800" kern="1200">
                          <a:solidFill>
                            <a:schemeClr val="tx1"/>
                          </a:solidFill>
                          <a:latin typeface="Arial"/>
                          <a:ea typeface="MS PGothic"/>
                        </a:defRPr>
                      </a:lvl6pPr>
                      <a:lvl7pPr marL="2743200" algn="l" defTabSz="914400" rtl="0" eaLnBrk="1" latinLnBrk="0" hangingPunct="1">
                        <a:defRPr sz="1800" kern="1200">
                          <a:solidFill>
                            <a:schemeClr val="tx1"/>
                          </a:solidFill>
                          <a:latin typeface="Arial"/>
                          <a:ea typeface="MS PGothic"/>
                        </a:defRPr>
                      </a:lvl7pPr>
                      <a:lvl8pPr marL="3200400" algn="l" defTabSz="914400" rtl="0" eaLnBrk="1" latinLnBrk="0" hangingPunct="1">
                        <a:defRPr sz="1800" kern="1200">
                          <a:solidFill>
                            <a:schemeClr val="tx1"/>
                          </a:solidFill>
                          <a:latin typeface="Arial"/>
                          <a:ea typeface="MS PGothic"/>
                        </a:defRPr>
                      </a:lvl8pPr>
                      <a:lvl9pPr marL="3657600" algn="l" defTabSz="914400" rtl="0" eaLnBrk="1" latinLnBrk="0" hangingPunct="1">
                        <a:defRPr sz="1800" kern="1200">
                          <a:solidFill>
                            <a:schemeClr val="tx1"/>
                          </a:solidFill>
                          <a:latin typeface="Arial"/>
                          <a:ea typeface="MS PGothic"/>
                        </a:defRPr>
                      </a:lvl9pPr>
                    </a:lstStyle>
                    <a:p>
                      <a:pPr algn="ctr" rtl="0" fontAlgn="b"/>
                      <a:r>
                        <a:rPr lang="en-US" sz="1600" b="0" i="0" u="none" strike="noStrike" dirty="0">
                          <a:solidFill>
                            <a:srgbClr val="415560"/>
                          </a:solidFill>
                          <a:effectLst/>
                          <a:latin typeface="+mn-lt"/>
                        </a:rPr>
                        <a:t>9.2</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F3FB"/>
                    </a:solidFill>
                  </a:tcPr>
                </a:tc>
                <a:extLst>
                  <a:ext uri="{0D108BD9-81ED-4DB2-BD59-A6C34878D82A}">
                    <a16:rowId xmlns:a16="http://schemas.microsoft.com/office/drawing/2014/main" val="2737235165"/>
                  </a:ext>
                </a:extLst>
              </a:tr>
              <a:tr h="0">
                <a:tc>
                  <a:txBody>
                    <a:bodyPr/>
                    <a:lstStyle>
                      <a:lvl1pPr marL="0" algn="l" defTabSz="914400" rtl="0" eaLnBrk="1" latinLnBrk="0" hangingPunct="1">
                        <a:defRPr sz="1800" kern="1200">
                          <a:solidFill>
                            <a:schemeClr val="tx1"/>
                          </a:solidFill>
                          <a:latin typeface="Arial"/>
                          <a:ea typeface="MS PGothic"/>
                        </a:defRPr>
                      </a:lvl1pPr>
                      <a:lvl2pPr marL="457200" algn="l" defTabSz="914400" rtl="0" eaLnBrk="1" latinLnBrk="0" hangingPunct="1">
                        <a:defRPr sz="1800" kern="1200">
                          <a:solidFill>
                            <a:schemeClr val="tx1"/>
                          </a:solidFill>
                          <a:latin typeface="Arial"/>
                          <a:ea typeface="MS PGothic"/>
                        </a:defRPr>
                      </a:lvl2pPr>
                      <a:lvl3pPr marL="914400" algn="l" defTabSz="914400" rtl="0" eaLnBrk="1" latinLnBrk="0" hangingPunct="1">
                        <a:defRPr sz="1800" kern="1200">
                          <a:solidFill>
                            <a:schemeClr val="tx1"/>
                          </a:solidFill>
                          <a:latin typeface="Arial"/>
                          <a:ea typeface="MS PGothic"/>
                        </a:defRPr>
                      </a:lvl3pPr>
                      <a:lvl4pPr marL="1371600" algn="l" defTabSz="914400" rtl="0" eaLnBrk="1" latinLnBrk="0" hangingPunct="1">
                        <a:defRPr sz="1800" kern="1200">
                          <a:solidFill>
                            <a:schemeClr val="tx1"/>
                          </a:solidFill>
                          <a:latin typeface="Arial"/>
                          <a:ea typeface="MS PGothic"/>
                        </a:defRPr>
                      </a:lvl4pPr>
                      <a:lvl5pPr marL="1828800" algn="l" defTabSz="914400" rtl="0" eaLnBrk="1" latinLnBrk="0" hangingPunct="1">
                        <a:defRPr sz="1800" kern="1200">
                          <a:solidFill>
                            <a:schemeClr val="tx1"/>
                          </a:solidFill>
                          <a:latin typeface="Arial"/>
                          <a:ea typeface="MS PGothic"/>
                        </a:defRPr>
                      </a:lvl5pPr>
                      <a:lvl6pPr marL="2286000" algn="l" defTabSz="914400" rtl="0" eaLnBrk="1" latinLnBrk="0" hangingPunct="1">
                        <a:defRPr sz="1800" kern="1200">
                          <a:solidFill>
                            <a:schemeClr val="tx1"/>
                          </a:solidFill>
                          <a:latin typeface="Arial"/>
                          <a:ea typeface="MS PGothic"/>
                        </a:defRPr>
                      </a:lvl6pPr>
                      <a:lvl7pPr marL="2743200" algn="l" defTabSz="914400" rtl="0" eaLnBrk="1" latinLnBrk="0" hangingPunct="1">
                        <a:defRPr sz="1800" kern="1200">
                          <a:solidFill>
                            <a:schemeClr val="tx1"/>
                          </a:solidFill>
                          <a:latin typeface="Arial"/>
                          <a:ea typeface="MS PGothic"/>
                        </a:defRPr>
                      </a:lvl7pPr>
                      <a:lvl8pPr marL="3200400" algn="l" defTabSz="914400" rtl="0" eaLnBrk="1" latinLnBrk="0" hangingPunct="1">
                        <a:defRPr sz="1800" kern="1200">
                          <a:solidFill>
                            <a:schemeClr val="tx1"/>
                          </a:solidFill>
                          <a:latin typeface="Arial"/>
                          <a:ea typeface="MS PGothic"/>
                        </a:defRPr>
                      </a:lvl8pPr>
                      <a:lvl9pPr marL="3657600" algn="l" defTabSz="914400" rtl="0" eaLnBrk="1" latinLnBrk="0" hangingPunct="1">
                        <a:defRPr sz="1800" kern="1200">
                          <a:solidFill>
                            <a:schemeClr val="tx1"/>
                          </a:solidFill>
                          <a:latin typeface="Arial"/>
                          <a:ea typeface="MS PGothic"/>
                        </a:defRPr>
                      </a:lvl9pPr>
                    </a:lstStyle>
                    <a:p>
                      <a:pPr marL="0" algn="ct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mn-lt"/>
                          <a:ea typeface="Calibri" panose="020F0502020204030204" pitchFamily="34" charset="0"/>
                          <a:cs typeface="Times New Roman" panose="02020603050405020304" pitchFamily="18" charset="0"/>
                        </a:rPr>
                        <a:t>Germany</a:t>
                      </a:r>
                    </a:p>
                  </a:txBody>
                  <a:tcPr marL="0" marR="0" marT="72000" marB="720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E5F7"/>
                    </a:solidFill>
                  </a:tcPr>
                </a:tc>
                <a:tc>
                  <a:txBody>
                    <a:bodyPr/>
                    <a:lstStyle/>
                    <a:p>
                      <a:pPr marL="0" algn="ct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mn-lt"/>
                          <a:ea typeface="Calibri" panose="020F0502020204030204" pitchFamily="34" charset="0"/>
                          <a:cs typeface="Times New Roman" panose="02020603050405020304" pitchFamily="18" charset="0"/>
                        </a:rPr>
                        <a:t>287</a:t>
                      </a:r>
                    </a:p>
                  </a:txBody>
                  <a:tcPr marL="0" marR="0" marT="72000" marB="720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E5F7"/>
                    </a:solidFill>
                  </a:tcPr>
                </a:tc>
                <a:tc>
                  <a:txBody>
                    <a:bodyPr/>
                    <a:lstStyle>
                      <a:lvl1pPr marL="0" algn="l" defTabSz="914400" rtl="0" eaLnBrk="1" latinLnBrk="0" hangingPunct="1">
                        <a:defRPr sz="1800" kern="1200">
                          <a:solidFill>
                            <a:schemeClr val="tx1"/>
                          </a:solidFill>
                          <a:latin typeface="Arial"/>
                          <a:ea typeface="MS PGothic"/>
                        </a:defRPr>
                      </a:lvl1pPr>
                      <a:lvl2pPr marL="457200" algn="l" defTabSz="914400" rtl="0" eaLnBrk="1" latinLnBrk="0" hangingPunct="1">
                        <a:defRPr sz="1800" kern="1200">
                          <a:solidFill>
                            <a:schemeClr val="tx1"/>
                          </a:solidFill>
                          <a:latin typeface="Arial"/>
                          <a:ea typeface="MS PGothic"/>
                        </a:defRPr>
                      </a:lvl2pPr>
                      <a:lvl3pPr marL="914400" algn="l" defTabSz="914400" rtl="0" eaLnBrk="1" latinLnBrk="0" hangingPunct="1">
                        <a:defRPr sz="1800" kern="1200">
                          <a:solidFill>
                            <a:schemeClr val="tx1"/>
                          </a:solidFill>
                          <a:latin typeface="Arial"/>
                          <a:ea typeface="MS PGothic"/>
                        </a:defRPr>
                      </a:lvl3pPr>
                      <a:lvl4pPr marL="1371600" algn="l" defTabSz="914400" rtl="0" eaLnBrk="1" latinLnBrk="0" hangingPunct="1">
                        <a:defRPr sz="1800" kern="1200">
                          <a:solidFill>
                            <a:schemeClr val="tx1"/>
                          </a:solidFill>
                          <a:latin typeface="Arial"/>
                          <a:ea typeface="MS PGothic"/>
                        </a:defRPr>
                      </a:lvl4pPr>
                      <a:lvl5pPr marL="1828800" algn="l" defTabSz="914400" rtl="0" eaLnBrk="1" latinLnBrk="0" hangingPunct="1">
                        <a:defRPr sz="1800" kern="1200">
                          <a:solidFill>
                            <a:schemeClr val="tx1"/>
                          </a:solidFill>
                          <a:latin typeface="Arial"/>
                          <a:ea typeface="MS PGothic"/>
                        </a:defRPr>
                      </a:lvl5pPr>
                      <a:lvl6pPr marL="2286000" algn="l" defTabSz="914400" rtl="0" eaLnBrk="1" latinLnBrk="0" hangingPunct="1">
                        <a:defRPr sz="1800" kern="1200">
                          <a:solidFill>
                            <a:schemeClr val="tx1"/>
                          </a:solidFill>
                          <a:latin typeface="Arial"/>
                          <a:ea typeface="MS PGothic"/>
                        </a:defRPr>
                      </a:lvl6pPr>
                      <a:lvl7pPr marL="2743200" algn="l" defTabSz="914400" rtl="0" eaLnBrk="1" latinLnBrk="0" hangingPunct="1">
                        <a:defRPr sz="1800" kern="1200">
                          <a:solidFill>
                            <a:schemeClr val="tx1"/>
                          </a:solidFill>
                          <a:latin typeface="Arial"/>
                          <a:ea typeface="MS PGothic"/>
                        </a:defRPr>
                      </a:lvl7pPr>
                      <a:lvl8pPr marL="3200400" algn="l" defTabSz="914400" rtl="0" eaLnBrk="1" latinLnBrk="0" hangingPunct="1">
                        <a:defRPr sz="1800" kern="1200">
                          <a:solidFill>
                            <a:schemeClr val="tx1"/>
                          </a:solidFill>
                          <a:latin typeface="Arial"/>
                          <a:ea typeface="MS PGothic"/>
                        </a:defRPr>
                      </a:lvl8pPr>
                      <a:lvl9pPr marL="3657600" algn="l" defTabSz="914400" rtl="0" eaLnBrk="1" latinLnBrk="0" hangingPunct="1">
                        <a:defRPr sz="1800" kern="1200">
                          <a:solidFill>
                            <a:schemeClr val="tx1"/>
                          </a:solidFill>
                          <a:latin typeface="Arial"/>
                          <a:ea typeface="MS PGothic"/>
                        </a:defRPr>
                      </a:lvl9pPr>
                    </a:lstStyle>
                    <a:p>
                      <a:pPr algn="ctr" rtl="0" fontAlgn="b"/>
                      <a:r>
                        <a:rPr lang="en-US" sz="1600" b="0" i="0" u="none" strike="noStrike" dirty="0">
                          <a:solidFill>
                            <a:srgbClr val="4D4D4F"/>
                          </a:solidFill>
                          <a:effectLst/>
                          <a:latin typeface="+mn-lt"/>
                        </a:rPr>
                        <a:t>5.8</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E5F7"/>
                    </a:solidFill>
                  </a:tcPr>
                </a:tc>
                <a:tc>
                  <a:txBody>
                    <a:bodyPr/>
                    <a:lstStyle>
                      <a:lvl1pPr marL="0" algn="l" defTabSz="914400" rtl="0" eaLnBrk="1" latinLnBrk="0" hangingPunct="1">
                        <a:defRPr sz="1800" kern="1200">
                          <a:solidFill>
                            <a:schemeClr val="tx1"/>
                          </a:solidFill>
                          <a:latin typeface="Arial"/>
                          <a:ea typeface="MS PGothic"/>
                        </a:defRPr>
                      </a:lvl1pPr>
                      <a:lvl2pPr marL="457200" algn="l" defTabSz="914400" rtl="0" eaLnBrk="1" latinLnBrk="0" hangingPunct="1">
                        <a:defRPr sz="1800" kern="1200">
                          <a:solidFill>
                            <a:schemeClr val="tx1"/>
                          </a:solidFill>
                          <a:latin typeface="Arial"/>
                          <a:ea typeface="MS PGothic"/>
                        </a:defRPr>
                      </a:lvl2pPr>
                      <a:lvl3pPr marL="914400" algn="l" defTabSz="914400" rtl="0" eaLnBrk="1" latinLnBrk="0" hangingPunct="1">
                        <a:defRPr sz="1800" kern="1200">
                          <a:solidFill>
                            <a:schemeClr val="tx1"/>
                          </a:solidFill>
                          <a:latin typeface="Arial"/>
                          <a:ea typeface="MS PGothic"/>
                        </a:defRPr>
                      </a:lvl3pPr>
                      <a:lvl4pPr marL="1371600" algn="l" defTabSz="914400" rtl="0" eaLnBrk="1" latinLnBrk="0" hangingPunct="1">
                        <a:defRPr sz="1800" kern="1200">
                          <a:solidFill>
                            <a:schemeClr val="tx1"/>
                          </a:solidFill>
                          <a:latin typeface="Arial"/>
                          <a:ea typeface="MS PGothic"/>
                        </a:defRPr>
                      </a:lvl4pPr>
                      <a:lvl5pPr marL="1828800" algn="l" defTabSz="914400" rtl="0" eaLnBrk="1" latinLnBrk="0" hangingPunct="1">
                        <a:defRPr sz="1800" kern="1200">
                          <a:solidFill>
                            <a:schemeClr val="tx1"/>
                          </a:solidFill>
                          <a:latin typeface="Arial"/>
                          <a:ea typeface="MS PGothic"/>
                        </a:defRPr>
                      </a:lvl5pPr>
                      <a:lvl6pPr marL="2286000" algn="l" defTabSz="914400" rtl="0" eaLnBrk="1" latinLnBrk="0" hangingPunct="1">
                        <a:defRPr sz="1800" kern="1200">
                          <a:solidFill>
                            <a:schemeClr val="tx1"/>
                          </a:solidFill>
                          <a:latin typeface="Arial"/>
                          <a:ea typeface="MS PGothic"/>
                        </a:defRPr>
                      </a:lvl6pPr>
                      <a:lvl7pPr marL="2743200" algn="l" defTabSz="914400" rtl="0" eaLnBrk="1" latinLnBrk="0" hangingPunct="1">
                        <a:defRPr sz="1800" kern="1200">
                          <a:solidFill>
                            <a:schemeClr val="tx1"/>
                          </a:solidFill>
                          <a:latin typeface="Arial"/>
                          <a:ea typeface="MS PGothic"/>
                        </a:defRPr>
                      </a:lvl7pPr>
                      <a:lvl8pPr marL="3200400" algn="l" defTabSz="914400" rtl="0" eaLnBrk="1" latinLnBrk="0" hangingPunct="1">
                        <a:defRPr sz="1800" kern="1200">
                          <a:solidFill>
                            <a:schemeClr val="tx1"/>
                          </a:solidFill>
                          <a:latin typeface="Arial"/>
                          <a:ea typeface="MS PGothic"/>
                        </a:defRPr>
                      </a:lvl8pPr>
                      <a:lvl9pPr marL="3657600" algn="l" defTabSz="914400" rtl="0" eaLnBrk="1" latinLnBrk="0" hangingPunct="1">
                        <a:defRPr sz="1800" kern="1200">
                          <a:solidFill>
                            <a:schemeClr val="tx1"/>
                          </a:solidFill>
                          <a:latin typeface="Arial"/>
                          <a:ea typeface="MS PGothic"/>
                        </a:defRPr>
                      </a:lvl9pPr>
                    </a:lstStyle>
                    <a:p>
                      <a:pPr algn="ctr" rtl="0" fontAlgn="b"/>
                      <a:r>
                        <a:rPr lang="en-US" sz="1600" b="0" i="0" u="none" strike="noStrike" dirty="0">
                          <a:solidFill>
                            <a:srgbClr val="4D4D4F"/>
                          </a:solidFill>
                          <a:effectLst/>
                          <a:latin typeface="+mn-lt"/>
                        </a:rPr>
                        <a:t>5.5</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E5F7"/>
                    </a:solidFill>
                  </a:tcPr>
                </a:tc>
                <a:tc>
                  <a:txBody>
                    <a:bodyPr/>
                    <a:lstStyle>
                      <a:lvl1pPr marL="0" algn="l" defTabSz="914400" rtl="0" eaLnBrk="1" latinLnBrk="0" hangingPunct="1">
                        <a:defRPr sz="1800" kern="1200">
                          <a:solidFill>
                            <a:schemeClr val="tx1"/>
                          </a:solidFill>
                          <a:latin typeface="Arial"/>
                          <a:ea typeface="MS PGothic"/>
                        </a:defRPr>
                      </a:lvl1pPr>
                      <a:lvl2pPr marL="457200" algn="l" defTabSz="914400" rtl="0" eaLnBrk="1" latinLnBrk="0" hangingPunct="1">
                        <a:defRPr sz="1800" kern="1200">
                          <a:solidFill>
                            <a:schemeClr val="tx1"/>
                          </a:solidFill>
                          <a:latin typeface="Arial"/>
                          <a:ea typeface="MS PGothic"/>
                        </a:defRPr>
                      </a:lvl2pPr>
                      <a:lvl3pPr marL="914400" algn="l" defTabSz="914400" rtl="0" eaLnBrk="1" latinLnBrk="0" hangingPunct="1">
                        <a:defRPr sz="1800" kern="1200">
                          <a:solidFill>
                            <a:schemeClr val="tx1"/>
                          </a:solidFill>
                          <a:latin typeface="Arial"/>
                          <a:ea typeface="MS PGothic"/>
                        </a:defRPr>
                      </a:lvl3pPr>
                      <a:lvl4pPr marL="1371600" algn="l" defTabSz="914400" rtl="0" eaLnBrk="1" latinLnBrk="0" hangingPunct="1">
                        <a:defRPr sz="1800" kern="1200">
                          <a:solidFill>
                            <a:schemeClr val="tx1"/>
                          </a:solidFill>
                          <a:latin typeface="Arial"/>
                          <a:ea typeface="MS PGothic"/>
                        </a:defRPr>
                      </a:lvl4pPr>
                      <a:lvl5pPr marL="1828800" algn="l" defTabSz="914400" rtl="0" eaLnBrk="1" latinLnBrk="0" hangingPunct="1">
                        <a:defRPr sz="1800" kern="1200">
                          <a:solidFill>
                            <a:schemeClr val="tx1"/>
                          </a:solidFill>
                          <a:latin typeface="Arial"/>
                          <a:ea typeface="MS PGothic"/>
                        </a:defRPr>
                      </a:lvl5pPr>
                      <a:lvl6pPr marL="2286000" algn="l" defTabSz="914400" rtl="0" eaLnBrk="1" latinLnBrk="0" hangingPunct="1">
                        <a:defRPr sz="1800" kern="1200">
                          <a:solidFill>
                            <a:schemeClr val="tx1"/>
                          </a:solidFill>
                          <a:latin typeface="Arial"/>
                          <a:ea typeface="MS PGothic"/>
                        </a:defRPr>
                      </a:lvl6pPr>
                      <a:lvl7pPr marL="2743200" algn="l" defTabSz="914400" rtl="0" eaLnBrk="1" latinLnBrk="0" hangingPunct="1">
                        <a:defRPr sz="1800" kern="1200">
                          <a:solidFill>
                            <a:schemeClr val="tx1"/>
                          </a:solidFill>
                          <a:latin typeface="Arial"/>
                          <a:ea typeface="MS PGothic"/>
                        </a:defRPr>
                      </a:lvl7pPr>
                      <a:lvl8pPr marL="3200400" algn="l" defTabSz="914400" rtl="0" eaLnBrk="1" latinLnBrk="0" hangingPunct="1">
                        <a:defRPr sz="1800" kern="1200">
                          <a:solidFill>
                            <a:schemeClr val="tx1"/>
                          </a:solidFill>
                          <a:latin typeface="Arial"/>
                          <a:ea typeface="MS PGothic"/>
                        </a:defRPr>
                      </a:lvl8pPr>
                      <a:lvl9pPr marL="3657600" algn="l" defTabSz="914400" rtl="0" eaLnBrk="1" latinLnBrk="0" hangingPunct="1">
                        <a:defRPr sz="1800" kern="1200">
                          <a:solidFill>
                            <a:schemeClr val="tx1"/>
                          </a:solidFill>
                          <a:latin typeface="Arial"/>
                          <a:ea typeface="MS PGothic"/>
                        </a:defRPr>
                      </a:lvl9pPr>
                    </a:lstStyle>
                    <a:p>
                      <a:pPr algn="ctr" rtl="0" fontAlgn="b"/>
                      <a:r>
                        <a:rPr lang="en-US" sz="1600" b="0" i="0" u="none" strike="noStrike" dirty="0">
                          <a:solidFill>
                            <a:srgbClr val="BF0D3E"/>
                          </a:solidFill>
                          <a:effectLst/>
                          <a:latin typeface="+mn-lt"/>
                        </a:rPr>
                        <a:t>1.0</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E5F7"/>
                    </a:solidFill>
                  </a:tcPr>
                </a:tc>
                <a:tc>
                  <a:txBody>
                    <a:bodyPr/>
                    <a:lstStyle>
                      <a:lvl1pPr marL="0" algn="l" defTabSz="914400" rtl="0" eaLnBrk="1" latinLnBrk="0" hangingPunct="1">
                        <a:defRPr sz="1800" kern="1200">
                          <a:solidFill>
                            <a:schemeClr val="tx1"/>
                          </a:solidFill>
                          <a:latin typeface="Arial"/>
                          <a:ea typeface="MS PGothic"/>
                        </a:defRPr>
                      </a:lvl1pPr>
                      <a:lvl2pPr marL="457200" algn="l" defTabSz="914400" rtl="0" eaLnBrk="1" latinLnBrk="0" hangingPunct="1">
                        <a:defRPr sz="1800" kern="1200">
                          <a:solidFill>
                            <a:schemeClr val="tx1"/>
                          </a:solidFill>
                          <a:latin typeface="Arial"/>
                          <a:ea typeface="MS PGothic"/>
                        </a:defRPr>
                      </a:lvl2pPr>
                      <a:lvl3pPr marL="914400" algn="l" defTabSz="914400" rtl="0" eaLnBrk="1" latinLnBrk="0" hangingPunct="1">
                        <a:defRPr sz="1800" kern="1200">
                          <a:solidFill>
                            <a:schemeClr val="tx1"/>
                          </a:solidFill>
                          <a:latin typeface="Arial"/>
                          <a:ea typeface="MS PGothic"/>
                        </a:defRPr>
                      </a:lvl3pPr>
                      <a:lvl4pPr marL="1371600" algn="l" defTabSz="914400" rtl="0" eaLnBrk="1" latinLnBrk="0" hangingPunct="1">
                        <a:defRPr sz="1800" kern="1200">
                          <a:solidFill>
                            <a:schemeClr val="tx1"/>
                          </a:solidFill>
                          <a:latin typeface="Arial"/>
                          <a:ea typeface="MS PGothic"/>
                        </a:defRPr>
                      </a:lvl4pPr>
                      <a:lvl5pPr marL="1828800" algn="l" defTabSz="914400" rtl="0" eaLnBrk="1" latinLnBrk="0" hangingPunct="1">
                        <a:defRPr sz="1800" kern="1200">
                          <a:solidFill>
                            <a:schemeClr val="tx1"/>
                          </a:solidFill>
                          <a:latin typeface="Arial"/>
                          <a:ea typeface="MS PGothic"/>
                        </a:defRPr>
                      </a:lvl5pPr>
                      <a:lvl6pPr marL="2286000" algn="l" defTabSz="914400" rtl="0" eaLnBrk="1" latinLnBrk="0" hangingPunct="1">
                        <a:defRPr sz="1800" kern="1200">
                          <a:solidFill>
                            <a:schemeClr val="tx1"/>
                          </a:solidFill>
                          <a:latin typeface="Arial"/>
                          <a:ea typeface="MS PGothic"/>
                        </a:defRPr>
                      </a:lvl6pPr>
                      <a:lvl7pPr marL="2743200" algn="l" defTabSz="914400" rtl="0" eaLnBrk="1" latinLnBrk="0" hangingPunct="1">
                        <a:defRPr sz="1800" kern="1200">
                          <a:solidFill>
                            <a:schemeClr val="tx1"/>
                          </a:solidFill>
                          <a:latin typeface="Arial"/>
                          <a:ea typeface="MS PGothic"/>
                        </a:defRPr>
                      </a:lvl7pPr>
                      <a:lvl8pPr marL="3200400" algn="l" defTabSz="914400" rtl="0" eaLnBrk="1" latinLnBrk="0" hangingPunct="1">
                        <a:defRPr sz="1800" kern="1200">
                          <a:solidFill>
                            <a:schemeClr val="tx1"/>
                          </a:solidFill>
                          <a:latin typeface="Arial"/>
                          <a:ea typeface="MS PGothic"/>
                        </a:defRPr>
                      </a:lvl8pPr>
                      <a:lvl9pPr marL="3657600" algn="l" defTabSz="914400" rtl="0" eaLnBrk="1" latinLnBrk="0" hangingPunct="1">
                        <a:defRPr sz="1800" kern="1200">
                          <a:solidFill>
                            <a:schemeClr val="tx1"/>
                          </a:solidFill>
                          <a:latin typeface="Arial"/>
                          <a:ea typeface="MS PGothic"/>
                        </a:defRPr>
                      </a:lvl9pPr>
                    </a:lstStyle>
                    <a:p>
                      <a:pPr algn="ctr" rtl="0" fontAlgn="b"/>
                      <a:r>
                        <a:rPr lang="en-US" sz="1600" b="0" i="0" u="none" strike="noStrike" dirty="0">
                          <a:solidFill>
                            <a:srgbClr val="BF0D3E"/>
                          </a:solidFill>
                          <a:effectLst/>
                          <a:latin typeface="+mn-lt"/>
                        </a:rPr>
                        <a:t>17.0</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E5F7"/>
                    </a:solidFill>
                  </a:tcPr>
                </a:tc>
                <a:extLst>
                  <a:ext uri="{0D108BD9-81ED-4DB2-BD59-A6C34878D82A}">
                    <a16:rowId xmlns:a16="http://schemas.microsoft.com/office/drawing/2014/main" val="10007"/>
                  </a:ext>
                </a:extLst>
              </a:tr>
              <a:tr h="0">
                <a:tc>
                  <a:txBody>
                    <a:bodyPr/>
                    <a:lstStyle>
                      <a:lvl1pPr marL="0" algn="l" defTabSz="914400" rtl="0" eaLnBrk="1" latinLnBrk="0" hangingPunct="1">
                        <a:defRPr sz="1800" kern="1200">
                          <a:solidFill>
                            <a:schemeClr val="tx1"/>
                          </a:solidFill>
                          <a:latin typeface="Arial"/>
                          <a:ea typeface="MS PGothic"/>
                        </a:defRPr>
                      </a:lvl1pPr>
                      <a:lvl2pPr marL="457200" algn="l" defTabSz="914400" rtl="0" eaLnBrk="1" latinLnBrk="0" hangingPunct="1">
                        <a:defRPr sz="1800" kern="1200">
                          <a:solidFill>
                            <a:schemeClr val="tx1"/>
                          </a:solidFill>
                          <a:latin typeface="Arial"/>
                          <a:ea typeface="MS PGothic"/>
                        </a:defRPr>
                      </a:lvl2pPr>
                      <a:lvl3pPr marL="914400" algn="l" defTabSz="914400" rtl="0" eaLnBrk="1" latinLnBrk="0" hangingPunct="1">
                        <a:defRPr sz="1800" kern="1200">
                          <a:solidFill>
                            <a:schemeClr val="tx1"/>
                          </a:solidFill>
                          <a:latin typeface="Arial"/>
                          <a:ea typeface="MS PGothic"/>
                        </a:defRPr>
                      </a:lvl3pPr>
                      <a:lvl4pPr marL="1371600" algn="l" defTabSz="914400" rtl="0" eaLnBrk="1" latinLnBrk="0" hangingPunct="1">
                        <a:defRPr sz="1800" kern="1200">
                          <a:solidFill>
                            <a:schemeClr val="tx1"/>
                          </a:solidFill>
                          <a:latin typeface="Arial"/>
                          <a:ea typeface="MS PGothic"/>
                        </a:defRPr>
                      </a:lvl4pPr>
                      <a:lvl5pPr marL="1828800" algn="l" defTabSz="914400" rtl="0" eaLnBrk="1" latinLnBrk="0" hangingPunct="1">
                        <a:defRPr sz="1800" kern="1200">
                          <a:solidFill>
                            <a:schemeClr val="tx1"/>
                          </a:solidFill>
                          <a:latin typeface="Arial"/>
                          <a:ea typeface="MS PGothic"/>
                        </a:defRPr>
                      </a:lvl5pPr>
                      <a:lvl6pPr marL="2286000" algn="l" defTabSz="914400" rtl="0" eaLnBrk="1" latinLnBrk="0" hangingPunct="1">
                        <a:defRPr sz="1800" kern="1200">
                          <a:solidFill>
                            <a:schemeClr val="tx1"/>
                          </a:solidFill>
                          <a:latin typeface="Arial"/>
                          <a:ea typeface="MS PGothic"/>
                        </a:defRPr>
                      </a:lvl6pPr>
                      <a:lvl7pPr marL="2743200" algn="l" defTabSz="914400" rtl="0" eaLnBrk="1" latinLnBrk="0" hangingPunct="1">
                        <a:defRPr sz="1800" kern="1200">
                          <a:solidFill>
                            <a:schemeClr val="tx1"/>
                          </a:solidFill>
                          <a:latin typeface="Arial"/>
                          <a:ea typeface="MS PGothic"/>
                        </a:defRPr>
                      </a:lvl7pPr>
                      <a:lvl8pPr marL="3200400" algn="l" defTabSz="914400" rtl="0" eaLnBrk="1" latinLnBrk="0" hangingPunct="1">
                        <a:defRPr sz="1800" kern="1200">
                          <a:solidFill>
                            <a:schemeClr val="tx1"/>
                          </a:solidFill>
                          <a:latin typeface="Arial"/>
                          <a:ea typeface="MS PGothic"/>
                        </a:defRPr>
                      </a:lvl8pPr>
                      <a:lvl9pPr marL="3657600" algn="l" defTabSz="914400" rtl="0" eaLnBrk="1" latinLnBrk="0" hangingPunct="1">
                        <a:defRPr sz="1800" kern="1200">
                          <a:solidFill>
                            <a:schemeClr val="tx1"/>
                          </a:solidFill>
                          <a:latin typeface="Arial"/>
                          <a:ea typeface="MS PGothic"/>
                        </a:defRPr>
                      </a:lvl9pPr>
                    </a:lstStyle>
                    <a:p>
                      <a:pPr marL="0" algn="ct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mn-lt"/>
                          <a:ea typeface="Calibri" panose="020F0502020204030204" pitchFamily="34" charset="0"/>
                          <a:cs typeface="Times New Roman" panose="02020603050405020304" pitchFamily="18" charset="0"/>
                        </a:rPr>
                        <a:t>Japan</a:t>
                      </a:r>
                    </a:p>
                  </a:txBody>
                  <a:tcPr marL="0" marR="0" marT="72000" marB="720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F3FB"/>
                    </a:solidFill>
                  </a:tcPr>
                </a:tc>
                <a:tc>
                  <a:txBody>
                    <a:bodyPr/>
                    <a:lstStyle/>
                    <a:p>
                      <a:pPr marL="0" algn="ct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mn-lt"/>
                          <a:ea typeface="Calibri" panose="020F0502020204030204" pitchFamily="34" charset="0"/>
                          <a:cs typeface="Times New Roman" panose="02020603050405020304" pitchFamily="18" charset="0"/>
                        </a:rPr>
                        <a:t>29</a:t>
                      </a:r>
                    </a:p>
                  </a:txBody>
                  <a:tcPr marL="0" marR="0" marT="72000" marB="720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F3FB"/>
                    </a:solidFill>
                  </a:tcPr>
                </a:tc>
                <a:tc>
                  <a:txBody>
                    <a:bodyPr/>
                    <a:lstStyle>
                      <a:lvl1pPr marL="0" algn="l" defTabSz="914400" rtl="0" eaLnBrk="1" latinLnBrk="0" hangingPunct="1">
                        <a:defRPr sz="1800" kern="1200">
                          <a:solidFill>
                            <a:schemeClr val="tx1"/>
                          </a:solidFill>
                          <a:latin typeface="Arial"/>
                          <a:ea typeface="MS PGothic"/>
                        </a:defRPr>
                      </a:lvl1pPr>
                      <a:lvl2pPr marL="457200" algn="l" defTabSz="914400" rtl="0" eaLnBrk="1" latinLnBrk="0" hangingPunct="1">
                        <a:defRPr sz="1800" kern="1200">
                          <a:solidFill>
                            <a:schemeClr val="tx1"/>
                          </a:solidFill>
                          <a:latin typeface="Arial"/>
                          <a:ea typeface="MS PGothic"/>
                        </a:defRPr>
                      </a:lvl2pPr>
                      <a:lvl3pPr marL="914400" algn="l" defTabSz="914400" rtl="0" eaLnBrk="1" latinLnBrk="0" hangingPunct="1">
                        <a:defRPr sz="1800" kern="1200">
                          <a:solidFill>
                            <a:schemeClr val="tx1"/>
                          </a:solidFill>
                          <a:latin typeface="Arial"/>
                          <a:ea typeface="MS PGothic"/>
                        </a:defRPr>
                      </a:lvl3pPr>
                      <a:lvl4pPr marL="1371600" algn="l" defTabSz="914400" rtl="0" eaLnBrk="1" latinLnBrk="0" hangingPunct="1">
                        <a:defRPr sz="1800" kern="1200">
                          <a:solidFill>
                            <a:schemeClr val="tx1"/>
                          </a:solidFill>
                          <a:latin typeface="Arial"/>
                          <a:ea typeface="MS PGothic"/>
                        </a:defRPr>
                      </a:lvl4pPr>
                      <a:lvl5pPr marL="1828800" algn="l" defTabSz="914400" rtl="0" eaLnBrk="1" latinLnBrk="0" hangingPunct="1">
                        <a:defRPr sz="1800" kern="1200">
                          <a:solidFill>
                            <a:schemeClr val="tx1"/>
                          </a:solidFill>
                          <a:latin typeface="Arial"/>
                          <a:ea typeface="MS PGothic"/>
                        </a:defRPr>
                      </a:lvl5pPr>
                      <a:lvl6pPr marL="2286000" algn="l" defTabSz="914400" rtl="0" eaLnBrk="1" latinLnBrk="0" hangingPunct="1">
                        <a:defRPr sz="1800" kern="1200">
                          <a:solidFill>
                            <a:schemeClr val="tx1"/>
                          </a:solidFill>
                          <a:latin typeface="Arial"/>
                          <a:ea typeface="MS PGothic"/>
                        </a:defRPr>
                      </a:lvl6pPr>
                      <a:lvl7pPr marL="2743200" algn="l" defTabSz="914400" rtl="0" eaLnBrk="1" latinLnBrk="0" hangingPunct="1">
                        <a:defRPr sz="1800" kern="1200">
                          <a:solidFill>
                            <a:schemeClr val="tx1"/>
                          </a:solidFill>
                          <a:latin typeface="Arial"/>
                          <a:ea typeface="MS PGothic"/>
                        </a:defRPr>
                      </a:lvl7pPr>
                      <a:lvl8pPr marL="3200400" algn="l" defTabSz="914400" rtl="0" eaLnBrk="1" latinLnBrk="0" hangingPunct="1">
                        <a:defRPr sz="1800" kern="1200">
                          <a:solidFill>
                            <a:schemeClr val="tx1"/>
                          </a:solidFill>
                          <a:latin typeface="Arial"/>
                          <a:ea typeface="MS PGothic"/>
                        </a:defRPr>
                      </a:lvl8pPr>
                      <a:lvl9pPr marL="3657600" algn="l" defTabSz="914400" rtl="0" eaLnBrk="1" latinLnBrk="0" hangingPunct="1">
                        <a:defRPr sz="1800" kern="1200">
                          <a:solidFill>
                            <a:schemeClr val="tx1"/>
                          </a:solidFill>
                          <a:latin typeface="Arial"/>
                          <a:ea typeface="MS PGothic"/>
                        </a:defRPr>
                      </a:lvl9pPr>
                    </a:lstStyle>
                    <a:p>
                      <a:pPr algn="ctr" rtl="0" fontAlgn="b"/>
                      <a:r>
                        <a:rPr lang="en-US" sz="1600" b="0" i="0" u="none" strike="noStrike" dirty="0">
                          <a:solidFill>
                            <a:srgbClr val="415560"/>
                          </a:solidFill>
                          <a:effectLst/>
                          <a:latin typeface="+mn-lt"/>
                        </a:rPr>
                        <a:t>5.2</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F3FB"/>
                    </a:solidFill>
                  </a:tcPr>
                </a:tc>
                <a:tc>
                  <a:txBody>
                    <a:bodyPr/>
                    <a:lstStyle>
                      <a:lvl1pPr marL="0" algn="l" defTabSz="914400" rtl="0" eaLnBrk="1" latinLnBrk="0" hangingPunct="1">
                        <a:defRPr sz="1800" kern="1200">
                          <a:solidFill>
                            <a:schemeClr val="tx1"/>
                          </a:solidFill>
                          <a:latin typeface="Arial"/>
                          <a:ea typeface="MS PGothic"/>
                        </a:defRPr>
                      </a:lvl1pPr>
                      <a:lvl2pPr marL="457200" algn="l" defTabSz="914400" rtl="0" eaLnBrk="1" latinLnBrk="0" hangingPunct="1">
                        <a:defRPr sz="1800" kern="1200">
                          <a:solidFill>
                            <a:schemeClr val="tx1"/>
                          </a:solidFill>
                          <a:latin typeface="Arial"/>
                          <a:ea typeface="MS PGothic"/>
                        </a:defRPr>
                      </a:lvl2pPr>
                      <a:lvl3pPr marL="914400" algn="l" defTabSz="914400" rtl="0" eaLnBrk="1" latinLnBrk="0" hangingPunct="1">
                        <a:defRPr sz="1800" kern="1200">
                          <a:solidFill>
                            <a:schemeClr val="tx1"/>
                          </a:solidFill>
                          <a:latin typeface="Arial"/>
                          <a:ea typeface="MS PGothic"/>
                        </a:defRPr>
                      </a:lvl3pPr>
                      <a:lvl4pPr marL="1371600" algn="l" defTabSz="914400" rtl="0" eaLnBrk="1" latinLnBrk="0" hangingPunct="1">
                        <a:defRPr sz="1800" kern="1200">
                          <a:solidFill>
                            <a:schemeClr val="tx1"/>
                          </a:solidFill>
                          <a:latin typeface="Arial"/>
                          <a:ea typeface="MS PGothic"/>
                        </a:defRPr>
                      </a:lvl4pPr>
                      <a:lvl5pPr marL="1828800" algn="l" defTabSz="914400" rtl="0" eaLnBrk="1" latinLnBrk="0" hangingPunct="1">
                        <a:defRPr sz="1800" kern="1200">
                          <a:solidFill>
                            <a:schemeClr val="tx1"/>
                          </a:solidFill>
                          <a:latin typeface="Arial"/>
                          <a:ea typeface="MS PGothic"/>
                        </a:defRPr>
                      </a:lvl5pPr>
                      <a:lvl6pPr marL="2286000" algn="l" defTabSz="914400" rtl="0" eaLnBrk="1" latinLnBrk="0" hangingPunct="1">
                        <a:defRPr sz="1800" kern="1200">
                          <a:solidFill>
                            <a:schemeClr val="tx1"/>
                          </a:solidFill>
                          <a:latin typeface="Arial"/>
                          <a:ea typeface="MS PGothic"/>
                        </a:defRPr>
                      </a:lvl6pPr>
                      <a:lvl7pPr marL="2743200" algn="l" defTabSz="914400" rtl="0" eaLnBrk="1" latinLnBrk="0" hangingPunct="1">
                        <a:defRPr sz="1800" kern="1200">
                          <a:solidFill>
                            <a:schemeClr val="tx1"/>
                          </a:solidFill>
                          <a:latin typeface="Arial"/>
                          <a:ea typeface="MS PGothic"/>
                        </a:defRPr>
                      </a:lvl7pPr>
                      <a:lvl8pPr marL="3200400" algn="l" defTabSz="914400" rtl="0" eaLnBrk="1" latinLnBrk="0" hangingPunct="1">
                        <a:defRPr sz="1800" kern="1200">
                          <a:solidFill>
                            <a:schemeClr val="tx1"/>
                          </a:solidFill>
                          <a:latin typeface="Arial"/>
                          <a:ea typeface="MS PGothic"/>
                        </a:defRPr>
                      </a:lvl8pPr>
                      <a:lvl9pPr marL="3657600" algn="l" defTabSz="914400" rtl="0" eaLnBrk="1" latinLnBrk="0" hangingPunct="1">
                        <a:defRPr sz="1800" kern="1200">
                          <a:solidFill>
                            <a:schemeClr val="tx1"/>
                          </a:solidFill>
                          <a:latin typeface="Arial"/>
                          <a:ea typeface="MS PGothic"/>
                        </a:defRPr>
                      </a:lvl9pPr>
                    </a:lstStyle>
                    <a:p>
                      <a:pPr algn="ctr" rtl="0" fontAlgn="b"/>
                      <a:r>
                        <a:rPr lang="en-US" sz="1600" b="0" i="0" u="none" strike="noStrike" dirty="0">
                          <a:solidFill>
                            <a:srgbClr val="415560"/>
                          </a:solidFill>
                          <a:effectLst/>
                          <a:latin typeface="+mn-lt"/>
                        </a:rPr>
                        <a:t>5.4</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F3FB"/>
                    </a:solidFill>
                  </a:tcPr>
                </a:tc>
                <a:tc>
                  <a:txBody>
                    <a:bodyPr/>
                    <a:lstStyle>
                      <a:lvl1pPr marL="0" algn="l" defTabSz="914400" rtl="0" eaLnBrk="1" latinLnBrk="0" hangingPunct="1">
                        <a:defRPr sz="1800" kern="1200">
                          <a:solidFill>
                            <a:schemeClr val="tx1"/>
                          </a:solidFill>
                          <a:latin typeface="Arial"/>
                          <a:ea typeface="MS PGothic"/>
                        </a:defRPr>
                      </a:lvl1pPr>
                      <a:lvl2pPr marL="457200" algn="l" defTabSz="914400" rtl="0" eaLnBrk="1" latinLnBrk="0" hangingPunct="1">
                        <a:defRPr sz="1800" kern="1200">
                          <a:solidFill>
                            <a:schemeClr val="tx1"/>
                          </a:solidFill>
                          <a:latin typeface="Arial"/>
                          <a:ea typeface="MS PGothic"/>
                        </a:defRPr>
                      </a:lvl2pPr>
                      <a:lvl3pPr marL="914400" algn="l" defTabSz="914400" rtl="0" eaLnBrk="1" latinLnBrk="0" hangingPunct="1">
                        <a:defRPr sz="1800" kern="1200">
                          <a:solidFill>
                            <a:schemeClr val="tx1"/>
                          </a:solidFill>
                          <a:latin typeface="Arial"/>
                          <a:ea typeface="MS PGothic"/>
                        </a:defRPr>
                      </a:lvl3pPr>
                      <a:lvl4pPr marL="1371600" algn="l" defTabSz="914400" rtl="0" eaLnBrk="1" latinLnBrk="0" hangingPunct="1">
                        <a:defRPr sz="1800" kern="1200">
                          <a:solidFill>
                            <a:schemeClr val="tx1"/>
                          </a:solidFill>
                          <a:latin typeface="Arial"/>
                          <a:ea typeface="MS PGothic"/>
                        </a:defRPr>
                      </a:lvl4pPr>
                      <a:lvl5pPr marL="1828800" algn="l" defTabSz="914400" rtl="0" eaLnBrk="1" latinLnBrk="0" hangingPunct="1">
                        <a:defRPr sz="1800" kern="1200">
                          <a:solidFill>
                            <a:schemeClr val="tx1"/>
                          </a:solidFill>
                          <a:latin typeface="Arial"/>
                          <a:ea typeface="MS PGothic"/>
                        </a:defRPr>
                      </a:lvl5pPr>
                      <a:lvl6pPr marL="2286000" algn="l" defTabSz="914400" rtl="0" eaLnBrk="1" latinLnBrk="0" hangingPunct="1">
                        <a:defRPr sz="1800" kern="1200">
                          <a:solidFill>
                            <a:schemeClr val="tx1"/>
                          </a:solidFill>
                          <a:latin typeface="Arial"/>
                          <a:ea typeface="MS PGothic"/>
                        </a:defRPr>
                      </a:lvl6pPr>
                      <a:lvl7pPr marL="2743200" algn="l" defTabSz="914400" rtl="0" eaLnBrk="1" latinLnBrk="0" hangingPunct="1">
                        <a:defRPr sz="1800" kern="1200">
                          <a:solidFill>
                            <a:schemeClr val="tx1"/>
                          </a:solidFill>
                          <a:latin typeface="Arial"/>
                          <a:ea typeface="MS PGothic"/>
                        </a:defRPr>
                      </a:lvl7pPr>
                      <a:lvl8pPr marL="3200400" algn="l" defTabSz="914400" rtl="0" eaLnBrk="1" latinLnBrk="0" hangingPunct="1">
                        <a:defRPr sz="1800" kern="1200">
                          <a:solidFill>
                            <a:schemeClr val="tx1"/>
                          </a:solidFill>
                          <a:latin typeface="Arial"/>
                          <a:ea typeface="MS PGothic"/>
                        </a:defRPr>
                      </a:lvl8pPr>
                      <a:lvl9pPr marL="3657600" algn="l" defTabSz="914400" rtl="0" eaLnBrk="1" latinLnBrk="0" hangingPunct="1">
                        <a:defRPr sz="1800" kern="1200">
                          <a:solidFill>
                            <a:schemeClr val="tx1"/>
                          </a:solidFill>
                          <a:latin typeface="Arial"/>
                          <a:ea typeface="MS PGothic"/>
                        </a:defRPr>
                      </a:lvl9pPr>
                    </a:lstStyle>
                    <a:p>
                      <a:pPr algn="ctr" rtl="0" fontAlgn="b"/>
                      <a:r>
                        <a:rPr lang="en-US" sz="1600" b="0" i="0" u="none" strike="noStrike" dirty="0">
                          <a:solidFill>
                            <a:srgbClr val="415560"/>
                          </a:solidFill>
                          <a:effectLst/>
                          <a:latin typeface="+mn-lt"/>
                        </a:rPr>
                        <a:t>0.5</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F3FB"/>
                    </a:solidFill>
                  </a:tcPr>
                </a:tc>
                <a:tc>
                  <a:txBody>
                    <a:bodyPr/>
                    <a:lstStyle>
                      <a:lvl1pPr marL="0" algn="l" defTabSz="914400" rtl="0" eaLnBrk="1" latinLnBrk="0" hangingPunct="1">
                        <a:defRPr sz="1800" kern="1200">
                          <a:solidFill>
                            <a:schemeClr val="tx1"/>
                          </a:solidFill>
                          <a:latin typeface="Arial"/>
                          <a:ea typeface="MS PGothic"/>
                        </a:defRPr>
                      </a:lvl1pPr>
                      <a:lvl2pPr marL="457200" algn="l" defTabSz="914400" rtl="0" eaLnBrk="1" latinLnBrk="0" hangingPunct="1">
                        <a:defRPr sz="1800" kern="1200">
                          <a:solidFill>
                            <a:schemeClr val="tx1"/>
                          </a:solidFill>
                          <a:latin typeface="Arial"/>
                          <a:ea typeface="MS PGothic"/>
                        </a:defRPr>
                      </a:lvl2pPr>
                      <a:lvl3pPr marL="914400" algn="l" defTabSz="914400" rtl="0" eaLnBrk="1" latinLnBrk="0" hangingPunct="1">
                        <a:defRPr sz="1800" kern="1200">
                          <a:solidFill>
                            <a:schemeClr val="tx1"/>
                          </a:solidFill>
                          <a:latin typeface="Arial"/>
                          <a:ea typeface="MS PGothic"/>
                        </a:defRPr>
                      </a:lvl3pPr>
                      <a:lvl4pPr marL="1371600" algn="l" defTabSz="914400" rtl="0" eaLnBrk="1" latinLnBrk="0" hangingPunct="1">
                        <a:defRPr sz="1800" kern="1200">
                          <a:solidFill>
                            <a:schemeClr val="tx1"/>
                          </a:solidFill>
                          <a:latin typeface="Arial"/>
                          <a:ea typeface="MS PGothic"/>
                        </a:defRPr>
                      </a:lvl4pPr>
                      <a:lvl5pPr marL="1828800" algn="l" defTabSz="914400" rtl="0" eaLnBrk="1" latinLnBrk="0" hangingPunct="1">
                        <a:defRPr sz="1800" kern="1200">
                          <a:solidFill>
                            <a:schemeClr val="tx1"/>
                          </a:solidFill>
                          <a:latin typeface="Arial"/>
                          <a:ea typeface="MS PGothic"/>
                        </a:defRPr>
                      </a:lvl5pPr>
                      <a:lvl6pPr marL="2286000" algn="l" defTabSz="914400" rtl="0" eaLnBrk="1" latinLnBrk="0" hangingPunct="1">
                        <a:defRPr sz="1800" kern="1200">
                          <a:solidFill>
                            <a:schemeClr val="tx1"/>
                          </a:solidFill>
                          <a:latin typeface="Arial"/>
                          <a:ea typeface="MS PGothic"/>
                        </a:defRPr>
                      </a:lvl6pPr>
                      <a:lvl7pPr marL="2743200" algn="l" defTabSz="914400" rtl="0" eaLnBrk="1" latinLnBrk="0" hangingPunct="1">
                        <a:defRPr sz="1800" kern="1200">
                          <a:solidFill>
                            <a:schemeClr val="tx1"/>
                          </a:solidFill>
                          <a:latin typeface="Arial"/>
                          <a:ea typeface="MS PGothic"/>
                        </a:defRPr>
                      </a:lvl7pPr>
                      <a:lvl8pPr marL="3200400" algn="l" defTabSz="914400" rtl="0" eaLnBrk="1" latinLnBrk="0" hangingPunct="1">
                        <a:defRPr sz="1800" kern="1200">
                          <a:solidFill>
                            <a:schemeClr val="tx1"/>
                          </a:solidFill>
                          <a:latin typeface="Arial"/>
                          <a:ea typeface="MS PGothic"/>
                        </a:defRPr>
                      </a:lvl8pPr>
                      <a:lvl9pPr marL="3657600" algn="l" defTabSz="914400" rtl="0" eaLnBrk="1" latinLnBrk="0" hangingPunct="1">
                        <a:defRPr sz="1800" kern="1200">
                          <a:solidFill>
                            <a:schemeClr val="tx1"/>
                          </a:solidFill>
                          <a:latin typeface="Arial"/>
                          <a:ea typeface="MS PGothic"/>
                        </a:defRPr>
                      </a:lvl9pPr>
                    </a:lstStyle>
                    <a:p>
                      <a:pPr algn="ctr" rtl="0" fontAlgn="b"/>
                      <a:r>
                        <a:rPr lang="en-US" sz="1600" b="0" i="0" u="none" strike="noStrike" dirty="0">
                          <a:solidFill>
                            <a:srgbClr val="415560"/>
                          </a:solidFill>
                          <a:effectLst/>
                          <a:latin typeface="+mn-lt"/>
                        </a:rPr>
                        <a:t>12.1</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F3FB"/>
                    </a:solidFill>
                  </a:tcPr>
                </a:tc>
                <a:extLst>
                  <a:ext uri="{0D108BD9-81ED-4DB2-BD59-A6C34878D82A}">
                    <a16:rowId xmlns:a16="http://schemas.microsoft.com/office/drawing/2014/main" val="10010"/>
                  </a:ext>
                </a:extLst>
              </a:tr>
              <a:tr h="0">
                <a:tc>
                  <a:txBody>
                    <a:bodyPr/>
                    <a:lstStyle>
                      <a:lvl1pPr marL="0" algn="l" defTabSz="914400" rtl="0" eaLnBrk="1" latinLnBrk="0" hangingPunct="1">
                        <a:defRPr sz="1800" kern="1200">
                          <a:solidFill>
                            <a:schemeClr val="tx1"/>
                          </a:solidFill>
                          <a:latin typeface="Arial"/>
                          <a:ea typeface="MS PGothic"/>
                        </a:defRPr>
                      </a:lvl1pPr>
                      <a:lvl2pPr marL="457200" algn="l" defTabSz="914400" rtl="0" eaLnBrk="1" latinLnBrk="0" hangingPunct="1">
                        <a:defRPr sz="1800" kern="1200">
                          <a:solidFill>
                            <a:schemeClr val="tx1"/>
                          </a:solidFill>
                          <a:latin typeface="Arial"/>
                          <a:ea typeface="MS PGothic"/>
                        </a:defRPr>
                      </a:lvl2pPr>
                      <a:lvl3pPr marL="914400" algn="l" defTabSz="914400" rtl="0" eaLnBrk="1" latinLnBrk="0" hangingPunct="1">
                        <a:defRPr sz="1800" kern="1200">
                          <a:solidFill>
                            <a:schemeClr val="tx1"/>
                          </a:solidFill>
                          <a:latin typeface="Arial"/>
                          <a:ea typeface="MS PGothic"/>
                        </a:defRPr>
                      </a:lvl3pPr>
                      <a:lvl4pPr marL="1371600" algn="l" defTabSz="914400" rtl="0" eaLnBrk="1" latinLnBrk="0" hangingPunct="1">
                        <a:defRPr sz="1800" kern="1200">
                          <a:solidFill>
                            <a:schemeClr val="tx1"/>
                          </a:solidFill>
                          <a:latin typeface="Arial"/>
                          <a:ea typeface="MS PGothic"/>
                        </a:defRPr>
                      </a:lvl4pPr>
                      <a:lvl5pPr marL="1828800" algn="l" defTabSz="914400" rtl="0" eaLnBrk="1" latinLnBrk="0" hangingPunct="1">
                        <a:defRPr sz="1800" kern="1200">
                          <a:solidFill>
                            <a:schemeClr val="tx1"/>
                          </a:solidFill>
                          <a:latin typeface="Arial"/>
                          <a:ea typeface="MS PGothic"/>
                        </a:defRPr>
                      </a:lvl5pPr>
                      <a:lvl6pPr marL="2286000" algn="l" defTabSz="914400" rtl="0" eaLnBrk="1" latinLnBrk="0" hangingPunct="1">
                        <a:defRPr sz="1800" kern="1200">
                          <a:solidFill>
                            <a:schemeClr val="tx1"/>
                          </a:solidFill>
                          <a:latin typeface="Arial"/>
                          <a:ea typeface="MS PGothic"/>
                        </a:defRPr>
                      </a:lvl6pPr>
                      <a:lvl7pPr marL="2743200" algn="l" defTabSz="914400" rtl="0" eaLnBrk="1" latinLnBrk="0" hangingPunct="1">
                        <a:defRPr sz="1800" kern="1200">
                          <a:solidFill>
                            <a:schemeClr val="tx1"/>
                          </a:solidFill>
                          <a:latin typeface="Arial"/>
                          <a:ea typeface="MS PGothic"/>
                        </a:defRPr>
                      </a:lvl7pPr>
                      <a:lvl8pPr marL="3200400" algn="l" defTabSz="914400" rtl="0" eaLnBrk="1" latinLnBrk="0" hangingPunct="1">
                        <a:defRPr sz="1800" kern="1200">
                          <a:solidFill>
                            <a:schemeClr val="tx1"/>
                          </a:solidFill>
                          <a:latin typeface="Arial"/>
                          <a:ea typeface="MS PGothic"/>
                        </a:defRPr>
                      </a:lvl8pPr>
                      <a:lvl9pPr marL="3657600" algn="l" defTabSz="914400" rtl="0" eaLnBrk="1" latinLnBrk="0" hangingPunct="1">
                        <a:defRPr sz="1800" kern="1200">
                          <a:solidFill>
                            <a:schemeClr val="tx1"/>
                          </a:solidFill>
                          <a:latin typeface="Arial"/>
                          <a:ea typeface="MS PGothic"/>
                        </a:defRPr>
                      </a:lvl9pPr>
                    </a:lstStyle>
                    <a:p>
                      <a:pPr marL="0" algn="ct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mn-lt"/>
                          <a:ea typeface="Calibri" panose="020F0502020204030204" pitchFamily="34" charset="0"/>
                          <a:cs typeface="Times New Roman" panose="02020603050405020304" pitchFamily="18" charset="0"/>
                        </a:rPr>
                        <a:t>United Kingdom</a:t>
                      </a:r>
                    </a:p>
                  </a:txBody>
                  <a:tcPr marL="0" marR="0" marT="72000" marB="720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E5F7"/>
                    </a:solidFill>
                  </a:tcPr>
                </a:tc>
                <a:tc>
                  <a:txBody>
                    <a:bodyPr/>
                    <a:lstStyle/>
                    <a:p>
                      <a:pPr marL="0" algn="ct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mn-lt"/>
                          <a:ea typeface="Calibri" panose="020F0502020204030204" pitchFamily="34" charset="0"/>
                          <a:cs typeface="Times New Roman" panose="02020603050405020304" pitchFamily="18" charset="0"/>
                        </a:rPr>
                        <a:t>68</a:t>
                      </a:r>
                    </a:p>
                  </a:txBody>
                  <a:tcPr marL="0" marR="0" marT="72000" marB="720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E5F7"/>
                    </a:solidFill>
                  </a:tcPr>
                </a:tc>
                <a:tc>
                  <a:txBody>
                    <a:bodyPr/>
                    <a:lstStyle>
                      <a:lvl1pPr marL="0" algn="l" defTabSz="914400" rtl="0" eaLnBrk="1" latinLnBrk="0" hangingPunct="1">
                        <a:defRPr sz="1800" kern="1200">
                          <a:solidFill>
                            <a:schemeClr val="tx1"/>
                          </a:solidFill>
                          <a:latin typeface="Arial"/>
                          <a:ea typeface="MS PGothic"/>
                        </a:defRPr>
                      </a:lvl1pPr>
                      <a:lvl2pPr marL="457200" algn="l" defTabSz="914400" rtl="0" eaLnBrk="1" latinLnBrk="0" hangingPunct="1">
                        <a:defRPr sz="1800" kern="1200">
                          <a:solidFill>
                            <a:schemeClr val="tx1"/>
                          </a:solidFill>
                          <a:latin typeface="Arial"/>
                          <a:ea typeface="MS PGothic"/>
                        </a:defRPr>
                      </a:lvl2pPr>
                      <a:lvl3pPr marL="914400" algn="l" defTabSz="914400" rtl="0" eaLnBrk="1" latinLnBrk="0" hangingPunct="1">
                        <a:defRPr sz="1800" kern="1200">
                          <a:solidFill>
                            <a:schemeClr val="tx1"/>
                          </a:solidFill>
                          <a:latin typeface="Arial"/>
                          <a:ea typeface="MS PGothic"/>
                        </a:defRPr>
                      </a:lvl3pPr>
                      <a:lvl4pPr marL="1371600" algn="l" defTabSz="914400" rtl="0" eaLnBrk="1" latinLnBrk="0" hangingPunct="1">
                        <a:defRPr sz="1800" kern="1200">
                          <a:solidFill>
                            <a:schemeClr val="tx1"/>
                          </a:solidFill>
                          <a:latin typeface="Arial"/>
                          <a:ea typeface="MS PGothic"/>
                        </a:defRPr>
                      </a:lvl4pPr>
                      <a:lvl5pPr marL="1828800" algn="l" defTabSz="914400" rtl="0" eaLnBrk="1" latinLnBrk="0" hangingPunct="1">
                        <a:defRPr sz="1800" kern="1200">
                          <a:solidFill>
                            <a:schemeClr val="tx1"/>
                          </a:solidFill>
                          <a:latin typeface="Arial"/>
                          <a:ea typeface="MS PGothic"/>
                        </a:defRPr>
                      </a:lvl5pPr>
                      <a:lvl6pPr marL="2286000" algn="l" defTabSz="914400" rtl="0" eaLnBrk="1" latinLnBrk="0" hangingPunct="1">
                        <a:defRPr sz="1800" kern="1200">
                          <a:solidFill>
                            <a:schemeClr val="tx1"/>
                          </a:solidFill>
                          <a:latin typeface="Arial"/>
                          <a:ea typeface="MS PGothic"/>
                        </a:defRPr>
                      </a:lvl6pPr>
                      <a:lvl7pPr marL="2743200" algn="l" defTabSz="914400" rtl="0" eaLnBrk="1" latinLnBrk="0" hangingPunct="1">
                        <a:defRPr sz="1800" kern="1200">
                          <a:solidFill>
                            <a:schemeClr val="tx1"/>
                          </a:solidFill>
                          <a:latin typeface="Arial"/>
                          <a:ea typeface="MS PGothic"/>
                        </a:defRPr>
                      </a:lvl7pPr>
                      <a:lvl8pPr marL="3200400" algn="l" defTabSz="914400" rtl="0" eaLnBrk="1" latinLnBrk="0" hangingPunct="1">
                        <a:defRPr sz="1800" kern="1200">
                          <a:solidFill>
                            <a:schemeClr val="tx1"/>
                          </a:solidFill>
                          <a:latin typeface="Arial"/>
                          <a:ea typeface="MS PGothic"/>
                        </a:defRPr>
                      </a:lvl8pPr>
                      <a:lvl9pPr marL="3657600" algn="l" defTabSz="914400" rtl="0" eaLnBrk="1" latinLnBrk="0" hangingPunct="1">
                        <a:defRPr sz="1800" kern="1200">
                          <a:solidFill>
                            <a:schemeClr val="tx1"/>
                          </a:solidFill>
                          <a:latin typeface="Arial"/>
                          <a:ea typeface="MS PGothic"/>
                        </a:defRPr>
                      </a:lvl9pPr>
                    </a:lstStyle>
                    <a:p>
                      <a:pPr algn="ctr" rtl="0" fontAlgn="b"/>
                      <a:r>
                        <a:rPr lang="en-US" sz="1600" b="0" i="0" u="none" strike="noStrike" dirty="0">
                          <a:solidFill>
                            <a:srgbClr val="415560"/>
                          </a:solidFill>
                          <a:effectLst/>
                          <a:latin typeface="+mn-lt"/>
                        </a:rPr>
                        <a:t>5.6</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E5F7"/>
                    </a:solidFill>
                  </a:tcPr>
                </a:tc>
                <a:tc>
                  <a:txBody>
                    <a:bodyPr/>
                    <a:lstStyle>
                      <a:lvl1pPr marL="0" algn="l" defTabSz="914400" rtl="0" eaLnBrk="1" latinLnBrk="0" hangingPunct="1">
                        <a:defRPr sz="1800" kern="1200">
                          <a:solidFill>
                            <a:schemeClr val="tx1"/>
                          </a:solidFill>
                          <a:latin typeface="Arial"/>
                          <a:ea typeface="MS PGothic"/>
                        </a:defRPr>
                      </a:lvl1pPr>
                      <a:lvl2pPr marL="457200" algn="l" defTabSz="914400" rtl="0" eaLnBrk="1" latinLnBrk="0" hangingPunct="1">
                        <a:defRPr sz="1800" kern="1200">
                          <a:solidFill>
                            <a:schemeClr val="tx1"/>
                          </a:solidFill>
                          <a:latin typeface="Arial"/>
                          <a:ea typeface="MS PGothic"/>
                        </a:defRPr>
                      </a:lvl2pPr>
                      <a:lvl3pPr marL="914400" algn="l" defTabSz="914400" rtl="0" eaLnBrk="1" latinLnBrk="0" hangingPunct="1">
                        <a:defRPr sz="1800" kern="1200">
                          <a:solidFill>
                            <a:schemeClr val="tx1"/>
                          </a:solidFill>
                          <a:latin typeface="Arial"/>
                          <a:ea typeface="MS PGothic"/>
                        </a:defRPr>
                      </a:lvl3pPr>
                      <a:lvl4pPr marL="1371600" algn="l" defTabSz="914400" rtl="0" eaLnBrk="1" latinLnBrk="0" hangingPunct="1">
                        <a:defRPr sz="1800" kern="1200">
                          <a:solidFill>
                            <a:schemeClr val="tx1"/>
                          </a:solidFill>
                          <a:latin typeface="Arial"/>
                          <a:ea typeface="MS PGothic"/>
                        </a:defRPr>
                      </a:lvl4pPr>
                      <a:lvl5pPr marL="1828800" algn="l" defTabSz="914400" rtl="0" eaLnBrk="1" latinLnBrk="0" hangingPunct="1">
                        <a:defRPr sz="1800" kern="1200">
                          <a:solidFill>
                            <a:schemeClr val="tx1"/>
                          </a:solidFill>
                          <a:latin typeface="Arial"/>
                          <a:ea typeface="MS PGothic"/>
                        </a:defRPr>
                      </a:lvl5pPr>
                      <a:lvl6pPr marL="2286000" algn="l" defTabSz="914400" rtl="0" eaLnBrk="1" latinLnBrk="0" hangingPunct="1">
                        <a:defRPr sz="1800" kern="1200">
                          <a:solidFill>
                            <a:schemeClr val="tx1"/>
                          </a:solidFill>
                          <a:latin typeface="Arial"/>
                          <a:ea typeface="MS PGothic"/>
                        </a:defRPr>
                      </a:lvl6pPr>
                      <a:lvl7pPr marL="2743200" algn="l" defTabSz="914400" rtl="0" eaLnBrk="1" latinLnBrk="0" hangingPunct="1">
                        <a:defRPr sz="1800" kern="1200">
                          <a:solidFill>
                            <a:schemeClr val="tx1"/>
                          </a:solidFill>
                          <a:latin typeface="Arial"/>
                          <a:ea typeface="MS PGothic"/>
                        </a:defRPr>
                      </a:lvl7pPr>
                      <a:lvl8pPr marL="3200400" algn="l" defTabSz="914400" rtl="0" eaLnBrk="1" latinLnBrk="0" hangingPunct="1">
                        <a:defRPr sz="1800" kern="1200">
                          <a:solidFill>
                            <a:schemeClr val="tx1"/>
                          </a:solidFill>
                          <a:latin typeface="Arial"/>
                          <a:ea typeface="MS PGothic"/>
                        </a:defRPr>
                      </a:lvl8pPr>
                      <a:lvl9pPr marL="3657600" algn="l" defTabSz="914400" rtl="0" eaLnBrk="1" latinLnBrk="0" hangingPunct="1">
                        <a:defRPr sz="1800" kern="1200">
                          <a:solidFill>
                            <a:schemeClr val="tx1"/>
                          </a:solidFill>
                          <a:latin typeface="Arial"/>
                          <a:ea typeface="MS PGothic"/>
                        </a:defRPr>
                      </a:lvl9pPr>
                    </a:lstStyle>
                    <a:p>
                      <a:pPr algn="ctr" rtl="0" fontAlgn="b"/>
                      <a:r>
                        <a:rPr lang="en-US" sz="1600" b="0" i="0" u="none" strike="noStrike" dirty="0">
                          <a:solidFill>
                            <a:srgbClr val="415560"/>
                          </a:solidFill>
                          <a:effectLst/>
                          <a:latin typeface="+mn-lt"/>
                        </a:rPr>
                        <a:t>5.7</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E5F7"/>
                    </a:solidFill>
                  </a:tcPr>
                </a:tc>
                <a:tc>
                  <a:txBody>
                    <a:bodyPr/>
                    <a:lstStyle>
                      <a:lvl1pPr marL="0" algn="l" defTabSz="914400" rtl="0" eaLnBrk="1" latinLnBrk="0" hangingPunct="1">
                        <a:defRPr sz="1800" kern="1200">
                          <a:solidFill>
                            <a:schemeClr val="tx1"/>
                          </a:solidFill>
                          <a:latin typeface="Arial"/>
                          <a:ea typeface="MS PGothic"/>
                        </a:defRPr>
                      </a:lvl1pPr>
                      <a:lvl2pPr marL="457200" algn="l" defTabSz="914400" rtl="0" eaLnBrk="1" latinLnBrk="0" hangingPunct="1">
                        <a:defRPr sz="1800" kern="1200">
                          <a:solidFill>
                            <a:schemeClr val="tx1"/>
                          </a:solidFill>
                          <a:latin typeface="Arial"/>
                          <a:ea typeface="MS PGothic"/>
                        </a:defRPr>
                      </a:lvl2pPr>
                      <a:lvl3pPr marL="914400" algn="l" defTabSz="914400" rtl="0" eaLnBrk="1" latinLnBrk="0" hangingPunct="1">
                        <a:defRPr sz="1800" kern="1200">
                          <a:solidFill>
                            <a:schemeClr val="tx1"/>
                          </a:solidFill>
                          <a:latin typeface="Arial"/>
                          <a:ea typeface="MS PGothic"/>
                        </a:defRPr>
                      </a:lvl3pPr>
                      <a:lvl4pPr marL="1371600" algn="l" defTabSz="914400" rtl="0" eaLnBrk="1" latinLnBrk="0" hangingPunct="1">
                        <a:defRPr sz="1800" kern="1200">
                          <a:solidFill>
                            <a:schemeClr val="tx1"/>
                          </a:solidFill>
                          <a:latin typeface="Arial"/>
                          <a:ea typeface="MS PGothic"/>
                        </a:defRPr>
                      </a:lvl4pPr>
                      <a:lvl5pPr marL="1828800" algn="l" defTabSz="914400" rtl="0" eaLnBrk="1" latinLnBrk="0" hangingPunct="1">
                        <a:defRPr sz="1800" kern="1200">
                          <a:solidFill>
                            <a:schemeClr val="tx1"/>
                          </a:solidFill>
                          <a:latin typeface="Arial"/>
                          <a:ea typeface="MS PGothic"/>
                        </a:defRPr>
                      </a:lvl5pPr>
                      <a:lvl6pPr marL="2286000" algn="l" defTabSz="914400" rtl="0" eaLnBrk="1" latinLnBrk="0" hangingPunct="1">
                        <a:defRPr sz="1800" kern="1200">
                          <a:solidFill>
                            <a:schemeClr val="tx1"/>
                          </a:solidFill>
                          <a:latin typeface="Arial"/>
                          <a:ea typeface="MS PGothic"/>
                        </a:defRPr>
                      </a:lvl6pPr>
                      <a:lvl7pPr marL="2743200" algn="l" defTabSz="914400" rtl="0" eaLnBrk="1" latinLnBrk="0" hangingPunct="1">
                        <a:defRPr sz="1800" kern="1200">
                          <a:solidFill>
                            <a:schemeClr val="tx1"/>
                          </a:solidFill>
                          <a:latin typeface="Arial"/>
                          <a:ea typeface="MS PGothic"/>
                        </a:defRPr>
                      </a:lvl7pPr>
                      <a:lvl8pPr marL="3200400" algn="l" defTabSz="914400" rtl="0" eaLnBrk="1" latinLnBrk="0" hangingPunct="1">
                        <a:defRPr sz="1800" kern="1200">
                          <a:solidFill>
                            <a:schemeClr val="tx1"/>
                          </a:solidFill>
                          <a:latin typeface="Arial"/>
                          <a:ea typeface="MS PGothic"/>
                        </a:defRPr>
                      </a:lvl8pPr>
                      <a:lvl9pPr marL="3657600" algn="l" defTabSz="914400" rtl="0" eaLnBrk="1" latinLnBrk="0" hangingPunct="1">
                        <a:defRPr sz="1800" kern="1200">
                          <a:solidFill>
                            <a:schemeClr val="tx1"/>
                          </a:solidFill>
                          <a:latin typeface="Arial"/>
                          <a:ea typeface="MS PGothic"/>
                        </a:defRPr>
                      </a:lvl9pPr>
                    </a:lstStyle>
                    <a:p>
                      <a:pPr algn="ctr" rtl="0" fontAlgn="b"/>
                      <a:r>
                        <a:rPr lang="en-US" sz="1600" b="0" i="0" u="none" strike="noStrike" dirty="0">
                          <a:solidFill>
                            <a:srgbClr val="415560"/>
                          </a:solidFill>
                          <a:effectLst/>
                          <a:latin typeface="+mn-lt"/>
                        </a:rPr>
                        <a:t>1.0</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E5F7"/>
                    </a:solidFill>
                  </a:tcPr>
                </a:tc>
                <a:tc>
                  <a:txBody>
                    <a:bodyPr/>
                    <a:lstStyle>
                      <a:lvl1pPr marL="0" algn="l" defTabSz="914400" rtl="0" eaLnBrk="1" latinLnBrk="0" hangingPunct="1">
                        <a:defRPr sz="1800" kern="1200">
                          <a:solidFill>
                            <a:schemeClr val="tx1"/>
                          </a:solidFill>
                          <a:latin typeface="Arial"/>
                          <a:ea typeface="MS PGothic"/>
                        </a:defRPr>
                      </a:lvl1pPr>
                      <a:lvl2pPr marL="457200" algn="l" defTabSz="914400" rtl="0" eaLnBrk="1" latinLnBrk="0" hangingPunct="1">
                        <a:defRPr sz="1800" kern="1200">
                          <a:solidFill>
                            <a:schemeClr val="tx1"/>
                          </a:solidFill>
                          <a:latin typeface="Arial"/>
                          <a:ea typeface="MS PGothic"/>
                        </a:defRPr>
                      </a:lvl2pPr>
                      <a:lvl3pPr marL="914400" algn="l" defTabSz="914400" rtl="0" eaLnBrk="1" latinLnBrk="0" hangingPunct="1">
                        <a:defRPr sz="1800" kern="1200">
                          <a:solidFill>
                            <a:schemeClr val="tx1"/>
                          </a:solidFill>
                          <a:latin typeface="Arial"/>
                          <a:ea typeface="MS PGothic"/>
                        </a:defRPr>
                      </a:lvl3pPr>
                      <a:lvl4pPr marL="1371600" algn="l" defTabSz="914400" rtl="0" eaLnBrk="1" latinLnBrk="0" hangingPunct="1">
                        <a:defRPr sz="1800" kern="1200">
                          <a:solidFill>
                            <a:schemeClr val="tx1"/>
                          </a:solidFill>
                          <a:latin typeface="Arial"/>
                          <a:ea typeface="MS PGothic"/>
                        </a:defRPr>
                      </a:lvl4pPr>
                      <a:lvl5pPr marL="1828800" algn="l" defTabSz="914400" rtl="0" eaLnBrk="1" latinLnBrk="0" hangingPunct="1">
                        <a:defRPr sz="1800" kern="1200">
                          <a:solidFill>
                            <a:schemeClr val="tx1"/>
                          </a:solidFill>
                          <a:latin typeface="Arial"/>
                          <a:ea typeface="MS PGothic"/>
                        </a:defRPr>
                      </a:lvl5pPr>
                      <a:lvl6pPr marL="2286000" algn="l" defTabSz="914400" rtl="0" eaLnBrk="1" latinLnBrk="0" hangingPunct="1">
                        <a:defRPr sz="1800" kern="1200">
                          <a:solidFill>
                            <a:schemeClr val="tx1"/>
                          </a:solidFill>
                          <a:latin typeface="Arial"/>
                          <a:ea typeface="MS PGothic"/>
                        </a:defRPr>
                      </a:lvl6pPr>
                      <a:lvl7pPr marL="2743200" algn="l" defTabSz="914400" rtl="0" eaLnBrk="1" latinLnBrk="0" hangingPunct="1">
                        <a:defRPr sz="1800" kern="1200">
                          <a:solidFill>
                            <a:schemeClr val="tx1"/>
                          </a:solidFill>
                          <a:latin typeface="Arial"/>
                          <a:ea typeface="MS PGothic"/>
                        </a:defRPr>
                      </a:lvl7pPr>
                      <a:lvl8pPr marL="3200400" algn="l" defTabSz="914400" rtl="0" eaLnBrk="1" latinLnBrk="0" hangingPunct="1">
                        <a:defRPr sz="1800" kern="1200">
                          <a:solidFill>
                            <a:schemeClr val="tx1"/>
                          </a:solidFill>
                          <a:latin typeface="Arial"/>
                          <a:ea typeface="MS PGothic"/>
                        </a:defRPr>
                      </a:lvl8pPr>
                      <a:lvl9pPr marL="3657600" algn="l" defTabSz="914400" rtl="0" eaLnBrk="1" latinLnBrk="0" hangingPunct="1">
                        <a:defRPr sz="1800" kern="1200">
                          <a:solidFill>
                            <a:schemeClr val="tx1"/>
                          </a:solidFill>
                          <a:latin typeface="Arial"/>
                          <a:ea typeface="MS PGothic"/>
                        </a:defRPr>
                      </a:lvl9pPr>
                    </a:lstStyle>
                    <a:p>
                      <a:pPr algn="ctr" rtl="0" fontAlgn="b"/>
                      <a:r>
                        <a:rPr lang="en-US" sz="1600" b="0" i="0" u="none" strike="noStrike" dirty="0">
                          <a:solidFill>
                            <a:srgbClr val="415560"/>
                          </a:solidFill>
                          <a:effectLst/>
                          <a:latin typeface="+mn-lt"/>
                        </a:rPr>
                        <a:t>13.0</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CE5F7"/>
                    </a:solidFill>
                  </a:tcPr>
                </a:tc>
                <a:extLst>
                  <a:ext uri="{0D108BD9-81ED-4DB2-BD59-A6C34878D82A}">
                    <a16:rowId xmlns:a16="http://schemas.microsoft.com/office/drawing/2014/main" val="10012"/>
                  </a:ext>
                </a:extLst>
              </a:tr>
              <a:tr h="0">
                <a:tc>
                  <a:txBody>
                    <a:bodyPr/>
                    <a:lstStyle/>
                    <a:p>
                      <a:pPr marL="0" algn="ctr" defTabSz="870870" rtl="0" eaLnBrk="1" fontAlgn="b" latinLnBrk="0" hangingPunct="1">
                        <a:lnSpc>
                          <a:spcPct val="110000"/>
                        </a:lnSpc>
                        <a:spcBef>
                          <a:spcPts val="200"/>
                        </a:spcBef>
                        <a:spcAft>
                          <a:spcPts val="200"/>
                        </a:spcAft>
                        <a:buFontTx/>
                        <a:buNone/>
                      </a:pPr>
                      <a:r>
                        <a:rPr lang="en-US" sz="1600" kern="1200" dirty="0">
                          <a:solidFill>
                            <a:srgbClr val="E2665C"/>
                          </a:solidFill>
                          <a:effectLst/>
                          <a:latin typeface="+mn-lt"/>
                          <a:ea typeface="Calibri" panose="020F0502020204030204" pitchFamily="34" charset="0"/>
                          <a:cs typeface="Times New Roman" panose="02020603050405020304" pitchFamily="18" charset="0"/>
                        </a:rPr>
                        <a:t>United States</a:t>
                      </a:r>
                    </a:p>
                  </a:txBody>
                  <a:tcPr marL="0" marR="0" marT="72000" marB="720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F3FB"/>
                    </a:solidFill>
                  </a:tcPr>
                </a:tc>
                <a:tc>
                  <a:txBody>
                    <a:bodyPr/>
                    <a:lstStyle/>
                    <a:p>
                      <a:pPr marL="0" algn="ctr" defTabSz="870870" rtl="0" eaLnBrk="1" fontAlgn="b" latinLnBrk="0" hangingPunct="1">
                        <a:lnSpc>
                          <a:spcPct val="110000"/>
                        </a:lnSpc>
                        <a:spcBef>
                          <a:spcPts val="200"/>
                        </a:spcBef>
                        <a:spcAft>
                          <a:spcPts val="200"/>
                        </a:spcAft>
                        <a:buFontTx/>
                        <a:buNone/>
                      </a:pPr>
                      <a:r>
                        <a:rPr lang="en-US" sz="1600" kern="1200" dirty="0">
                          <a:solidFill>
                            <a:srgbClr val="E2665C"/>
                          </a:solidFill>
                          <a:effectLst/>
                          <a:latin typeface="+mn-lt"/>
                          <a:ea typeface="Calibri" panose="020F0502020204030204" pitchFamily="34" charset="0"/>
                          <a:cs typeface="Times New Roman" panose="02020603050405020304" pitchFamily="18" charset="0"/>
                        </a:rPr>
                        <a:t>1,756</a:t>
                      </a:r>
                    </a:p>
                  </a:txBody>
                  <a:tcPr marL="0" marR="0" marT="72000" marB="7200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F3FB"/>
                    </a:solidFill>
                  </a:tcPr>
                </a:tc>
                <a:tc>
                  <a:txBody>
                    <a:bodyPr/>
                    <a:lstStyle/>
                    <a:p>
                      <a:pPr algn="ctr" rtl="0" fontAlgn="b"/>
                      <a:r>
                        <a:rPr lang="en-US" sz="1600" b="0" i="0" u="none" strike="noStrike" dirty="0">
                          <a:solidFill>
                            <a:srgbClr val="E2665C"/>
                          </a:solidFill>
                          <a:effectLst/>
                          <a:latin typeface="+mn-lt"/>
                        </a:rPr>
                        <a:t>5.5</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F3FB"/>
                    </a:solidFill>
                  </a:tcPr>
                </a:tc>
                <a:tc>
                  <a:txBody>
                    <a:bodyPr/>
                    <a:lstStyle/>
                    <a:p>
                      <a:pPr algn="ctr" rtl="0" fontAlgn="b"/>
                      <a:r>
                        <a:rPr lang="en-US" sz="1600" b="0" i="0" u="none" strike="noStrike" dirty="0">
                          <a:solidFill>
                            <a:srgbClr val="E2665C"/>
                          </a:solidFill>
                          <a:effectLst/>
                          <a:latin typeface="+mn-lt"/>
                        </a:rPr>
                        <a:t>5.5</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F3FB"/>
                    </a:solidFill>
                  </a:tcPr>
                </a:tc>
                <a:tc>
                  <a:txBody>
                    <a:bodyPr/>
                    <a:lstStyle/>
                    <a:p>
                      <a:pPr algn="ctr" rtl="0" fontAlgn="b"/>
                      <a:r>
                        <a:rPr lang="en-US" sz="1600" b="0" i="0" u="none" strike="noStrike" dirty="0">
                          <a:solidFill>
                            <a:srgbClr val="E2665C"/>
                          </a:solidFill>
                          <a:effectLst/>
                          <a:latin typeface="+mn-lt"/>
                        </a:rPr>
                        <a:t>3.1</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F3FB"/>
                    </a:solidFill>
                  </a:tcPr>
                </a:tc>
                <a:tc>
                  <a:txBody>
                    <a:bodyPr/>
                    <a:lstStyle/>
                    <a:p>
                      <a:pPr algn="ctr" rtl="0" fontAlgn="b"/>
                      <a:r>
                        <a:rPr lang="en-US" sz="1600" b="0" i="0" u="none" strike="noStrike" dirty="0">
                          <a:solidFill>
                            <a:srgbClr val="E2665C"/>
                          </a:solidFill>
                          <a:effectLst/>
                          <a:latin typeface="+mn-lt"/>
                        </a:rPr>
                        <a:t>8.0</a:t>
                      </a:r>
                    </a:p>
                  </a:txBody>
                  <a:tcPr marL="0" marR="0" marT="0" marB="0"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F3FB"/>
                    </a:solidFill>
                  </a:tcPr>
                </a:tc>
                <a:extLst>
                  <a:ext uri="{0D108BD9-81ED-4DB2-BD59-A6C34878D82A}">
                    <a16:rowId xmlns:a16="http://schemas.microsoft.com/office/drawing/2014/main" val="2005262082"/>
                  </a:ext>
                </a:extLst>
              </a:tr>
            </a:tbl>
          </a:graphicData>
        </a:graphic>
      </p:graphicFrame>
      <p:sp>
        <p:nvSpPr>
          <p:cNvPr id="21" name="Rectangle 20">
            <a:extLst>
              <a:ext uri="{FF2B5EF4-FFF2-40B4-BE49-F238E27FC236}">
                <a16:creationId xmlns:a16="http://schemas.microsoft.com/office/drawing/2014/main" id="{8FD90343-065D-4C75-8575-A0C18A0D3A86}"/>
              </a:ext>
            </a:extLst>
          </p:cNvPr>
          <p:cNvSpPr/>
          <p:nvPr/>
        </p:nvSpPr>
        <p:spPr>
          <a:xfrm>
            <a:off x="1045029" y="4235088"/>
            <a:ext cx="8719457" cy="376327"/>
          </a:xfrm>
          <a:prstGeom prst="rect">
            <a:avLst/>
          </a:prstGeom>
          <a:noFill/>
          <a:ln w="19050" cap="flat" cmpd="sng" algn="ctr">
            <a:solidFill>
              <a:srgbClr val="E2665C"/>
            </a:solidFill>
            <a:prstDash val="sysDash"/>
            <a:miter lim="800000"/>
          </a:ln>
          <a:effectLst/>
        </p:spPr>
        <p:txBody>
          <a:bodyPr rtlCol="0" anchor="ctr"/>
          <a:lstStyle/>
          <a:p>
            <a:pPr algn="ctr" defTabSz="1371592"/>
            <a:endParaRPr lang="en-US" sz="1000" b="1" kern="0" dirty="0">
              <a:solidFill>
                <a:prstClr val="white"/>
              </a:solidFill>
              <a:latin typeface="Arial"/>
              <a:ea typeface="MS PGothic"/>
            </a:endParaRPr>
          </a:p>
        </p:txBody>
      </p:sp>
    </p:spTree>
    <p:extLst>
      <p:ext uri="{BB962C8B-B14F-4D97-AF65-F5344CB8AC3E}">
        <p14:creationId xmlns:p14="http://schemas.microsoft.com/office/powerpoint/2010/main" val="723451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A86FD-5F4F-C74E-903F-6802EC497751}"/>
              </a:ext>
            </a:extLst>
          </p:cNvPr>
          <p:cNvSpPr>
            <a:spLocks noGrp="1"/>
          </p:cNvSpPr>
          <p:nvPr>
            <p:ph type="title"/>
          </p:nvPr>
        </p:nvSpPr>
        <p:spPr>
          <a:xfrm>
            <a:off x="739248" y="2021370"/>
            <a:ext cx="8950103" cy="846522"/>
          </a:xfrm>
        </p:spPr>
        <p:txBody>
          <a:bodyPr/>
          <a:lstStyle/>
          <a:p>
            <a:pPr marL="0" marR="0">
              <a:lnSpc>
                <a:spcPct val="107000"/>
              </a:lnSpc>
              <a:spcBef>
                <a:spcPts val="0"/>
              </a:spcBef>
              <a:spcAft>
                <a:spcPts val="0"/>
              </a:spcAft>
            </a:pPr>
            <a:r>
              <a:rPr lang="en-US" dirty="0">
                <a:solidFill>
                  <a:srgbClr val="43B049"/>
                </a:solidFill>
              </a:rPr>
              <a:t>Conditional </a:t>
            </a:r>
            <a:r>
              <a:rPr lang="en-US" dirty="0">
                <a:solidFill>
                  <a:schemeClr val="tx1"/>
                </a:solidFill>
              </a:rPr>
              <a:t>Equity Risk Premium Framework</a:t>
            </a:r>
          </a:p>
        </p:txBody>
      </p:sp>
      <p:sp>
        <p:nvSpPr>
          <p:cNvPr id="16" name="Slide Number Placeholder 5">
            <a:extLst>
              <a:ext uri="{FF2B5EF4-FFF2-40B4-BE49-F238E27FC236}">
                <a16:creationId xmlns:a16="http://schemas.microsoft.com/office/drawing/2014/main" id="{D036B929-B688-5F46-A9EF-9F22F2E16670}"/>
              </a:ext>
            </a:extLst>
          </p:cNvPr>
          <p:cNvSpPr>
            <a:spLocks noGrp="1"/>
          </p:cNvSpPr>
          <p:nvPr>
            <p:ph type="sldNum" sz="quarter" idx="12"/>
          </p:nvPr>
        </p:nvSpPr>
        <p:spPr>
          <a:xfrm>
            <a:off x="11766550" y="6454775"/>
            <a:ext cx="425450" cy="174625"/>
          </a:xfrm>
          <a:prstGeom prst="rect">
            <a:avLst/>
          </a:prstGeom>
        </p:spPr>
        <p:txBody>
          <a:bodyPr/>
          <a:lstStyle/>
          <a:p>
            <a:fld id="{CB7FE98A-78B1-495F-8A5C-53E48422F91F}" type="slidenum">
              <a:rPr lang="en-US" smtClean="0"/>
              <a:pPr/>
              <a:t>15</a:t>
            </a:fld>
            <a:endParaRPr lang="en-US"/>
          </a:p>
        </p:txBody>
      </p:sp>
    </p:spTree>
    <p:extLst>
      <p:ext uri="{BB962C8B-B14F-4D97-AF65-F5344CB8AC3E}">
        <p14:creationId xmlns:p14="http://schemas.microsoft.com/office/powerpoint/2010/main" val="1272554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lide Number Placeholder 5">
            <a:extLst>
              <a:ext uri="{FF2B5EF4-FFF2-40B4-BE49-F238E27FC236}">
                <a16:creationId xmlns:a16="http://schemas.microsoft.com/office/drawing/2014/main" id="{1F54EE9C-8184-1A4C-8591-8AB88A94A96A}"/>
              </a:ext>
            </a:extLst>
          </p:cNvPr>
          <p:cNvSpPr>
            <a:spLocks noGrp="1"/>
          </p:cNvSpPr>
          <p:nvPr>
            <p:ph type="sldNum" sz="quarter" idx="12"/>
          </p:nvPr>
        </p:nvSpPr>
        <p:spPr>
          <a:xfrm>
            <a:off x="11766550" y="6454775"/>
            <a:ext cx="425450" cy="174625"/>
          </a:xfrm>
          <a:prstGeom prst="rect">
            <a:avLst/>
          </a:prstGeom>
        </p:spPr>
        <p:txBody>
          <a:bodyPr/>
          <a:lstStyle/>
          <a:p>
            <a:fld id="{CB7FE98A-78B1-495F-8A5C-53E48422F91F}" type="slidenum">
              <a:rPr lang="en-US" smtClean="0"/>
              <a:pPr/>
              <a:t>16</a:t>
            </a:fld>
            <a:endParaRPr lang="en-US"/>
          </a:p>
        </p:txBody>
      </p:sp>
      <p:sp>
        <p:nvSpPr>
          <p:cNvPr id="9" name="TextBox 8">
            <a:extLst>
              <a:ext uri="{FF2B5EF4-FFF2-40B4-BE49-F238E27FC236}">
                <a16:creationId xmlns:a16="http://schemas.microsoft.com/office/drawing/2014/main" id="{2F29ABA1-8658-4B8D-BDB0-3302BA0B9914}"/>
              </a:ext>
            </a:extLst>
          </p:cNvPr>
          <p:cNvSpPr txBox="1"/>
          <p:nvPr/>
        </p:nvSpPr>
        <p:spPr>
          <a:xfrm>
            <a:off x="837368" y="2009463"/>
            <a:ext cx="10517264" cy="2462213"/>
          </a:xfrm>
          <a:prstGeom prst="rect">
            <a:avLst/>
          </a:prstGeom>
          <a:noFill/>
        </p:spPr>
        <p:txBody>
          <a:bodyPr wrap="square" lIns="0" tIns="0" rIns="0" bIns="0" rtlCol="0">
            <a:spAutoFit/>
          </a:bodyPr>
          <a:lstStyle/>
          <a:p>
            <a:pPr defTabSz="914305">
              <a:spcBef>
                <a:spcPts val="1200"/>
              </a:spcBef>
            </a:pPr>
            <a:r>
              <a:rPr lang="en-US" sz="2000" b="1" dirty="0">
                <a:solidFill>
                  <a:srgbClr val="43B049"/>
                </a:solidFill>
                <a:latin typeface="Arial"/>
                <a:ea typeface="MS PGothic"/>
              </a:rPr>
              <a:t>Step 1: </a:t>
            </a:r>
            <a:r>
              <a:rPr lang="en-US" sz="2000" dirty="0">
                <a:solidFill>
                  <a:srgbClr val="455560"/>
                </a:solidFill>
                <a:latin typeface="Arial"/>
                <a:ea typeface="MS PGothic"/>
              </a:rPr>
              <a:t>What is a reasonable range of unconditional ERP that can be expected over an entire business cycle?</a:t>
            </a:r>
          </a:p>
          <a:p>
            <a:pPr defTabSz="914305">
              <a:spcBef>
                <a:spcPts val="1200"/>
              </a:spcBef>
            </a:pPr>
            <a:r>
              <a:rPr lang="en-US" sz="2000" i="1" dirty="0">
                <a:solidFill>
                  <a:srgbClr val="E2665C"/>
                </a:solidFill>
                <a:latin typeface="Arial"/>
                <a:ea typeface="MS PGothic"/>
              </a:rPr>
              <a:t>“What is the range?”</a:t>
            </a:r>
          </a:p>
          <a:p>
            <a:pPr defTabSz="914305">
              <a:spcBef>
                <a:spcPts val="2400"/>
              </a:spcBef>
            </a:pPr>
            <a:r>
              <a:rPr lang="en-US" sz="2000" b="1" dirty="0">
                <a:solidFill>
                  <a:srgbClr val="43B049"/>
                </a:solidFill>
                <a:latin typeface="Arial"/>
                <a:ea typeface="MS PGothic"/>
              </a:rPr>
              <a:t>Step 2: </a:t>
            </a:r>
            <a:r>
              <a:rPr lang="en-US" sz="2000" dirty="0">
                <a:solidFill>
                  <a:srgbClr val="455560"/>
                </a:solidFill>
                <a:latin typeface="Arial"/>
                <a:ea typeface="MS PGothic"/>
              </a:rPr>
              <a:t>Research has shown that ERP is cyclical during the business cycle. We use the term conditional ERP to mean the ERP that reflects current market conditions.</a:t>
            </a:r>
          </a:p>
          <a:p>
            <a:pPr defTabSz="914305">
              <a:spcBef>
                <a:spcPts val="1200"/>
              </a:spcBef>
            </a:pPr>
            <a:r>
              <a:rPr lang="en-US" sz="2000" i="1" dirty="0">
                <a:solidFill>
                  <a:srgbClr val="E2665C"/>
                </a:solidFill>
                <a:latin typeface="Arial"/>
                <a:ea typeface="MS PGothic"/>
              </a:rPr>
              <a:t>“Where are we in the range?”</a:t>
            </a:r>
          </a:p>
        </p:txBody>
      </p:sp>
      <p:sp>
        <p:nvSpPr>
          <p:cNvPr id="17" name="Title 3">
            <a:extLst>
              <a:ext uri="{FF2B5EF4-FFF2-40B4-BE49-F238E27FC236}">
                <a16:creationId xmlns:a16="http://schemas.microsoft.com/office/drawing/2014/main" id="{BD0ACA58-CA6D-4E2C-8BEC-77153DDFC333}"/>
              </a:ext>
            </a:extLst>
          </p:cNvPr>
          <p:cNvSpPr>
            <a:spLocks noGrp="1"/>
          </p:cNvSpPr>
          <p:nvPr>
            <p:ph type="title"/>
          </p:nvPr>
        </p:nvSpPr>
        <p:spPr>
          <a:xfrm>
            <a:off x="754380" y="580811"/>
            <a:ext cx="10375440" cy="869298"/>
          </a:xfrm>
        </p:spPr>
        <p:txBody>
          <a:bodyPr/>
          <a:lstStyle/>
          <a:p>
            <a:r>
              <a:rPr lang="en-US" dirty="0"/>
              <a:t>The Kroll (formerly D&amp;P) Recommended ERP is </a:t>
            </a:r>
            <a:br>
              <a:rPr lang="en-US" dirty="0"/>
            </a:br>
            <a:r>
              <a:rPr lang="en-US" dirty="0"/>
              <a:t>a Two-Step Process</a:t>
            </a:r>
          </a:p>
        </p:txBody>
      </p:sp>
    </p:spTree>
    <p:extLst>
      <p:ext uri="{BB962C8B-B14F-4D97-AF65-F5344CB8AC3E}">
        <p14:creationId xmlns:p14="http://schemas.microsoft.com/office/powerpoint/2010/main" val="11898563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lide Number Placeholder 5">
            <a:extLst>
              <a:ext uri="{FF2B5EF4-FFF2-40B4-BE49-F238E27FC236}">
                <a16:creationId xmlns:a16="http://schemas.microsoft.com/office/drawing/2014/main" id="{1F54EE9C-8184-1A4C-8591-8AB88A94A96A}"/>
              </a:ext>
            </a:extLst>
          </p:cNvPr>
          <p:cNvSpPr>
            <a:spLocks noGrp="1"/>
          </p:cNvSpPr>
          <p:nvPr>
            <p:ph type="sldNum" sz="quarter" idx="12"/>
          </p:nvPr>
        </p:nvSpPr>
        <p:spPr>
          <a:xfrm>
            <a:off x="11766550" y="6454775"/>
            <a:ext cx="425450" cy="174625"/>
          </a:xfrm>
          <a:prstGeom prst="rect">
            <a:avLst/>
          </a:prstGeom>
        </p:spPr>
        <p:txBody>
          <a:bodyPr/>
          <a:lstStyle/>
          <a:p>
            <a:fld id="{CB7FE98A-78B1-495F-8A5C-53E48422F91F}" type="slidenum">
              <a:rPr lang="en-US" smtClean="0"/>
              <a:pPr/>
              <a:t>17</a:t>
            </a:fld>
            <a:endParaRPr lang="en-US"/>
          </a:p>
        </p:txBody>
      </p:sp>
      <p:sp>
        <p:nvSpPr>
          <p:cNvPr id="23" name="Oval 22">
            <a:extLst>
              <a:ext uri="{FF2B5EF4-FFF2-40B4-BE49-F238E27FC236}">
                <a16:creationId xmlns:a16="http://schemas.microsoft.com/office/drawing/2014/main" id="{8EE28B34-2F72-4499-8AB8-CF08A04E772B}"/>
              </a:ext>
            </a:extLst>
          </p:cNvPr>
          <p:cNvSpPr/>
          <p:nvPr/>
        </p:nvSpPr>
        <p:spPr>
          <a:xfrm>
            <a:off x="2398264" y="1958573"/>
            <a:ext cx="2743200" cy="2743200"/>
          </a:xfrm>
          <a:prstGeom prst="ellipse">
            <a:avLst/>
          </a:prstGeom>
          <a:solidFill>
            <a:srgbClr val="BBDDE6"/>
          </a:solidFill>
          <a:ln w="25400" cap="flat" cmpd="sng" algn="ctr">
            <a:noFill/>
            <a:prstDash val="solid"/>
          </a:ln>
          <a:effectLst/>
        </p:spPr>
        <p:txBody>
          <a:bodyPr lIns="84399" tIns="42200" rIns="84399" bIns="42200" rtlCol="0" anchor="ctr"/>
          <a:lstStyle/>
          <a:p>
            <a:pPr marL="0" marR="0" lvl="0" indent="0" algn="ctr" defTabSz="914305"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4D4D4F"/>
                </a:solidFill>
                <a:effectLst/>
                <a:uLnTx/>
                <a:uFillTx/>
                <a:ea typeface="MS PGothic"/>
                <a:cs typeface="Arial" pitchFamily="34" charset="0"/>
              </a:rPr>
              <a:t>“Historical” ERP Estimates</a:t>
            </a:r>
          </a:p>
        </p:txBody>
      </p:sp>
      <p:sp>
        <p:nvSpPr>
          <p:cNvPr id="24" name="Rectangle 23">
            <a:extLst>
              <a:ext uri="{FF2B5EF4-FFF2-40B4-BE49-F238E27FC236}">
                <a16:creationId xmlns:a16="http://schemas.microsoft.com/office/drawing/2014/main" id="{FEC7E4B4-B8FB-4E97-BC92-8D702117E640}"/>
              </a:ext>
            </a:extLst>
          </p:cNvPr>
          <p:cNvSpPr/>
          <p:nvPr/>
        </p:nvSpPr>
        <p:spPr>
          <a:xfrm>
            <a:off x="5154432" y="2575134"/>
            <a:ext cx="1311785" cy="1454830"/>
          </a:xfrm>
          <a:prstGeom prst="rect">
            <a:avLst/>
          </a:prstGeom>
        </p:spPr>
        <p:txBody>
          <a:bodyPr wrap="none" lIns="84399" tIns="42200" rIns="84399" bIns="42200">
            <a:spAutoFit/>
          </a:bodyPr>
          <a:lstStyle/>
          <a:p>
            <a:pPr defTabSz="914305"/>
            <a:r>
              <a:rPr lang="en-US" sz="8900" dirty="0">
                <a:solidFill>
                  <a:srgbClr val="4D4D4F"/>
                </a:solidFill>
                <a:ea typeface="MS PGothic"/>
                <a:cs typeface="Arial" pitchFamily="34" charset="0"/>
              </a:rPr>
              <a:t>＋</a:t>
            </a:r>
          </a:p>
        </p:txBody>
      </p:sp>
      <p:sp>
        <p:nvSpPr>
          <p:cNvPr id="25" name="Oval 24">
            <a:extLst>
              <a:ext uri="{FF2B5EF4-FFF2-40B4-BE49-F238E27FC236}">
                <a16:creationId xmlns:a16="http://schemas.microsoft.com/office/drawing/2014/main" id="{D19F55A1-7544-450D-8A82-860142600163}"/>
              </a:ext>
            </a:extLst>
          </p:cNvPr>
          <p:cNvSpPr/>
          <p:nvPr/>
        </p:nvSpPr>
        <p:spPr>
          <a:xfrm>
            <a:off x="6572777" y="1923852"/>
            <a:ext cx="2743200" cy="2743200"/>
          </a:xfrm>
          <a:prstGeom prst="ellipse">
            <a:avLst/>
          </a:prstGeom>
          <a:solidFill>
            <a:srgbClr val="D00070"/>
          </a:solidFill>
          <a:ln w="25400" cap="flat" cmpd="sng" algn="ctr">
            <a:noFill/>
            <a:prstDash val="solid"/>
          </a:ln>
          <a:effectLst/>
        </p:spPr>
        <p:txBody>
          <a:bodyPr lIns="84399" tIns="42200" rIns="84399" bIns="42200" rtlCol="0" anchor="ctr"/>
          <a:lstStyle/>
          <a:p>
            <a:pPr marL="0" marR="0" lvl="0" indent="0" algn="ctr" defTabSz="914305"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ea typeface="MS PGothic"/>
                <a:cs typeface="Arial" pitchFamily="34" charset="0"/>
              </a:rPr>
              <a:t>Forward-looking ERP Estimates</a:t>
            </a:r>
          </a:p>
        </p:txBody>
      </p:sp>
      <p:sp>
        <p:nvSpPr>
          <p:cNvPr id="7" name="Title 3">
            <a:extLst>
              <a:ext uri="{FF2B5EF4-FFF2-40B4-BE49-F238E27FC236}">
                <a16:creationId xmlns:a16="http://schemas.microsoft.com/office/drawing/2014/main" id="{31C11E66-CC53-4136-A73B-5259AD5CE7D8}"/>
              </a:ext>
            </a:extLst>
          </p:cNvPr>
          <p:cNvSpPr>
            <a:spLocks noGrp="1"/>
          </p:cNvSpPr>
          <p:nvPr>
            <p:ph type="title"/>
          </p:nvPr>
        </p:nvSpPr>
        <p:spPr>
          <a:xfrm>
            <a:off x="754380" y="580811"/>
            <a:ext cx="10375440" cy="869298"/>
          </a:xfrm>
        </p:spPr>
        <p:txBody>
          <a:bodyPr/>
          <a:lstStyle/>
          <a:p>
            <a:r>
              <a:rPr lang="en-US" dirty="0"/>
              <a:t>Kroll Considers Multiple Models to </a:t>
            </a:r>
            <a:br>
              <a:rPr lang="en-US" dirty="0"/>
            </a:br>
            <a:r>
              <a:rPr lang="en-US" dirty="0"/>
              <a:t>Estimate Recommended ERP</a:t>
            </a:r>
          </a:p>
        </p:txBody>
      </p:sp>
    </p:spTree>
    <p:extLst>
      <p:ext uri="{BB962C8B-B14F-4D97-AF65-F5344CB8AC3E}">
        <p14:creationId xmlns:p14="http://schemas.microsoft.com/office/powerpoint/2010/main" val="41044231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lide Number Placeholder 5">
            <a:extLst>
              <a:ext uri="{FF2B5EF4-FFF2-40B4-BE49-F238E27FC236}">
                <a16:creationId xmlns:a16="http://schemas.microsoft.com/office/drawing/2014/main" id="{1F54EE9C-8184-1A4C-8591-8AB88A94A96A}"/>
              </a:ext>
            </a:extLst>
          </p:cNvPr>
          <p:cNvSpPr>
            <a:spLocks noGrp="1"/>
          </p:cNvSpPr>
          <p:nvPr>
            <p:ph type="sldNum" sz="quarter" idx="12"/>
          </p:nvPr>
        </p:nvSpPr>
        <p:spPr>
          <a:xfrm>
            <a:off x="11766550" y="6454775"/>
            <a:ext cx="425450" cy="174625"/>
          </a:xfrm>
          <a:prstGeom prst="rect">
            <a:avLst/>
          </a:prstGeom>
        </p:spPr>
        <p:txBody>
          <a:bodyPr/>
          <a:lstStyle/>
          <a:p>
            <a:fld id="{CB7FE98A-78B1-495F-8A5C-53E48422F91F}" type="slidenum">
              <a:rPr lang="en-US" smtClean="0"/>
              <a:pPr/>
              <a:t>18</a:t>
            </a:fld>
            <a:endParaRPr lang="en-US"/>
          </a:p>
        </p:txBody>
      </p:sp>
      <p:sp>
        <p:nvSpPr>
          <p:cNvPr id="23" name="Oval 22">
            <a:extLst>
              <a:ext uri="{FF2B5EF4-FFF2-40B4-BE49-F238E27FC236}">
                <a16:creationId xmlns:a16="http://schemas.microsoft.com/office/drawing/2014/main" id="{8EE28B34-2F72-4499-8AB8-CF08A04E772B}"/>
              </a:ext>
            </a:extLst>
          </p:cNvPr>
          <p:cNvSpPr/>
          <p:nvPr/>
        </p:nvSpPr>
        <p:spPr>
          <a:xfrm>
            <a:off x="2398264" y="1958573"/>
            <a:ext cx="2743200" cy="2743200"/>
          </a:xfrm>
          <a:prstGeom prst="ellipse">
            <a:avLst/>
          </a:prstGeom>
          <a:solidFill>
            <a:srgbClr val="BBDDE6"/>
          </a:solidFill>
          <a:ln w="25400" cap="flat" cmpd="sng" algn="ctr">
            <a:noFill/>
            <a:prstDash val="solid"/>
          </a:ln>
          <a:effectLst/>
        </p:spPr>
        <p:txBody>
          <a:bodyPr lIns="84399" tIns="42200" rIns="84399" bIns="42200" rtlCol="0" anchor="ctr"/>
          <a:lstStyle/>
          <a:p>
            <a:pPr marL="0" marR="0" lvl="0" indent="0" algn="ctr" defTabSz="914305"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4D4D4F"/>
                </a:solidFill>
                <a:effectLst/>
                <a:uLnTx/>
                <a:uFillTx/>
                <a:ea typeface="MS PGothic"/>
                <a:cs typeface="Arial" pitchFamily="34" charset="0"/>
              </a:rPr>
              <a:t>“Historical” ERP Estimates</a:t>
            </a:r>
          </a:p>
        </p:txBody>
      </p:sp>
      <p:sp>
        <p:nvSpPr>
          <p:cNvPr id="24" name="Rectangle 23">
            <a:extLst>
              <a:ext uri="{FF2B5EF4-FFF2-40B4-BE49-F238E27FC236}">
                <a16:creationId xmlns:a16="http://schemas.microsoft.com/office/drawing/2014/main" id="{FEC7E4B4-B8FB-4E97-BC92-8D702117E640}"/>
              </a:ext>
            </a:extLst>
          </p:cNvPr>
          <p:cNvSpPr/>
          <p:nvPr/>
        </p:nvSpPr>
        <p:spPr>
          <a:xfrm>
            <a:off x="5154432" y="2575134"/>
            <a:ext cx="1311785" cy="1454830"/>
          </a:xfrm>
          <a:prstGeom prst="rect">
            <a:avLst/>
          </a:prstGeom>
        </p:spPr>
        <p:txBody>
          <a:bodyPr wrap="none" lIns="84399" tIns="42200" rIns="84399" bIns="42200">
            <a:spAutoFit/>
          </a:bodyPr>
          <a:lstStyle/>
          <a:p>
            <a:pPr defTabSz="914305"/>
            <a:r>
              <a:rPr lang="en-US" sz="8900" dirty="0">
                <a:solidFill>
                  <a:srgbClr val="4D4D4F"/>
                </a:solidFill>
                <a:ea typeface="MS PGothic"/>
                <a:cs typeface="Arial" pitchFamily="34" charset="0"/>
              </a:rPr>
              <a:t>＋</a:t>
            </a:r>
          </a:p>
        </p:txBody>
      </p:sp>
      <p:sp>
        <p:nvSpPr>
          <p:cNvPr id="25" name="Oval 24">
            <a:extLst>
              <a:ext uri="{FF2B5EF4-FFF2-40B4-BE49-F238E27FC236}">
                <a16:creationId xmlns:a16="http://schemas.microsoft.com/office/drawing/2014/main" id="{D19F55A1-7544-450D-8A82-860142600163}"/>
              </a:ext>
            </a:extLst>
          </p:cNvPr>
          <p:cNvSpPr/>
          <p:nvPr/>
        </p:nvSpPr>
        <p:spPr>
          <a:xfrm>
            <a:off x="6572777" y="1923852"/>
            <a:ext cx="2743200" cy="2743200"/>
          </a:xfrm>
          <a:prstGeom prst="ellipse">
            <a:avLst/>
          </a:prstGeom>
          <a:solidFill>
            <a:srgbClr val="D00070"/>
          </a:solidFill>
          <a:ln w="25400" cap="flat" cmpd="sng" algn="ctr">
            <a:noFill/>
            <a:prstDash val="solid"/>
          </a:ln>
          <a:effectLst/>
        </p:spPr>
        <p:txBody>
          <a:bodyPr lIns="84399" tIns="42200" rIns="84399" bIns="42200" rtlCol="0" anchor="ctr"/>
          <a:lstStyle/>
          <a:p>
            <a:pPr marL="0" marR="0" lvl="0" indent="0" algn="ctr" defTabSz="914305"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uLnTx/>
                <a:uFillTx/>
                <a:ea typeface="MS PGothic"/>
                <a:cs typeface="Arial" pitchFamily="34" charset="0"/>
              </a:rPr>
              <a:t>Forward-looking ERP Estimates</a:t>
            </a:r>
          </a:p>
        </p:txBody>
      </p:sp>
      <p:sp>
        <p:nvSpPr>
          <p:cNvPr id="9" name="TextBox 8">
            <a:extLst>
              <a:ext uri="{FF2B5EF4-FFF2-40B4-BE49-F238E27FC236}">
                <a16:creationId xmlns:a16="http://schemas.microsoft.com/office/drawing/2014/main" id="{F3DEDD6A-776F-4D44-9B4B-283A670F8BCD}"/>
              </a:ext>
            </a:extLst>
          </p:cNvPr>
          <p:cNvSpPr txBox="1"/>
          <p:nvPr/>
        </p:nvSpPr>
        <p:spPr>
          <a:xfrm>
            <a:off x="1359338" y="5040549"/>
            <a:ext cx="1045686" cy="546889"/>
          </a:xfrm>
          <a:prstGeom prst="rect">
            <a:avLst/>
          </a:prstGeom>
          <a:noFill/>
        </p:spPr>
        <p:txBody>
          <a:bodyPr wrap="none" lIns="84399" tIns="42200" rIns="84399" bIns="42200" rtlCol="0">
            <a:spAutoFit/>
          </a:bodyPr>
          <a:lstStyle/>
          <a:p>
            <a:r>
              <a:rPr lang="en-US" sz="3000" dirty="0">
                <a:latin typeface="Arial" pitchFamily="34" charset="0"/>
                <a:cs typeface="Arial" pitchFamily="34" charset="0"/>
              </a:rPr>
              <a:t>3.5%</a:t>
            </a:r>
          </a:p>
        </p:txBody>
      </p:sp>
      <p:sp>
        <p:nvSpPr>
          <p:cNvPr id="10" name="TextBox 9">
            <a:extLst>
              <a:ext uri="{FF2B5EF4-FFF2-40B4-BE49-F238E27FC236}">
                <a16:creationId xmlns:a16="http://schemas.microsoft.com/office/drawing/2014/main" id="{002BC23C-4D18-4498-9CB5-604D037C1B8A}"/>
              </a:ext>
            </a:extLst>
          </p:cNvPr>
          <p:cNvSpPr txBox="1"/>
          <p:nvPr/>
        </p:nvSpPr>
        <p:spPr>
          <a:xfrm>
            <a:off x="9249849" y="5040549"/>
            <a:ext cx="1045686" cy="546889"/>
          </a:xfrm>
          <a:prstGeom prst="rect">
            <a:avLst/>
          </a:prstGeom>
          <a:noFill/>
        </p:spPr>
        <p:txBody>
          <a:bodyPr wrap="none" lIns="84399" tIns="42200" rIns="84399" bIns="42200" rtlCol="0">
            <a:spAutoFit/>
          </a:bodyPr>
          <a:lstStyle/>
          <a:p>
            <a:r>
              <a:rPr lang="en-US" sz="3000" dirty="0">
                <a:latin typeface="Arial" pitchFamily="34" charset="0"/>
                <a:cs typeface="Arial" pitchFamily="34" charset="0"/>
              </a:rPr>
              <a:t>6.0%</a:t>
            </a:r>
          </a:p>
        </p:txBody>
      </p:sp>
      <p:sp>
        <p:nvSpPr>
          <p:cNvPr id="11" name="Left-Right Arrow 8">
            <a:extLst>
              <a:ext uri="{FF2B5EF4-FFF2-40B4-BE49-F238E27FC236}">
                <a16:creationId xmlns:a16="http://schemas.microsoft.com/office/drawing/2014/main" id="{04A950B0-E5CA-46E4-9DDF-B773A3901CC9}"/>
              </a:ext>
            </a:extLst>
          </p:cNvPr>
          <p:cNvSpPr/>
          <p:nvPr/>
        </p:nvSpPr>
        <p:spPr>
          <a:xfrm>
            <a:off x="2495437" y="4962930"/>
            <a:ext cx="6710618" cy="733530"/>
          </a:xfrm>
          <a:prstGeom prst="lef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4399" tIns="42200" rIns="84399" bIns="42200" rtlCol="0" anchor="ctr"/>
          <a:lstStyle/>
          <a:p>
            <a:pPr algn="ctr"/>
            <a:r>
              <a:rPr lang="en-US" dirty="0">
                <a:latin typeface="Arial" pitchFamily="34" charset="0"/>
                <a:cs typeface="Arial" pitchFamily="34" charset="0"/>
              </a:rPr>
              <a:t>Range of Unconditional ERP</a:t>
            </a:r>
          </a:p>
        </p:txBody>
      </p:sp>
      <p:sp>
        <p:nvSpPr>
          <p:cNvPr id="12" name="Title 3">
            <a:extLst>
              <a:ext uri="{FF2B5EF4-FFF2-40B4-BE49-F238E27FC236}">
                <a16:creationId xmlns:a16="http://schemas.microsoft.com/office/drawing/2014/main" id="{371EBCF7-F1DF-4988-9762-19548FA06596}"/>
              </a:ext>
            </a:extLst>
          </p:cNvPr>
          <p:cNvSpPr>
            <a:spLocks noGrp="1"/>
          </p:cNvSpPr>
          <p:nvPr>
            <p:ph type="title"/>
          </p:nvPr>
        </p:nvSpPr>
        <p:spPr>
          <a:xfrm>
            <a:off x="754380" y="580811"/>
            <a:ext cx="10375440" cy="869298"/>
          </a:xfrm>
        </p:spPr>
        <p:txBody>
          <a:bodyPr/>
          <a:lstStyle/>
          <a:p>
            <a:r>
              <a:rPr lang="en-US" dirty="0"/>
              <a:t>Kroll Considers Multiple Models to </a:t>
            </a:r>
            <a:br>
              <a:rPr lang="en-US" dirty="0"/>
            </a:br>
            <a:r>
              <a:rPr lang="en-US" dirty="0"/>
              <a:t>Estimate a Recommended ERP</a:t>
            </a:r>
          </a:p>
        </p:txBody>
      </p:sp>
      <p:pic>
        <p:nvPicPr>
          <p:cNvPr id="13" name="Picture 12" descr="Shape&#10;&#10;Description automatically generated">
            <a:extLst>
              <a:ext uri="{FF2B5EF4-FFF2-40B4-BE49-F238E27FC236}">
                <a16:creationId xmlns:a16="http://schemas.microsoft.com/office/drawing/2014/main" id="{9FEF0F15-32CF-4BF9-8DE3-CD99885260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0949" y="316602"/>
            <a:ext cx="740664" cy="740664"/>
          </a:xfrm>
          <a:prstGeom prst="rect">
            <a:avLst/>
          </a:prstGeom>
        </p:spPr>
      </p:pic>
    </p:spTree>
    <p:extLst>
      <p:ext uri="{BB962C8B-B14F-4D97-AF65-F5344CB8AC3E}">
        <p14:creationId xmlns:p14="http://schemas.microsoft.com/office/powerpoint/2010/main" val="420137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 calcmode="lin" valueType="num">
                                      <p:cBhvr>
                                        <p:cTn id="14" dur="500" fill="hold"/>
                                        <p:tgtEl>
                                          <p:spTgt spid="9"/>
                                        </p:tgtEl>
                                        <p:attrNameLst>
                                          <p:attrName>style.rotation</p:attrName>
                                        </p:attrNameLst>
                                      </p:cBhvr>
                                      <p:tavLst>
                                        <p:tav tm="0">
                                          <p:val>
                                            <p:fltVal val="360"/>
                                          </p:val>
                                        </p:tav>
                                        <p:tav tm="100000">
                                          <p:val>
                                            <p:fltVal val="0"/>
                                          </p:val>
                                        </p:tav>
                                      </p:tavLst>
                                    </p:anim>
                                    <p:animEffect transition="in" filter="fade">
                                      <p:cBhvr>
                                        <p:cTn id="15" dur="500"/>
                                        <p:tgtEl>
                                          <p:spTgt spid="9"/>
                                        </p:tgtEl>
                                      </p:cBhvr>
                                    </p:animEffect>
                                  </p:childTnLst>
                                </p:cTn>
                              </p:par>
                              <p:par>
                                <p:cTn id="16" presetID="49" presetClass="entr" presetSubtype="0" decel="10000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 calcmode="lin" valueType="num">
                                      <p:cBhvr>
                                        <p:cTn id="20" dur="500" fill="hold"/>
                                        <p:tgtEl>
                                          <p:spTgt spid="10"/>
                                        </p:tgtEl>
                                        <p:attrNameLst>
                                          <p:attrName>style.rotation</p:attrName>
                                        </p:attrNameLst>
                                      </p:cBhvr>
                                      <p:tavLst>
                                        <p:tav tm="0">
                                          <p:val>
                                            <p:fltVal val="360"/>
                                          </p:val>
                                        </p:tav>
                                        <p:tav tm="100000">
                                          <p:val>
                                            <p:fltVal val="0"/>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lide Number Placeholder 5">
            <a:extLst>
              <a:ext uri="{FF2B5EF4-FFF2-40B4-BE49-F238E27FC236}">
                <a16:creationId xmlns:a16="http://schemas.microsoft.com/office/drawing/2014/main" id="{1F54EE9C-8184-1A4C-8591-8AB88A94A96A}"/>
              </a:ext>
            </a:extLst>
          </p:cNvPr>
          <p:cNvSpPr>
            <a:spLocks noGrp="1"/>
          </p:cNvSpPr>
          <p:nvPr>
            <p:ph type="sldNum" sz="quarter" idx="12"/>
          </p:nvPr>
        </p:nvSpPr>
        <p:spPr>
          <a:xfrm>
            <a:off x="11766550" y="6454775"/>
            <a:ext cx="425450" cy="174625"/>
          </a:xfrm>
          <a:prstGeom prst="rect">
            <a:avLst/>
          </a:prstGeom>
        </p:spPr>
        <p:txBody>
          <a:bodyPr/>
          <a:lstStyle/>
          <a:p>
            <a:fld id="{CB7FE98A-78B1-495F-8A5C-53E48422F91F}" type="slidenum">
              <a:rPr lang="en-US" smtClean="0"/>
              <a:pPr/>
              <a:t>19</a:t>
            </a:fld>
            <a:endParaRPr lang="en-US"/>
          </a:p>
        </p:txBody>
      </p:sp>
      <p:sp>
        <p:nvSpPr>
          <p:cNvPr id="8" name="Title 3">
            <a:extLst>
              <a:ext uri="{FF2B5EF4-FFF2-40B4-BE49-F238E27FC236}">
                <a16:creationId xmlns:a16="http://schemas.microsoft.com/office/drawing/2014/main" id="{975E9336-A2EF-4EB3-AF38-65F31D14AC1B}"/>
              </a:ext>
            </a:extLst>
          </p:cNvPr>
          <p:cNvSpPr txBox="1">
            <a:spLocks/>
          </p:cNvSpPr>
          <p:nvPr/>
        </p:nvSpPr>
        <p:spPr>
          <a:xfrm>
            <a:off x="754380" y="590047"/>
            <a:ext cx="9132570" cy="373839"/>
          </a:xfrm>
          <a:prstGeom prst="rect">
            <a:avLst/>
          </a:prstGeom>
        </p:spPr>
        <p:txBody>
          <a:bodyPr vert="horz" lIns="91440" tIns="45720" rIns="91440" bIns="45720" rtlCol="0" anchor="ctr">
            <a:noAutofit/>
          </a:bodyPr>
          <a:lstStyle>
            <a:lvl1pPr algn="l" defTabSz="914400" rtl="0" eaLnBrk="1" latinLnBrk="0" hangingPunct="1">
              <a:lnSpc>
                <a:spcPct val="113000"/>
              </a:lnSpc>
              <a:spcBef>
                <a:spcPct val="0"/>
              </a:spcBef>
              <a:buNone/>
              <a:defRPr sz="2800" kern="2400" spc="-60" baseline="0">
                <a:solidFill>
                  <a:schemeClr val="tx2"/>
                </a:solidFill>
                <a:latin typeface="+mj-lt"/>
                <a:ea typeface="+mj-ea"/>
                <a:cs typeface="+mj-cs"/>
              </a:defRPr>
            </a:lvl1pPr>
          </a:lstStyle>
          <a:p>
            <a:r>
              <a:rPr lang="en-US" dirty="0"/>
              <a:t>Current Recommended U.S. Equity Risk Premium (ERP) </a:t>
            </a:r>
          </a:p>
        </p:txBody>
      </p:sp>
      <p:sp>
        <p:nvSpPr>
          <p:cNvPr id="9" name="TextBox 8">
            <a:extLst>
              <a:ext uri="{FF2B5EF4-FFF2-40B4-BE49-F238E27FC236}">
                <a16:creationId xmlns:a16="http://schemas.microsoft.com/office/drawing/2014/main" id="{F3DEDD6A-776F-4D44-9B4B-283A670F8BCD}"/>
              </a:ext>
            </a:extLst>
          </p:cNvPr>
          <p:cNvSpPr txBox="1"/>
          <p:nvPr/>
        </p:nvSpPr>
        <p:spPr>
          <a:xfrm>
            <a:off x="840905" y="3697655"/>
            <a:ext cx="1104998" cy="577667"/>
          </a:xfrm>
          <a:prstGeom prst="rect">
            <a:avLst/>
          </a:prstGeom>
          <a:noFill/>
        </p:spPr>
        <p:txBody>
          <a:bodyPr wrap="none" lIns="84399" tIns="42200" rIns="84399" bIns="42200" rtlCol="0">
            <a:spAutoFit/>
          </a:bodyPr>
          <a:lstStyle/>
          <a:p>
            <a:r>
              <a:rPr lang="en-US" sz="3200" dirty="0">
                <a:latin typeface="Arial" pitchFamily="34" charset="0"/>
                <a:cs typeface="Arial" pitchFamily="34" charset="0"/>
              </a:rPr>
              <a:t>3.5%</a:t>
            </a:r>
          </a:p>
        </p:txBody>
      </p:sp>
      <p:sp>
        <p:nvSpPr>
          <p:cNvPr id="10" name="TextBox 9">
            <a:extLst>
              <a:ext uri="{FF2B5EF4-FFF2-40B4-BE49-F238E27FC236}">
                <a16:creationId xmlns:a16="http://schemas.microsoft.com/office/drawing/2014/main" id="{002BC23C-4D18-4498-9CB5-604D037C1B8A}"/>
              </a:ext>
            </a:extLst>
          </p:cNvPr>
          <p:cNvSpPr txBox="1"/>
          <p:nvPr/>
        </p:nvSpPr>
        <p:spPr>
          <a:xfrm>
            <a:off x="9531566" y="3697655"/>
            <a:ext cx="1104998" cy="577667"/>
          </a:xfrm>
          <a:prstGeom prst="rect">
            <a:avLst/>
          </a:prstGeom>
          <a:noFill/>
        </p:spPr>
        <p:txBody>
          <a:bodyPr wrap="none" lIns="84399" tIns="42200" rIns="84399" bIns="42200" rtlCol="0">
            <a:spAutoFit/>
          </a:bodyPr>
          <a:lstStyle/>
          <a:p>
            <a:r>
              <a:rPr lang="en-US" sz="3200" dirty="0">
                <a:latin typeface="Arial" pitchFamily="34" charset="0"/>
                <a:cs typeface="Arial" pitchFamily="34" charset="0"/>
              </a:rPr>
              <a:t>6.0%</a:t>
            </a:r>
          </a:p>
        </p:txBody>
      </p:sp>
      <p:sp>
        <p:nvSpPr>
          <p:cNvPr id="11" name="Left-Right Arrow 8">
            <a:extLst>
              <a:ext uri="{FF2B5EF4-FFF2-40B4-BE49-F238E27FC236}">
                <a16:creationId xmlns:a16="http://schemas.microsoft.com/office/drawing/2014/main" id="{04A950B0-E5CA-46E4-9DDF-B773A3901CC9}"/>
              </a:ext>
            </a:extLst>
          </p:cNvPr>
          <p:cNvSpPr/>
          <p:nvPr/>
        </p:nvSpPr>
        <p:spPr>
          <a:xfrm>
            <a:off x="2172813" y="3347232"/>
            <a:ext cx="7131843" cy="1278512"/>
          </a:xfrm>
          <a:prstGeom prst="lef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4399" tIns="42200" rIns="84399" bIns="42200" rtlCol="0" anchor="ctr"/>
          <a:lstStyle/>
          <a:p>
            <a:pPr algn="ctr"/>
            <a:r>
              <a:rPr lang="en-US" dirty="0">
                <a:latin typeface="Arial" pitchFamily="34" charset="0"/>
                <a:cs typeface="Arial" pitchFamily="34" charset="0"/>
              </a:rPr>
              <a:t>Range of Unconditional ERP</a:t>
            </a:r>
          </a:p>
        </p:txBody>
      </p:sp>
      <p:sp>
        <p:nvSpPr>
          <p:cNvPr id="12" name="Title 3">
            <a:extLst>
              <a:ext uri="{FF2B5EF4-FFF2-40B4-BE49-F238E27FC236}">
                <a16:creationId xmlns:a16="http://schemas.microsoft.com/office/drawing/2014/main" id="{FCC1ABDB-1B77-4DD2-BAB0-1725DB2BCA42}"/>
              </a:ext>
            </a:extLst>
          </p:cNvPr>
          <p:cNvSpPr txBox="1">
            <a:spLocks/>
          </p:cNvSpPr>
          <p:nvPr/>
        </p:nvSpPr>
        <p:spPr>
          <a:xfrm>
            <a:off x="754380" y="1048907"/>
            <a:ext cx="9132570" cy="373839"/>
          </a:xfrm>
          <a:prstGeom prst="rect">
            <a:avLst/>
          </a:prstGeom>
        </p:spPr>
        <p:txBody>
          <a:bodyPr vert="horz" lIns="91440" tIns="45720" rIns="91440" bIns="45720" rtlCol="0" anchor="ctr">
            <a:noAutofit/>
          </a:bodyPr>
          <a:lstStyle>
            <a:lvl1pPr algn="l" defTabSz="914400" rtl="0" eaLnBrk="1" latinLnBrk="0" hangingPunct="1">
              <a:lnSpc>
                <a:spcPct val="113000"/>
              </a:lnSpc>
              <a:spcBef>
                <a:spcPct val="0"/>
              </a:spcBef>
              <a:buNone/>
              <a:defRPr sz="2800" kern="2400" spc="-60" baseline="0">
                <a:solidFill>
                  <a:schemeClr val="tx2"/>
                </a:solidFill>
                <a:latin typeface="+mj-lt"/>
                <a:ea typeface="+mj-ea"/>
                <a:cs typeface="+mj-cs"/>
              </a:defRPr>
            </a:lvl1pPr>
          </a:lstStyle>
          <a:p>
            <a:r>
              <a:rPr lang="en-US" sz="1800" dirty="0">
                <a:solidFill>
                  <a:srgbClr val="4D4D4F"/>
                </a:solidFill>
                <a:latin typeface="+mn-lt"/>
              </a:rPr>
              <a:t>As of December 9, 2020 – Present</a:t>
            </a:r>
          </a:p>
        </p:txBody>
      </p:sp>
      <p:sp>
        <p:nvSpPr>
          <p:cNvPr id="16" name="Isosceles Triangle 15">
            <a:extLst>
              <a:ext uri="{FF2B5EF4-FFF2-40B4-BE49-F238E27FC236}">
                <a16:creationId xmlns:a16="http://schemas.microsoft.com/office/drawing/2014/main" id="{B40330F5-5988-47BD-80AE-52A302A31993}"/>
              </a:ext>
            </a:extLst>
          </p:cNvPr>
          <p:cNvSpPr/>
          <p:nvPr/>
        </p:nvSpPr>
        <p:spPr>
          <a:xfrm>
            <a:off x="6670101" y="4552159"/>
            <a:ext cx="832083" cy="724065"/>
          </a:xfrm>
          <a:prstGeom prst="triangle">
            <a:avLst/>
          </a:prstGeom>
          <a:solidFill>
            <a:srgbClr val="14487F"/>
          </a:solidFill>
          <a:ln>
            <a:noFill/>
          </a:ln>
        </p:spPr>
        <p:style>
          <a:lnRef idx="2">
            <a:schemeClr val="accent1">
              <a:shade val="50000"/>
            </a:schemeClr>
          </a:lnRef>
          <a:fillRef idx="1">
            <a:schemeClr val="accent1"/>
          </a:fillRef>
          <a:effectRef idx="0">
            <a:schemeClr val="accent1"/>
          </a:effectRef>
          <a:fontRef idx="minor">
            <a:schemeClr val="lt1"/>
          </a:fontRef>
        </p:style>
        <p:txBody>
          <a:bodyPr lIns="84399" tIns="42200" rIns="84399" bIns="42200" rtlCol="0" anchor="ctr"/>
          <a:lstStyle/>
          <a:p>
            <a:pPr algn="ctr"/>
            <a:endParaRPr lang="en-US" sz="2400" dirty="0"/>
          </a:p>
        </p:txBody>
      </p:sp>
      <p:sp>
        <p:nvSpPr>
          <p:cNvPr id="17" name="TextBox 16">
            <a:extLst>
              <a:ext uri="{FF2B5EF4-FFF2-40B4-BE49-F238E27FC236}">
                <a16:creationId xmlns:a16="http://schemas.microsoft.com/office/drawing/2014/main" id="{1B8DDE3C-3BD1-43BD-ACB3-9AC4FC9A26F6}"/>
              </a:ext>
            </a:extLst>
          </p:cNvPr>
          <p:cNvSpPr txBox="1"/>
          <p:nvPr/>
        </p:nvSpPr>
        <p:spPr>
          <a:xfrm>
            <a:off x="6612951" y="2888372"/>
            <a:ext cx="1104998" cy="577667"/>
          </a:xfrm>
          <a:prstGeom prst="rect">
            <a:avLst/>
          </a:prstGeom>
          <a:noFill/>
        </p:spPr>
        <p:txBody>
          <a:bodyPr wrap="none" lIns="84399" tIns="42200" rIns="84399" bIns="42200" rtlCol="0">
            <a:spAutoFit/>
          </a:bodyPr>
          <a:lstStyle/>
          <a:p>
            <a:r>
              <a:rPr lang="en-US" sz="3200" b="1" dirty="0">
                <a:solidFill>
                  <a:srgbClr val="14487F"/>
                </a:solidFill>
                <a:latin typeface="Arial" pitchFamily="34" charset="0"/>
                <a:cs typeface="Arial" pitchFamily="34" charset="0"/>
              </a:rPr>
              <a:t>5.5%</a:t>
            </a:r>
          </a:p>
        </p:txBody>
      </p:sp>
      <p:sp>
        <p:nvSpPr>
          <p:cNvPr id="13" name="TextBox 12">
            <a:extLst>
              <a:ext uri="{FF2B5EF4-FFF2-40B4-BE49-F238E27FC236}">
                <a16:creationId xmlns:a16="http://schemas.microsoft.com/office/drawing/2014/main" id="{EF29B1F4-B36F-4D23-87B4-D1A1A2DB0095}"/>
              </a:ext>
            </a:extLst>
          </p:cNvPr>
          <p:cNvSpPr txBox="1"/>
          <p:nvPr/>
        </p:nvSpPr>
        <p:spPr>
          <a:xfrm>
            <a:off x="6413377" y="2218872"/>
            <a:ext cx="1504145" cy="731555"/>
          </a:xfrm>
          <a:prstGeom prst="rect">
            <a:avLst/>
          </a:prstGeom>
          <a:noFill/>
        </p:spPr>
        <p:txBody>
          <a:bodyPr wrap="none" lIns="84399" tIns="42200" rIns="84399" bIns="42200" rtlCol="0">
            <a:spAutoFit/>
          </a:bodyPr>
          <a:lstStyle/>
          <a:p>
            <a:pPr algn="ctr"/>
            <a:r>
              <a:rPr lang="en-US" sz="1400" b="1" dirty="0">
                <a:solidFill>
                  <a:srgbClr val="14487F"/>
                </a:solidFill>
                <a:latin typeface="Arial" pitchFamily="34" charset="0"/>
                <a:cs typeface="Arial" pitchFamily="34" charset="0"/>
              </a:rPr>
              <a:t>Kroll </a:t>
            </a:r>
          </a:p>
          <a:p>
            <a:pPr algn="ctr"/>
            <a:r>
              <a:rPr lang="en-US" sz="1400" b="1" dirty="0">
                <a:solidFill>
                  <a:srgbClr val="14487F"/>
                </a:solidFill>
                <a:latin typeface="Arial" pitchFamily="34" charset="0"/>
                <a:cs typeface="Arial" pitchFamily="34" charset="0"/>
              </a:rPr>
              <a:t>Recommended </a:t>
            </a:r>
          </a:p>
          <a:p>
            <a:pPr algn="ctr"/>
            <a:r>
              <a:rPr lang="en-US" sz="1400" b="1" dirty="0">
                <a:solidFill>
                  <a:srgbClr val="14487F"/>
                </a:solidFill>
                <a:latin typeface="Arial" pitchFamily="34" charset="0"/>
                <a:cs typeface="Arial" pitchFamily="34" charset="0"/>
              </a:rPr>
              <a:t>U.S. ERP</a:t>
            </a:r>
          </a:p>
        </p:txBody>
      </p:sp>
      <p:pic>
        <p:nvPicPr>
          <p:cNvPr id="14" name="Picture 13" descr="Shape&#10;&#10;Description automatically generated">
            <a:extLst>
              <a:ext uri="{FF2B5EF4-FFF2-40B4-BE49-F238E27FC236}">
                <a16:creationId xmlns:a16="http://schemas.microsoft.com/office/drawing/2014/main" id="{826B52F8-23D8-400A-805E-F9ED48C3D2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0949" y="316602"/>
            <a:ext cx="740664" cy="740664"/>
          </a:xfrm>
          <a:prstGeom prst="rect">
            <a:avLst/>
          </a:prstGeom>
        </p:spPr>
      </p:pic>
    </p:spTree>
    <p:extLst>
      <p:ext uri="{BB962C8B-B14F-4D97-AF65-F5344CB8AC3E}">
        <p14:creationId xmlns:p14="http://schemas.microsoft.com/office/powerpoint/2010/main" val="415946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 calcmode="lin" valueType="num">
                                      <p:cBhvr>
                                        <p:cTn id="14" dur="500" fill="hold"/>
                                        <p:tgtEl>
                                          <p:spTgt spid="9"/>
                                        </p:tgtEl>
                                        <p:attrNameLst>
                                          <p:attrName>style.rotation</p:attrName>
                                        </p:attrNameLst>
                                      </p:cBhvr>
                                      <p:tavLst>
                                        <p:tav tm="0">
                                          <p:val>
                                            <p:fltVal val="360"/>
                                          </p:val>
                                        </p:tav>
                                        <p:tav tm="100000">
                                          <p:val>
                                            <p:fltVal val="0"/>
                                          </p:val>
                                        </p:tav>
                                      </p:tavLst>
                                    </p:anim>
                                    <p:animEffect transition="in" filter="fade">
                                      <p:cBhvr>
                                        <p:cTn id="15" dur="500"/>
                                        <p:tgtEl>
                                          <p:spTgt spid="9"/>
                                        </p:tgtEl>
                                      </p:cBhvr>
                                    </p:animEffect>
                                  </p:childTnLst>
                                </p:cTn>
                              </p:par>
                              <p:par>
                                <p:cTn id="16" presetID="49" presetClass="entr" presetSubtype="0" decel="10000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 calcmode="lin" valueType="num">
                                      <p:cBhvr>
                                        <p:cTn id="20" dur="500" fill="hold"/>
                                        <p:tgtEl>
                                          <p:spTgt spid="10"/>
                                        </p:tgtEl>
                                        <p:attrNameLst>
                                          <p:attrName>style.rotation</p:attrName>
                                        </p:attrNameLst>
                                      </p:cBhvr>
                                      <p:tavLst>
                                        <p:tav tm="0">
                                          <p:val>
                                            <p:fltVal val="360"/>
                                          </p:val>
                                        </p:tav>
                                        <p:tav tm="100000">
                                          <p:val>
                                            <p:fltVal val="0"/>
                                          </p:val>
                                        </p:tav>
                                      </p:tavLst>
                                    </p:anim>
                                    <p:animEffect transition="in" filter="fade">
                                      <p:cBhvr>
                                        <p:cTn id="21" dur="500"/>
                                        <p:tgtEl>
                                          <p:spTgt spid="10"/>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26"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80">
                                          <p:stCondLst>
                                            <p:cond delay="0"/>
                                          </p:stCondLst>
                                        </p:cTn>
                                        <p:tgtEl>
                                          <p:spTgt spid="17"/>
                                        </p:tgtEl>
                                      </p:cBhvr>
                                    </p:animEffect>
                                    <p:anim calcmode="lin" valueType="num">
                                      <p:cBhvr>
                                        <p:cTn id="29"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34" dur="26">
                                          <p:stCondLst>
                                            <p:cond delay="650"/>
                                          </p:stCondLst>
                                        </p:cTn>
                                        <p:tgtEl>
                                          <p:spTgt spid="17"/>
                                        </p:tgtEl>
                                      </p:cBhvr>
                                      <p:to x="100000" y="60000"/>
                                    </p:animScale>
                                    <p:animScale>
                                      <p:cBhvr>
                                        <p:cTn id="35" dur="166" decel="50000">
                                          <p:stCondLst>
                                            <p:cond delay="676"/>
                                          </p:stCondLst>
                                        </p:cTn>
                                        <p:tgtEl>
                                          <p:spTgt spid="17"/>
                                        </p:tgtEl>
                                      </p:cBhvr>
                                      <p:to x="100000" y="100000"/>
                                    </p:animScale>
                                    <p:animScale>
                                      <p:cBhvr>
                                        <p:cTn id="36" dur="26">
                                          <p:stCondLst>
                                            <p:cond delay="1312"/>
                                          </p:stCondLst>
                                        </p:cTn>
                                        <p:tgtEl>
                                          <p:spTgt spid="17"/>
                                        </p:tgtEl>
                                      </p:cBhvr>
                                      <p:to x="100000" y="80000"/>
                                    </p:animScale>
                                    <p:animScale>
                                      <p:cBhvr>
                                        <p:cTn id="37" dur="166" decel="50000">
                                          <p:stCondLst>
                                            <p:cond delay="1338"/>
                                          </p:stCondLst>
                                        </p:cTn>
                                        <p:tgtEl>
                                          <p:spTgt spid="17"/>
                                        </p:tgtEl>
                                      </p:cBhvr>
                                      <p:to x="100000" y="100000"/>
                                    </p:animScale>
                                    <p:animScale>
                                      <p:cBhvr>
                                        <p:cTn id="38" dur="26">
                                          <p:stCondLst>
                                            <p:cond delay="1642"/>
                                          </p:stCondLst>
                                        </p:cTn>
                                        <p:tgtEl>
                                          <p:spTgt spid="17"/>
                                        </p:tgtEl>
                                      </p:cBhvr>
                                      <p:to x="100000" y="90000"/>
                                    </p:animScale>
                                    <p:animScale>
                                      <p:cBhvr>
                                        <p:cTn id="39" dur="166" decel="50000">
                                          <p:stCondLst>
                                            <p:cond delay="1668"/>
                                          </p:stCondLst>
                                        </p:cTn>
                                        <p:tgtEl>
                                          <p:spTgt spid="17"/>
                                        </p:tgtEl>
                                      </p:cBhvr>
                                      <p:to x="100000" y="100000"/>
                                    </p:animScale>
                                    <p:animScale>
                                      <p:cBhvr>
                                        <p:cTn id="40" dur="26">
                                          <p:stCondLst>
                                            <p:cond delay="1808"/>
                                          </p:stCondLst>
                                        </p:cTn>
                                        <p:tgtEl>
                                          <p:spTgt spid="17"/>
                                        </p:tgtEl>
                                      </p:cBhvr>
                                      <p:to x="100000" y="95000"/>
                                    </p:animScale>
                                    <p:animScale>
                                      <p:cBhvr>
                                        <p:cTn id="41" dur="166" decel="50000">
                                          <p:stCondLst>
                                            <p:cond delay="1834"/>
                                          </p:stCondLst>
                                        </p:cTn>
                                        <p:tgtEl>
                                          <p:spTgt spid="17"/>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580">
                                          <p:stCondLst>
                                            <p:cond delay="0"/>
                                          </p:stCondLst>
                                        </p:cTn>
                                        <p:tgtEl>
                                          <p:spTgt spid="13"/>
                                        </p:tgtEl>
                                      </p:cBhvr>
                                    </p:animEffect>
                                    <p:anim calcmode="lin" valueType="num">
                                      <p:cBhvr>
                                        <p:cTn id="4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0" dur="26">
                                          <p:stCondLst>
                                            <p:cond delay="650"/>
                                          </p:stCondLst>
                                        </p:cTn>
                                        <p:tgtEl>
                                          <p:spTgt spid="13"/>
                                        </p:tgtEl>
                                      </p:cBhvr>
                                      <p:to x="100000" y="60000"/>
                                    </p:animScale>
                                    <p:animScale>
                                      <p:cBhvr>
                                        <p:cTn id="51" dur="166" decel="50000">
                                          <p:stCondLst>
                                            <p:cond delay="676"/>
                                          </p:stCondLst>
                                        </p:cTn>
                                        <p:tgtEl>
                                          <p:spTgt spid="13"/>
                                        </p:tgtEl>
                                      </p:cBhvr>
                                      <p:to x="100000" y="100000"/>
                                    </p:animScale>
                                    <p:animScale>
                                      <p:cBhvr>
                                        <p:cTn id="52" dur="26">
                                          <p:stCondLst>
                                            <p:cond delay="1312"/>
                                          </p:stCondLst>
                                        </p:cTn>
                                        <p:tgtEl>
                                          <p:spTgt spid="13"/>
                                        </p:tgtEl>
                                      </p:cBhvr>
                                      <p:to x="100000" y="80000"/>
                                    </p:animScale>
                                    <p:animScale>
                                      <p:cBhvr>
                                        <p:cTn id="53" dur="166" decel="50000">
                                          <p:stCondLst>
                                            <p:cond delay="1338"/>
                                          </p:stCondLst>
                                        </p:cTn>
                                        <p:tgtEl>
                                          <p:spTgt spid="13"/>
                                        </p:tgtEl>
                                      </p:cBhvr>
                                      <p:to x="100000" y="100000"/>
                                    </p:animScale>
                                    <p:animScale>
                                      <p:cBhvr>
                                        <p:cTn id="54" dur="26">
                                          <p:stCondLst>
                                            <p:cond delay="1642"/>
                                          </p:stCondLst>
                                        </p:cTn>
                                        <p:tgtEl>
                                          <p:spTgt spid="13"/>
                                        </p:tgtEl>
                                      </p:cBhvr>
                                      <p:to x="100000" y="90000"/>
                                    </p:animScale>
                                    <p:animScale>
                                      <p:cBhvr>
                                        <p:cTn id="55" dur="166" decel="50000">
                                          <p:stCondLst>
                                            <p:cond delay="1668"/>
                                          </p:stCondLst>
                                        </p:cTn>
                                        <p:tgtEl>
                                          <p:spTgt spid="13"/>
                                        </p:tgtEl>
                                      </p:cBhvr>
                                      <p:to x="100000" y="100000"/>
                                    </p:animScale>
                                    <p:animScale>
                                      <p:cBhvr>
                                        <p:cTn id="56" dur="26">
                                          <p:stCondLst>
                                            <p:cond delay="1808"/>
                                          </p:stCondLst>
                                        </p:cTn>
                                        <p:tgtEl>
                                          <p:spTgt spid="13"/>
                                        </p:tgtEl>
                                      </p:cBhvr>
                                      <p:to x="100000" y="95000"/>
                                    </p:animScale>
                                    <p:animScale>
                                      <p:cBhvr>
                                        <p:cTn id="57"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6" grpId="0" animBg="1"/>
      <p:bldP spid="17"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462E33B-8858-8F4D-A79C-F6DD387DA7F5}"/>
              </a:ext>
            </a:extLst>
          </p:cNvPr>
          <p:cNvSpPr/>
          <p:nvPr/>
        </p:nvSpPr>
        <p:spPr>
          <a:xfrm>
            <a:off x="0" y="601884"/>
            <a:ext cx="3183038" cy="3703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lide Number Placeholder 5">
            <a:extLst>
              <a:ext uri="{FF2B5EF4-FFF2-40B4-BE49-F238E27FC236}">
                <a16:creationId xmlns:a16="http://schemas.microsoft.com/office/drawing/2014/main" id="{75D4B94F-91A4-004B-8730-9714C0E20EBB}"/>
              </a:ext>
            </a:extLst>
          </p:cNvPr>
          <p:cNvSpPr>
            <a:spLocks noGrp="1"/>
          </p:cNvSpPr>
          <p:nvPr>
            <p:ph type="sldNum" sz="quarter" idx="12"/>
          </p:nvPr>
        </p:nvSpPr>
        <p:spPr>
          <a:xfrm>
            <a:off x="11766550" y="6454775"/>
            <a:ext cx="425450" cy="174625"/>
          </a:xfrm>
          <a:prstGeom prst="rect">
            <a:avLst/>
          </a:prstGeom>
        </p:spPr>
        <p:txBody>
          <a:bodyPr/>
          <a:lstStyle/>
          <a:p>
            <a:fld id="{CB7FE98A-78B1-495F-8A5C-53E48422F91F}" type="slidenum">
              <a:rPr lang="en-US" smtClean="0"/>
              <a:pPr/>
              <a:t>2</a:t>
            </a:fld>
            <a:endParaRPr lang="en-US"/>
          </a:p>
        </p:txBody>
      </p:sp>
      <p:sp>
        <p:nvSpPr>
          <p:cNvPr id="3" name="Text Placeholder 2">
            <a:extLst>
              <a:ext uri="{FF2B5EF4-FFF2-40B4-BE49-F238E27FC236}">
                <a16:creationId xmlns:a16="http://schemas.microsoft.com/office/drawing/2014/main" id="{B2FEB32C-F485-6F42-A412-7D4CE49B1FFC}"/>
              </a:ext>
            </a:extLst>
          </p:cNvPr>
          <p:cNvSpPr>
            <a:spLocks noGrp="1"/>
          </p:cNvSpPr>
          <p:nvPr>
            <p:ph type="body" sz="quarter" idx="13"/>
          </p:nvPr>
        </p:nvSpPr>
        <p:spPr>
          <a:xfrm>
            <a:off x="356498" y="519213"/>
            <a:ext cx="3183038" cy="589423"/>
          </a:xfrm>
        </p:spPr>
        <p:txBody>
          <a:bodyPr>
            <a:normAutofit/>
          </a:bodyPr>
          <a:lstStyle/>
          <a:p>
            <a:r>
              <a:rPr lang="en-US" sz="1700" dirty="0"/>
              <a:t>Carla S. Nunes, CFA, ABV</a:t>
            </a:r>
          </a:p>
        </p:txBody>
      </p:sp>
      <p:sp>
        <p:nvSpPr>
          <p:cNvPr id="6" name="Text Placeholder 5">
            <a:extLst>
              <a:ext uri="{FF2B5EF4-FFF2-40B4-BE49-F238E27FC236}">
                <a16:creationId xmlns:a16="http://schemas.microsoft.com/office/drawing/2014/main" id="{30A09C12-2BC6-E44D-BD3B-DA77CBC97F23}"/>
              </a:ext>
            </a:extLst>
          </p:cNvPr>
          <p:cNvSpPr>
            <a:spLocks noGrp="1"/>
          </p:cNvSpPr>
          <p:nvPr>
            <p:ph type="body" sz="quarter" idx="15"/>
          </p:nvPr>
        </p:nvSpPr>
        <p:spPr>
          <a:xfrm>
            <a:off x="749711" y="3186215"/>
            <a:ext cx="2396612" cy="422223"/>
          </a:xfrm>
        </p:spPr>
        <p:txBody>
          <a:bodyPr/>
          <a:lstStyle/>
          <a:p>
            <a:r>
              <a:rPr lang="en-US" dirty="0">
                <a:solidFill>
                  <a:srgbClr val="4D4D4F"/>
                </a:solidFill>
              </a:rPr>
              <a:t>Managing Director</a:t>
            </a:r>
          </a:p>
        </p:txBody>
      </p:sp>
      <p:sp>
        <p:nvSpPr>
          <p:cNvPr id="4" name="Text Placeholder 3">
            <a:extLst>
              <a:ext uri="{FF2B5EF4-FFF2-40B4-BE49-F238E27FC236}">
                <a16:creationId xmlns:a16="http://schemas.microsoft.com/office/drawing/2014/main" id="{11DF5757-2FBC-40D0-B372-4361E50267BA}"/>
              </a:ext>
            </a:extLst>
          </p:cNvPr>
          <p:cNvSpPr>
            <a:spLocks noGrp="1"/>
          </p:cNvSpPr>
          <p:nvPr>
            <p:ph type="body" sz="quarter" idx="14"/>
          </p:nvPr>
        </p:nvSpPr>
        <p:spPr>
          <a:xfrm>
            <a:off x="3322637" y="1140540"/>
            <a:ext cx="8531226" cy="5488859"/>
          </a:xfrm>
        </p:spPr>
        <p:txBody>
          <a:bodyPr>
            <a:normAutofit lnSpcReduction="10000"/>
          </a:bodyPr>
          <a:lstStyle/>
          <a:p>
            <a:pPr marL="0" indent="0">
              <a:spcAft>
                <a:spcPts val="569"/>
              </a:spcAft>
              <a:buNone/>
            </a:pPr>
            <a:r>
              <a:rPr lang="en-US" sz="1100" b="1" dirty="0">
                <a:solidFill>
                  <a:srgbClr val="4D4D4F"/>
                </a:solidFill>
              </a:rPr>
              <a:t>Carla S. Nunes </a:t>
            </a:r>
            <a:r>
              <a:rPr lang="en-US" sz="1100" dirty="0">
                <a:solidFill>
                  <a:srgbClr val="4D4D4F"/>
                </a:solidFill>
              </a:rPr>
              <a:t>is a Managing Director in the Office of Professional Practice of Kroll (previously Duff &amp; Phelps). She has over 25 years of experience. In that role, Carla provides firm-wide technical guidance on a variety of valuation, financial reporting and tax issues. She also co-authors Kroll’s annual U.S. and European Goodwill Impairment Studies. In addition, Carla is the Global Leader of Kroll’s Valuation Digital Solutions group, which produces cost of capital thought leadership content and data housed in the Cost of Capital Navigator.</a:t>
            </a:r>
          </a:p>
          <a:p>
            <a:pPr marL="171450" indent="-171450">
              <a:lnSpc>
                <a:spcPct val="120000"/>
              </a:lnSpc>
              <a:spcBef>
                <a:spcPts val="325"/>
              </a:spcBef>
              <a:buFont typeface="Arial" panose="020B0604020202020204" pitchFamily="34" charset="0"/>
              <a:buChar char="•"/>
            </a:pPr>
            <a:r>
              <a:rPr lang="en-US" sz="1100" dirty="0">
                <a:solidFill>
                  <a:srgbClr val="4D4D4F"/>
                </a:solidFill>
              </a:rPr>
              <a:t>In 2011, Carla completed a one-year rotation in Kroll’s London office, where she promoted the firm's IFRS education efforts and marketing initiatives, as well dealing with IFRS implementation issues. </a:t>
            </a:r>
          </a:p>
          <a:p>
            <a:pPr marL="171450" indent="-171450">
              <a:lnSpc>
                <a:spcPct val="120000"/>
              </a:lnSpc>
              <a:spcBef>
                <a:spcPts val="0"/>
              </a:spcBef>
              <a:buFont typeface="Arial" panose="020B0604020202020204" pitchFamily="34" charset="0"/>
              <a:buChar char="•"/>
            </a:pPr>
            <a:endParaRPr lang="en-US" sz="1100" dirty="0">
              <a:solidFill>
                <a:srgbClr val="4D4D4F"/>
              </a:solidFill>
            </a:endParaRPr>
          </a:p>
          <a:p>
            <a:pPr marL="171450" indent="-171450">
              <a:lnSpc>
                <a:spcPct val="120000"/>
              </a:lnSpc>
              <a:spcBef>
                <a:spcPts val="0"/>
              </a:spcBef>
              <a:buFont typeface="Arial" panose="020B0604020202020204" pitchFamily="34" charset="0"/>
              <a:buChar char="•"/>
            </a:pPr>
            <a:r>
              <a:rPr lang="en-US" sz="1100" dirty="0">
                <a:solidFill>
                  <a:srgbClr val="4D4D4F"/>
                </a:solidFill>
              </a:rPr>
              <a:t>Prior to this role, Carla was part of the Valuation Advisory Services business unit, performing engagements primarily for financial reporting and tax purposes at Kroll and its predecessor firms, PricewaterhouseCoopers and Standard &amp; Poor’s. </a:t>
            </a:r>
          </a:p>
          <a:p>
            <a:pPr marL="171450" indent="-171450">
              <a:lnSpc>
                <a:spcPct val="120000"/>
              </a:lnSpc>
              <a:spcBef>
                <a:spcPts val="0"/>
              </a:spcBef>
              <a:buFont typeface="Arial" panose="020B0604020202020204" pitchFamily="34" charset="0"/>
              <a:buChar char="•"/>
            </a:pPr>
            <a:endParaRPr lang="en-US" sz="1100" dirty="0">
              <a:solidFill>
                <a:srgbClr val="4D4D4F"/>
              </a:solidFill>
            </a:endParaRPr>
          </a:p>
          <a:p>
            <a:pPr marL="171450" indent="-171450">
              <a:lnSpc>
                <a:spcPct val="120000"/>
              </a:lnSpc>
              <a:spcBef>
                <a:spcPts val="0"/>
              </a:spcBef>
              <a:buFont typeface="Arial" panose="020B0604020202020204" pitchFamily="34" charset="0"/>
              <a:buChar char="•"/>
            </a:pPr>
            <a:r>
              <a:rPr lang="en-US" sz="1100" dirty="0">
                <a:solidFill>
                  <a:srgbClr val="4D4D4F"/>
                </a:solidFill>
              </a:rPr>
              <a:t>Carla has conducted numerous business and asset valuations for a variety of purposes, including purchase price allocations, goodwill impairment testing, M&amp;A, corporate tax restructuring and debt analysis. She has been involved in multiple valuation assignments for a wide range of industries, including pharma &amp; biotech, healthcare, vitamin retail, specialty chemicals, industrial manufacturing and gaming &amp; hospitality. Carla has substantial experience with cross-border valuations, working with multinational corporations to address complex tax, international cost of capital and foreign exchange issues. </a:t>
            </a:r>
          </a:p>
          <a:p>
            <a:pPr marL="171450" indent="-171450">
              <a:lnSpc>
                <a:spcPct val="120000"/>
              </a:lnSpc>
              <a:spcBef>
                <a:spcPts val="0"/>
              </a:spcBef>
              <a:buFont typeface="Arial" panose="020B0604020202020204" pitchFamily="34" charset="0"/>
              <a:buChar char="•"/>
            </a:pPr>
            <a:endParaRPr lang="en-US" sz="1100" dirty="0">
              <a:solidFill>
                <a:srgbClr val="4D4D4F"/>
              </a:solidFill>
            </a:endParaRPr>
          </a:p>
          <a:p>
            <a:pPr marL="171450" indent="-171450">
              <a:lnSpc>
                <a:spcPct val="120000"/>
              </a:lnSpc>
              <a:spcBef>
                <a:spcPts val="0"/>
              </a:spcBef>
              <a:buFont typeface="Arial" panose="020B0604020202020204" pitchFamily="34" charset="0"/>
              <a:buChar char="•"/>
            </a:pPr>
            <a:r>
              <a:rPr lang="en-US" sz="1100" dirty="0">
                <a:solidFill>
                  <a:srgbClr val="4D4D4F"/>
                </a:solidFill>
              </a:rPr>
              <a:t>Carla is one of Kroll's’ experts addressing valuation issues related to cost of capital. She is a co-author of the “Valuation Handbook” series and is a co-creator of the Kroll Cost of Capital Navigator. Carla is a frequent speaker in webinars and conferences on the topics of cost of capital, goodwill impairment and valuation in general. </a:t>
            </a:r>
          </a:p>
          <a:p>
            <a:pPr marL="171450" indent="-171450">
              <a:lnSpc>
                <a:spcPct val="120000"/>
              </a:lnSpc>
              <a:spcBef>
                <a:spcPts val="0"/>
              </a:spcBef>
              <a:buFont typeface="Arial" panose="020B0604020202020204" pitchFamily="34" charset="0"/>
              <a:buChar char="•"/>
            </a:pPr>
            <a:endParaRPr lang="en-US" sz="1100" dirty="0">
              <a:solidFill>
                <a:srgbClr val="4D4D4F"/>
              </a:solidFill>
            </a:endParaRPr>
          </a:p>
          <a:p>
            <a:pPr marL="171450" indent="-171450">
              <a:lnSpc>
                <a:spcPct val="120000"/>
              </a:lnSpc>
              <a:spcBef>
                <a:spcPts val="0"/>
              </a:spcBef>
              <a:buFont typeface="Arial" panose="020B0604020202020204" pitchFamily="34" charset="0"/>
              <a:buChar char="•"/>
            </a:pPr>
            <a:r>
              <a:rPr lang="en-US" sz="1100" dirty="0">
                <a:solidFill>
                  <a:srgbClr val="4D4D4F"/>
                </a:solidFill>
              </a:rPr>
              <a:t>Carla is a Kroll Institute Fellow, a Practitioner Director in the Board of the Financial Management Association (FMA) International, and a member of the Education Committee of the International Institute of Business Valuers (iiBV).</a:t>
            </a:r>
          </a:p>
          <a:p>
            <a:pPr marL="171450" indent="-171450">
              <a:lnSpc>
                <a:spcPct val="120000"/>
              </a:lnSpc>
              <a:spcBef>
                <a:spcPts val="0"/>
              </a:spcBef>
              <a:buFont typeface="Arial" panose="020B0604020202020204" pitchFamily="34" charset="0"/>
              <a:buChar char="•"/>
            </a:pPr>
            <a:endParaRPr lang="en-US" sz="1100" dirty="0">
              <a:solidFill>
                <a:srgbClr val="4D4D4F"/>
              </a:solidFill>
            </a:endParaRPr>
          </a:p>
          <a:p>
            <a:pPr marL="171450" indent="-171450">
              <a:lnSpc>
                <a:spcPct val="120000"/>
              </a:lnSpc>
              <a:spcBef>
                <a:spcPts val="0"/>
              </a:spcBef>
              <a:buFont typeface="Arial" panose="020B0604020202020204" pitchFamily="34" charset="0"/>
              <a:buChar char="•"/>
            </a:pPr>
            <a:r>
              <a:rPr lang="en-US" sz="1100" dirty="0">
                <a:solidFill>
                  <a:srgbClr val="4D4D4F"/>
                </a:solidFill>
              </a:rPr>
              <a:t>Carla received her M.B.A. in finance from the University of Rochester's Simon School, an honors degree is </a:t>
            </a:r>
            <a:r>
              <a:rPr lang="en-US" sz="1100" dirty="0" err="1">
                <a:solidFill>
                  <a:srgbClr val="4D4D4F"/>
                </a:solidFill>
              </a:rPr>
              <a:t>busines</a:t>
            </a:r>
            <a:r>
              <a:rPr lang="en-US" sz="1100" dirty="0">
                <a:solidFill>
                  <a:srgbClr val="4D4D4F"/>
                </a:solidFill>
              </a:rPr>
              <a:t> administration from Lisbon's School of Economics and Management (ISEG Lisbon) and completed coursework for a Masters of Taxation from Villanova University School of Law. Additionally, she holds a Chartered Financial Analyst (CFA) designation, an Accredited in Business Valuation (ABV) credential, and has passed the exam and fulfilled all the requirements for the Certified in Entity and Intangibles Valuations (CEIV) credential. </a:t>
            </a:r>
          </a:p>
        </p:txBody>
      </p:sp>
      <p:pic>
        <p:nvPicPr>
          <p:cNvPr id="19" name="Picture Placeholder 18">
            <a:extLst>
              <a:ext uri="{FF2B5EF4-FFF2-40B4-BE49-F238E27FC236}">
                <a16:creationId xmlns:a16="http://schemas.microsoft.com/office/drawing/2014/main" id="{EC8148B2-E796-4B82-9A7A-179F2A735690}"/>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a:stretch/>
        </p:blipFill>
        <p:spPr>
          <a:xfrm>
            <a:off x="825910" y="1259143"/>
            <a:ext cx="1895168" cy="1895168"/>
          </a:xfrm>
        </p:spPr>
      </p:pic>
      <p:grpSp>
        <p:nvGrpSpPr>
          <p:cNvPr id="8" name="Group 7">
            <a:extLst>
              <a:ext uri="{FF2B5EF4-FFF2-40B4-BE49-F238E27FC236}">
                <a16:creationId xmlns:a16="http://schemas.microsoft.com/office/drawing/2014/main" id="{63581259-BA7A-40B1-B4D3-8C4E1FE62F83}"/>
              </a:ext>
            </a:extLst>
          </p:cNvPr>
          <p:cNvGrpSpPr/>
          <p:nvPr/>
        </p:nvGrpSpPr>
        <p:grpSpPr>
          <a:xfrm>
            <a:off x="640937" y="4324132"/>
            <a:ext cx="2343563" cy="2130643"/>
            <a:chOff x="7760192" y="2622717"/>
            <a:chExt cx="2093489" cy="2271960"/>
          </a:xfrm>
        </p:grpSpPr>
        <p:sp>
          <p:nvSpPr>
            <p:cNvPr id="9" name="Rectangle 8">
              <a:extLst>
                <a:ext uri="{FF2B5EF4-FFF2-40B4-BE49-F238E27FC236}">
                  <a16:creationId xmlns:a16="http://schemas.microsoft.com/office/drawing/2014/main" id="{91316F25-F783-4584-8239-97632D7B9E6B}"/>
                </a:ext>
              </a:extLst>
            </p:cNvPr>
            <p:cNvSpPr/>
            <p:nvPr/>
          </p:nvSpPr>
          <p:spPr>
            <a:xfrm>
              <a:off x="7847449" y="2622717"/>
              <a:ext cx="1933803" cy="836885"/>
            </a:xfrm>
            <a:prstGeom prst="rect">
              <a:avLst/>
            </a:prstGeom>
          </p:spPr>
          <p:txBody>
            <a:bodyPr wrap="square">
              <a:spAutoFit/>
            </a:bodyPr>
            <a:lstStyle/>
            <a:p>
              <a:r>
                <a:rPr lang="en-US" sz="900" b="1" dirty="0">
                  <a:solidFill>
                    <a:srgbClr val="14487F"/>
                  </a:solidFill>
                  <a:latin typeface="Arial" panose="020B0604020202020204" pitchFamily="34" charset="0"/>
                  <a:cs typeface="Arial" panose="020B0604020202020204" pitchFamily="34" charset="0"/>
                </a:rPr>
                <a:t>Kroll Valuation Digital Solutions products:</a:t>
              </a:r>
            </a:p>
            <a:p>
              <a:pPr marL="151287" indent="-151287">
                <a:buFont typeface="Arial" panose="020B0604020202020204" pitchFamily="34" charset="0"/>
                <a:buChar char="•"/>
              </a:pPr>
              <a:r>
                <a:rPr lang="en-US" sz="900" dirty="0">
                  <a:solidFill>
                    <a:srgbClr val="455560"/>
                  </a:solidFill>
                  <a:latin typeface="Arial" panose="020B0604020202020204" pitchFamily="34" charset="0"/>
                  <a:cs typeface="Arial" panose="020B0604020202020204" pitchFamily="34" charset="0"/>
                </a:rPr>
                <a:t>Cost of Capital Navigator</a:t>
              </a:r>
            </a:p>
            <a:p>
              <a:pPr marL="151287" indent="-151287">
                <a:buFont typeface="Arial" panose="020B0604020202020204" pitchFamily="34" charset="0"/>
                <a:buChar char="•"/>
              </a:pPr>
              <a:r>
                <a:rPr lang="en-US" sz="900" i="1" dirty="0">
                  <a:solidFill>
                    <a:srgbClr val="455560"/>
                  </a:solidFill>
                  <a:latin typeface="Arial" panose="020B0604020202020204" pitchFamily="34" charset="0"/>
                  <a:cs typeface="Arial" panose="020B0604020202020204" pitchFamily="34" charset="0"/>
                </a:rPr>
                <a:t>Stocks, Bonds, Bills, and Inflation</a:t>
              </a:r>
              <a:r>
                <a:rPr lang="en-US" sz="900" i="1" baseline="30000" dirty="0">
                  <a:solidFill>
                    <a:srgbClr val="455560"/>
                  </a:solidFill>
                  <a:latin typeface="Arial" panose="020B0604020202020204" pitchFamily="34" charset="0"/>
                  <a:cs typeface="Arial" panose="020B0604020202020204" pitchFamily="34" charset="0"/>
                </a:rPr>
                <a:t>®</a:t>
              </a:r>
              <a:r>
                <a:rPr lang="en-US" sz="900" i="1" dirty="0">
                  <a:solidFill>
                    <a:srgbClr val="455560"/>
                  </a:solidFill>
                  <a:latin typeface="Arial" panose="020B0604020202020204" pitchFamily="34" charset="0"/>
                  <a:cs typeface="Arial" panose="020B0604020202020204" pitchFamily="34" charset="0"/>
                </a:rPr>
                <a:t> (SBBI</a:t>
              </a:r>
              <a:r>
                <a:rPr lang="en-US" sz="900" i="1" baseline="30000" dirty="0">
                  <a:solidFill>
                    <a:srgbClr val="455560"/>
                  </a:solidFill>
                  <a:latin typeface="Arial" panose="020B0604020202020204" pitchFamily="34" charset="0"/>
                  <a:cs typeface="Arial" panose="020B0604020202020204" pitchFamily="34" charset="0"/>
                </a:rPr>
                <a:t>®</a:t>
              </a:r>
              <a:r>
                <a:rPr lang="en-US" sz="900" i="1" dirty="0">
                  <a:solidFill>
                    <a:srgbClr val="455560"/>
                  </a:solidFill>
                  <a:latin typeface="Arial" panose="020B0604020202020204" pitchFamily="34" charset="0"/>
                  <a:cs typeface="Arial" panose="020B0604020202020204" pitchFamily="34" charset="0"/>
                </a:rPr>
                <a:t>) Yearbook</a:t>
              </a:r>
            </a:p>
          </p:txBody>
        </p:sp>
        <p:grpSp>
          <p:nvGrpSpPr>
            <p:cNvPr id="10" name="Group 9">
              <a:extLst>
                <a:ext uri="{FF2B5EF4-FFF2-40B4-BE49-F238E27FC236}">
                  <a16:creationId xmlns:a16="http://schemas.microsoft.com/office/drawing/2014/main" id="{7F22885D-7878-4CA6-BF2E-35F46F8B5C3F}"/>
                </a:ext>
              </a:extLst>
            </p:cNvPr>
            <p:cNvGrpSpPr/>
            <p:nvPr/>
          </p:nvGrpSpPr>
          <p:grpSpPr>
            <a:xfrm>
              <a:off x="7760192" y="3402187"/>
              <a:ext cx="2093489" cy="1492490"/>
              <a:chOff x="8128577" y="3826834"/>
              <a:chExt cx="1671517" cy="1191658"/>
            </a:xfrm>
          </p:grpSpPr>
          <p:pic>
            <p:nvPicPr>
              <p:cNvPr id="11" name="Picture 10">
                <a:extLst>
                  <a:ext uri="{FF2B5EF4-FFF2-40B4-BE49-F238E27FC236}">
                    <a16:creationId xmlns:a16="http://schemas.microsoft.com/office/drawing/2014/main" id="{D3A59374-C900-440F-B5B8-4FF341B167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28577" y="3826834"/>
                <a:ext cx="1671517" cy="1086297"/>
              </a:xfrm>
              <a:prstGeom prst="rect">
                <a:avLst/>
              </a:prstGeom>
            </p:spPr>
          </p:pic>
          <p:pic>
            <p:nvPicPr>
              <p:cNvPr id="12" name="Picture 11" descr="Graphical user interface, application, PowerPoint&#10;&#10;Description automatically generated">
                <a:extLst>
                  <a:ext uri="{FF2B5EF4-FFF2-40B4-BE49-F238E27FC236}">
                    <a16:creationId xmlns:a16="http://schemas.microsoft.com/office/drawing/2014/main" id="{7E865E7F-EF33-4829-8297-D824D2BED7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7275" y="4602527"/>
                <a:ext cx="316596" cy="415965"/>
              </a:xfrm>
              <a:prstGeom prst="rect">
                <a:avLst/>
              </a:prstGeom>
            </p:spPr>
          </p:pic>
        </p:grpSp>
      </p:grpSp>
      <p:sp>
        <p:nvSpPr>
          <p:cNvPr id="13" name="Rectangle 12">
            <a:extLst>
              <a:ext uri="{FF2B5EF4-FFF2-40B4-BE49-F238E27FC236}">
                <a16:creationId xmlns:a16="http://schemas.microsoft.com/office/drawing/2014/main" id="{B93B9D69-122A-4C38-A6AC-0255FC80169F}"/>
              </a:ext>
            </a:extLst>
          </p:cNvPr>
          <p:cNvSpPr/>
          <p:nvPr/>
        </p:nvSpPr>
        <p:spPr>
          <a:xfrm>
            <a:off x="790616" y="3744247"/>
            <a:ext cx="2056385" cy="369332"/>
          </a:xfrm>
          <a:prstGeom prst="rect">
            <a:avLst/>
          </a:prstGeom>
        </p:spPr>
        <p:txBody>
          <a:bodyPr wrap="square">
            <a:spAutoFit/>
          </a:bodyPr>
          <a:lstStyle/>
          <a:p>
            <a:r>
              <a:rPr lang="en-US" sz="900" dirty="0">
                <a:solidFill>
                  <a:srgbClr val="455560"/>
                </a:solidFill>
                <a:latin typeface="Arial" panose="020B0604020202020204" pitchFamily="34" charset="0"/>
                <a:cs typeface="Arial" panose="020B0604020202020204" pitchFamily="34" charset="0"/>
              </a:rPr>
              <a:t>Philadelphia, PA</a:t>
            </a:r>
          </a:p>
          <a:p>
            <a:r>
              <a:rPr lang="en-US" sz="900" dirty="0">
                <a:solidFill>
                  <a:srgbClr val="43B049"/>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carla.nunes@kroll.com</a:t>
            </a:r>
            <a:endParaRPr lang="en-US" sz="900" dirty="0">
              <a:solidFill>
                <a:srgbClr val="4555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63284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lide Number Placeholder 5">
            <a:extLst>
              <a:ext uri="{FF2B5EF4-FFF2-40B4-BE49-F238E27FC236}">
                <a16:creationId xmlns:a16="http://schemas.microsoft.com/office/drawing/2014/main" id="{1F54EE9C-8184-1A4C-8591-8AB88A94A96A}"/>
              </a:ext>
            </a:extLst>
          </p:cNvPr>
          <p:cNvSpPr>
            <a:spLocks noGrp="1"/>
          </p:cNvSpPr>
          <p:nvPr>
            <p:ph type="sldNum" sz="quarter" idx="12"/>
          </p:nvPr>
        </p:nvSpPr>
        <p:spPr>
          <a:xfrm>
            <a:off x="11766550" y="6454775"/>
            <a:ext cx="425450" cy="174625"/>
          </a:xfrm>
          <a:prstGeom prst="rect">
            <a:avLst/>
          </a:prstGeom>
        </p:spPr>
        <p:txBody>
          <a:bodyPr/>
          <a:lstStyle/>
          <a:p>
            <a:fld id="{CB7FE98A-78B1-495F-8A5C-53E48422F91F}" type="slidenum">
              <a:rPr lang="en-US" smtClean="0"/>
              <a:pPr/>
              <a:t>20</a:t>
            </a:fld>
            <a:endParaRPr lang="en-US"/>
          </a:p>
        </p:txBody>
      </p:sp>
      <p:sp>
        <p:nvSpPr>
          <p:cNvPr id="8" name="Text Placeholder 2">
            <a:extLst>
              <a:ext uri="{FF2B5EF4-FFF2-40B4-BE49-F238E27FC236}">
                <a16:creationId xmlns:a16="http://schemas.microsoft.com/office/drawing/2014/main" id="{7209C85A-417D-4DAA-9CCF-EDDF072B4EDB}"/>
              </a:ext>
            </a:extLst>
          </p:cNvPr>
          <p:cNvSpPr txBox="1">
            <a:spLocks/>
          </p:cNvSpPr>
          <p:nvPr/>
        </p:nvSpPr>
        <p:spPr>
          <a:xfrm>
            <a:off x="851473" y="1057266"/>
            <a:ext cx="7920000" cy="306000"/>
          </a:xfrm>
          <a:prstGeom prst="rect">
            <a:avLst/>
          </a:prstGeom>
          <a:noFill/>
          <a:ln>
            <a:noFill/>
          </a:ln>
        </p:spPr>
        <p:txBody>
          <a:bodyPr vert="horz" lIns="0" tIns="0" rIns="0" bIns="0" spcCol="324000"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lang="en-US" sz="1600" b="0" kern="1200" spc="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solidFill>
              </a:rPr>
              <a:t>Changes from December 9, 2020 to March 31, 2022</a:t>
            </a:r>
          </a:p>
        </p:txBody>
      </p:sp>
      <p:sp>
        <p:nvSpPr>
          <p:cNvPr id="9" name="Title 3">
            <a:extLst>
              <a:ext uri="{FF2B5EF4-FFF2-40B4-BE49-F238E27FC236}">
                <a16:creationId xmlns:a16="http://schemas.microsoft.com/office/drawing/2014/main" id="{9F00E44D-948D-4683-B903-D9B608DCC687}"/>
              </a:ext>
            </a:extLst>
          </p:cNvPr>
          <p:cNvSpPr txBox="1">
            <a:spLocks/>
          </p:cNvSpPr>
          <p:nvPr/>
        </p:nvSpPr>
        <p:spPr>
          <a:xfrm>
            <a:off x="754380" y="378582"/>
            <a:ext cx="9132570" cy="735286"/>
          </a:xfrm>
          <a:prstGeom prst="rect">
            <a:avLst/>
          </a:prstGeom>
        </p:spPr>
        <p:txBody>
          <a:bodyPr vert="horz" lIns="91440" tIns="45720" rIns="91440" bIns="45720" rtlCol="0" anchor="ctr">
            <a:noAutofit/>
          </a:bodyPr>
          <a:lstStyle>
            <a:lvl1pPr algn="l" defTabSz="914400" rtl="0" eaLnBrk="1" latinLnBrk="0" hangingPunct="1">
              <a:lnSpc>
                <a:spcPct val="113000"/>
              </a:lnSpc>
              <a:spcBef>
                <a:spcPct val="0"/>
              </a:spcBef>
              <a:buNone/>
              <a:defRPr sz="2800" kern="2400" spc="-60" baseline="0">
                <a:solidFill>
                  <a:schemeClr val="tx2"/>
                </a:solidFill>
                <a:latin typeface="+mj-lt"/>
                <a:ea typeface="+mj-ea"/>
                <a:cs typeface="+mj-cs"/>
              </a:defRPr>
            </a:lvl1pPr>
          </a:lstStyle>
          <a:p>
            <a:r>
              <a:rPr lang="en-US" sz="2400" dirty="0"/>
              <a:t>Summary of Factors Considered in U.S. ERP Recommendation</a:t>
            </a:r>
          </a:p>
        </p:txBody>
      </p:sp>
      <p:pic>
        <p:nvPicPr>
          <p:cNvPr id="7" name="Picture 6" descr="Shape&#10;&#10;Description automatically generated">
            <a:extLst>
              <a:ext uri="{FF2B5EF4-FFF2-40B4-BE49-F238E27FC236}">
                <a16:creationId xmlns:a16="http://schemas.microsoft.com/office/drawing/2014/main" id="{6D41C807-AA60-4A47-9283-66C0D5BD31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0949" y="316602"/>
            <a:ext cx="740664" cy="740664"/>
          </a:xfrm>
          <a:prstGeom prst="rect">
            <a:avLst/>
          </a:prstGeom>
        </p:spPr>
      </p:pic>
      <p:pic>
        <p:nvPicPr>
          <p:cNvPr id="3" name="Picture 2">
            <a:extLst>
              <a:ext uri="{FF2B5EF4-FFF2-40B4-BE49-F238E27FC236}">
                <a16:creationId xmlns:a16="http://schemas.microsoft.com/office/drawing/2014/main" id="{31408136-14A8-49EC-93B7-F330F61E95DC}"/>
              </a:ext>
            </a:extLst>
          </p:cNvPr>
          <p:cNvPicPr>
            <a:picLocks noChangeAspect="1"/>
          </p:cNvPicPr>
          <p:nvPr/>
        </p:nvPicPr>
        <p:blipFill>
          <a:blip r:embed="rId4"/>
          <a:stretch>
            <a:fillRect/>
          </a:stretch>
        </p:blipFill>
        <p:spPr>
          <a:xfrm>
            <a:off x="1127125" y="1388828"/>
            <a:ext cx="8659132" cy="5240572"/>
          </a:xfrm>
          <a:prstGeom prst="rect">
            <a:avLst/>
          </a:prstGeom>
        </p:spPr>
      </p:pic>
    </p:spTree>
    <p:extLst>
      <p:ext uri="{BB962C8B-B14F-4D97-AF65-F5344CB8AC3E}">
        <p14:creationId xmlns:p14="http://schemas.microsoft.com/office/powerpoint/2010/main" val="21478305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lide Number Placeholder 5">
            <a:extLst>
              <a:ext uri="{FF2B5EF4-FFF2-40B4-BE49-F238E27FC236}">
                <a16:creationId xmlns:a16="http://schemas.microsoft.com/office/drawing/2014/main" id="{1F54EE9C-8184-1A4C-8591-8AB88A94A96A}"/>
              </a:ext>
            </a:extLst>
          </p:cNvPr>
          <p:cNvSpPr>
            <a:spLocks noGrp="1"/>
          </p:cNvSpPr>
          <p:nvPr>
            <p:ph type="sldNum" sz="quarter" idx="12"/>
          </p:nvPr>
        </p:nvSpPr>
        <p:spPr>
          <a:xfrm>
            <a:off x="11766550" y="6454775"/>
            <a:ext cx="425450" cy="174625"/>
          </a:xfrm>
          <a:prstGeom prst="rect">
            <a:avLst/>
          </a:prstGeom>
        </p:spPr>
        <p:txBody>
          <a:bodyPr/>
          <a:lstStyle/>
          <a:p>
            <a:fld id="{CB7FE98A-78B1-495F-8A5C-53E48422F91F}" type="slidenum">
              <a:rPr lang="en-US" smtClean="0"/>
              <a:pPr/>
              <a:t>21</a:t>
            </a:fld>
            <a:endParaRPr lang="en-US"/>
          </a:p>
        </p:txBody>
      </p:sp>
      <p:sp>
        <p:nvSpPr>
          <p:cNvPr id="8" name="Text Placeholder 2">
            <a:extLst>
              <a:ext uri="{FF2B5EF4-FFF2-40B4-BE49-F238E27FC236}">
                <a16:creationId xmlns:a16="http://schemas.microsoft.com/office/drawing/2014/main" id="{7209C85A-417D-4DAA-9CCF-EDDF072B4EDB}"/>
              </a:ext>
            </a:extLst>
          </p:cNvPr>
          <p:cNvSpPr txBox="1">
            <a:spLocks/>
          </p:cNvSpPr>
          <p:nvPr/>
        </p:nvSpPr>
        <p:spPr>
          <a:xfrm>
            <a:off x="851472" y="1233611"/>
            <a:ext cx="7920000" cy="306000"/>
          </a:xfrm>
          <a:prstGeom prst="rect">
            <a:avLst/>
          </a:prstGeom>
          <a:noFill/>
          <a:ln>
            <a:noFill/>
          </a:ln>
        </p:spPr>
        <p:txBody>
          <a:bodyPr vert="horz" lIns="0" tIns="0" rIns="0" bIns="0" spcCol="324000"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lang="en-US" sz="1600" b="0" kern="1200" spc="0" dirty="0" smtClean="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tx1"/>
                </a:solidFill>
              </a:rPr>
              <a:t>Estimates as of December 1, 2021 and March 31, 2022</a:t>
            </a:r>
          </a:p>
        </p:txBody>
      </p:sp>
      <p:sp>
        <p:nvSpPr>
          <p:cNvPr id="9" name="Title 3">
            <a:extLst>
              <a:ext uri="{FF2B5EF4-FFF2-40B4-BE49-F238E27FC236}">
                <a16:creationId xmlns:a16="http://schemas.microsoft.com/office/drawing/2014/main" id="{9F00E44D-948D-4683-B903-D9B608DCC687}"/>
              </a:ext>
            </a:extLst>
          </p:cNvPr>
          <p:cNvSpPr txBox="1">
            <a:spLocks/>
          </p:cNvSpPr>
          <p:nvPr/>
        </p:nvSpPr>
        <p:spPr>
          <a:xfrm>
            <a:off x="754380" y="378582"/>
            <a:ext cx="9132570" cy="735286"/>
          </a:xfrm>
          <a:prstGeom prst="rect">
            <a:avLst/>
          </a:prstGeom>
        </p:spPr>
        <p:txBody>
          <a:bodyPr vert="horz" lIns="91440" tIns="45720" rIns="91440" bIns="45720" rtlCol="0" anchor="ctr">
            <a:noAutofit/>
          </a:bodyPr>
          <a:lstStyle>
            <a:lvl1pPr algn="l" defTabSz="914400" rtl="0" eaLnBrk="1" latinLnBrk="0" hangingPunct="1">
              <a:lnSpc>
                <a:spcPct val="113000"/>
              </a:lnSpc>
              <a:spcBef>
                <a:spcPct val="0"/>
              </a:spcBef>
              <a:buNone/>
              <a:defRPr sz="2800" kern="2400" spc="-60" baseline="0">
                <a:solidFill>
                  <a:schemeClr val="tx2"/>
                </a:solidFill>
                <a:latin typeface="+mj-lt"/>
                <a:ea typeface="+mj-ea"/>
                <a:cs typeface="+mj-cs"/>
              </a:defRPr>
            </a:lvl1pPr>
          </a:lstStyle>
          <a:p>
            <a:r>
              <a:rPr lang="en-US" sz="2400" dirty="0"/>
              <a:t>2022 Real GDP Growth Rates of U.S., Eurozone, and UK </a:t>
            </a:r>
          </a:p>
          <a:p>
            <a:r>
              <a:rPr lang="en-US" sz="2400" dirty="0"/>
              <a:t>Median Estimates</a:t>
            </a:r>
          </a:p>
        </p:txBody>
      </p:sp>
      <p:pic>
        <p:nvPicPr>
          <p:cNvPr id="7" name="Picture 6" descr="Shape&#10;&#10;Description automatically generated">
            <a:extLst>
              <a:ext uri="{FF2B5EF4-FFF2-40B4-BE49-F238E27FC236}">
                <a16:creationId xmlns:a16="http://schemas.microsoft.com/office/drawing/2014/main" id="{6D41C807-AA60-4A47-9283-66C0D5BD31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3749" y="251287"/>
            <a:ext cx="740664" cy="740664"/>
          </a:xfrm>
          <a:prstGeom prst="rect">
            <a:avLst/>
          </a:prstGeom>
        </p:spPr>
      </p:pic>
      <p:pic>
        <p:nvPicPr>
          <p:cNvPr id="11" name="Picture 10">
            <a:extLst>
              <a:ext uri="{FF2B5EF4-FFF2-40B4-BE49-F238E27FC236}">
                <a16:creationId xmlns:a16="http://schemas.microsoft.com/office/drawing/2014/main" id="{DFF0186A-60DC-41B1-9599-42019FA3CB0F}"/>
              </a:ext>
            </a:extLst>
          </p:cNvPr>
          <p:cNvPicPr>
            <a:picLocks noChangeAspect="1"/>
          </p:cNvPicPr>
          <p:nvPr/>
        </p:nvPicPr>
        <p:blipFill>
          <a:blip r:embed="rId4"/>
          <a:srcRect/>
          <a:stretch/>
        </p:blipFill>
        <p:spPr>
          <a:xfrm>
            <a:off x="10784413" y="771515"/>
            <a:ext cx="768096" cy="768096"/>
          </a:xfrm>
          <a:prstGeom prst="rect">
            <a:avLst/>
          </a:prstGeom>
          <a:effectLst/>
        </p:spPr>
      </p:pic>
      <p:pic>
        <p:nvPicPr>
          <p:cNvPr id="12" name="Picture 11">
            <a:extLst>
              <a:ext uri="{FF2B5EF4-FFF2-40B4-BE49-F238E27FC236}">
                <a16:creationId xmlns:a16="http://schemas.microsoft.com/office/drawing/2014/main" id="{672F3C1D-CAAA-4A8E-93E6-C458617330C1}"/>
              </a:ext>
            </a:extLst>
          </p:cNvPr>
          <p:cNvPicPr>
            <a:picLocks/>
          </p:cNvPicPr>
          <p:nvPr/>
        </p:nvPicPr>
        <p:blipFill rotWithShape="1">
          <a:blip r:embed="rId5"/>
          <a:srcRect t="1" b="6371"/>
          <a:stretch/>
        </p:blipFill>
        <p:spPr>
          <a:xfrm>
            <a:off x="11374660" y="141069"/>
            <a:ext cx="740664" cy="740664"/>
          </a:xfrm>
          <a:prstGeom prst="rect">
            <a:avLst/>
          </a:prstGeom>
          <a:effectLst/>
        </p:spPr>
      </p:pic>
      <p:sp>
        <p:nvSpPr>
          <p:cNvPr id="13" name="TextBox 1">
            <a:extLst>
              <a:ext uri="{FF2B5EF4-FFF2-40B4-BE49-F238E27FC236}">
                <a16:creationId xmlns:a16="http://schemas.microsoft.com/office/drawing/2014/main" id="{4D7607ED-1881-4040-ABD6-BE85D3302CCA}"/>
              </a:ext>
            </a:extLst>
          </p:cNvPr>
          <p:cNvSpPr txBox="1"/>
          <p:nvPr/>
        </p:nvSpPr>
        <p:spPr>
          <a:xfrm>
            <a:off x="851472" y="6355707"/>
            <a:ext cx="9432471" cy="338554"/>
          </a:xfrm>
          <a:prstGeom prst="rect">
            <a:avLst/>
          </a:prstGeom>
        </p:spPr>
        <p:txBody>
          <a:bodyPr wrap="square" lIns="0" tIns="0" rIns="0" bIns="0" rtlCol="0" anchor="b">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305"/>
            <a:r>
              <a:rPr lang="en-US" dirty="0">
                <a:ea typeface="MS PGothic"/>
                <a:cs typeface="Arial"/>
              </a:rPr>
              <a:t>Sources of underlying data: OECD, IMF, World Bank, Blue Chip Economic Indicators, Consensus Economics, Economist Intelligence Unit, Fitch Ratings, IHS Markit, Moody’s Analytics, Oxford Economics, S&amp;P Global Ratings </a:t>
            </a:r>
          </a:p>
        </p:txBody>
      </p:sp>
      <p:pic>
        <p:nvPicPr>
          <p:cNvPr id="3" name="Picture 2">
            <a:extLst>
              <a:ext uri="{FF2B5EF4-FFF2-40B4-BE49-F238E27FC236}">
                <a16:creationId xmlns:a16="http://schemas.microsoft.com/office/drawing/2014/main" id="{15A56C25-BEDD-4212-968B-F6D48F0336A9}"/>
              </a:ext>
            </a:extLst>
          </p:cNvPr>
          <p:cNvPicPr>
            <a:picLocks noChangeAspect="1"/>
          </p:cNvPicPr>
          <p:nvPr/>
        </p:nvPicPr>
        <p:blipFill>
          <a:blip r:embed="rId6"/>
          <a:stretch>
            <a:fillRect/>
          </a:stretch>
        </p:blipFill>
        <p:spPr>
          <a:xfrm>
            <a:off x="851472" y="1684032"/>
            <a:ext cx="10116195" cy="4495328"/>
          </a:xfrm>
          <a:prstGeom prst="rect">
            <a:avLst/>
          </a:prstGeom>
        </p:spPr>
      </p:pic>
    </p:spTree>
    <p:extLst>
      <p:ext uri="{BB962C8B-B14F-4D97-AF65-F5344CB8AC3E}">
        <p14:creationId xmlns:p14="http://schemas.microsoft.com/office/powerpoint/2010/main" val="24884798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lide Number Placeholder 5">
            <a:extLst>
              <a:ext uri="{FF2B5EF4-FFF2-40B4-BE49-F238E27FC236}">
                <a16:creationId xmlns:a16="http://schemas.microsoft.com/office/drawing/2014/main" id="{1F54EE9C-8184-1A4C-8591-8AB88A94A96A}"/>
              </a:ext>
            </a:extLst>
          </p:cNvPr>
          <p:cNvSpPr>
            <a:spLocks noGrp="1"/>
          </p:cNvSpPr>
          <p:nvPr>
            <p:ph type="sldNum" sz="quarter" idx="12"/>
          </p:nvPr>
        </p:nvSpPr>
        <p:spPr>
          <a:xfrm>
            <a:off x="11766550" y="6454775"/>
            <a:ext cx="425450" cy="174625"/>
          </a:xfrm>
          <a:prstGeom prst="rect">
            <a:avLst/>
          </a:prstGeom>
        </p:spPr>
        <p:txBody>
          <a:bodyPr/>
          <a:lstStyle/>
          <a:p>
            <a:fld id="{CB7FE98A-78B1-495F-8A5C-53E48422F91F}" type="slidenum">
              <a:rPr lang="en-US" smtClean="0"/>
              <a:pPr/>
              <a:t>22</a:t>
            </a:fld>
            <a:endParaRPr lang="en-US"/>
          </a:p>
        </p:txBody>
      </p:sp>
      <p:sp>
        <p:nvSpPr>
          <p:cNvPr id="19" name="Title 3">
            <a:extLst>
              <a:ext uri="{FF2B5EF4-FFF2-40B4-BE49-F238E27FC236}">
                <a16:creationId xmlns:a16="http://schemas.microsoft.com/office/drawing/2014/main" id="{5D1DF6BA-2BA6-4609-93C0-15F1994F4D83}"/>
              </a:ext>
            </a:extLst>
          </p:cNvPr>
          <p:cNvSpPr>
            <a:spLocks noGrp="1"/>
          </p:cNvSpPr>
          <p:nvPr>
            <p:ph type="title"/>
          </p:nvPr>
        </p:nvSpPr>
        <p:spPr>
          <a:xfrm>
            <a:off x="667294" y="495511"/>
            <a:ext cx="10370821" cy="1187523"/>
          </a:xfrm>
        </p:spPr>
        <p:txBody>
          <a:bodyPr/>
          <a:lstStyle/>
          <a:p>
            <a:r>
              <a:rPr lang="en-US" dirty="0">
                <a:solidFill>
                  <a:srgbClr val="E2665C"/>
                </a:solidFill>
              </a:rPr>
              <a:t>Damodaran Implied</a:t>
            </a:r>
            <a:r>
              <a:rPr lang="en-US" dirty="0"/>
              <a:t> Equity Risk Premium</a:t>
            </a:r>
            <a:br>
              <a:rPr lang="en-US" dirty="0">
                <a:latin typeface="+mn-lt"/>
              </a:rPr>
            </a:br>
            <a:r>
              <a:rPr lang="en-US" sz="2000" b="1" dirty="0">
                <a:solidFill>
                  <a:srgbClr val="43B049"/>
                </a:solidFill>
                <a:latin typeface="+mn-lt"/>
              </a:rPr>
              <a:t>Disclosed Base Cost of Equity = Spot 10-Year Yield + Implied ERP (in %)</a:t>
            </a:r>
            <a:endParaRPr lang="en-US" b="1" dirty="0">
              <a:solidFill>
                <a:srgbClr val="43B049"/>
              </a:solidFill>
              <a:latin typeface="+mn-lt"/>
            </a:endParaRPr>
          </a:p>
        </p:txBody>
      </p:sp>
      <p:graphicFrame>
        <p:nvGraphicFramePr>
          <p:cNvPr id="11" name="Table 10">
            <a:extLst>
              <a:ext uri="{FF2B5EF4-FFF2-40B4-BE49-F238E27FC236}">
                <a16:creationId xmlns:a16="http://schemas.microsoft.com/office/drawing/2014/main" id="{F6C517A5-C5EA-4D99-821C-36BFA090B65C}"/>
              </a:ext>
            </a:extLst>
          </p:cNvPr>
          <p:cNvGraphicFramePr>
            <a:graphicFrameLocks noGrp="1"/>
          </p:cNvGraphicFramePr>
          <p:nvPr>
            <p:extLst>
              <p:ext uri="{D42A27DB-BD31-4B8C-83A1-F6EECF244321}">
                <p14:modId xmlns:p14="http://schemas.microsoft.com/office/powerpoint/2010/main" val="2269845115"/>
              </p:ext>
            </p:extLst>
          </p:nvPr>
        </p:nvGraphicFramePr>
        <p:xfrm>
          <a:off x="1153885" y="1944291"/>
          <a:ext cx="8310976" cy="3729343"/>
        </p:xfrm>
        <a:graphic>
          <a:graphicData uri="http://schemas.openxmlformats.org/drawingml/2006/table">
            <a:tbl>
              <a:tblPr firstRow="1" bandRow="1"/>
              <a:tblGrid>
                <a:gridCol w="2077744">
                  <a:extLst>
                    <a:ext uri="{9D8B030D-6E8A-4147-A177-3AD203B41FA5}">
                      <a16:colId xmlns:a16="http://schemas.microsoft.com/office/drawing/2014/main" val="2751324054"/>
                    </a:ext>
                  </a:extLst>
                </a:gridCol>
                <a:gridCol w="2077744">
                  <a:extLst>
                    <a:ext uri="{9D8B030D-6E8A-4147-A177-3AD203B41FA5}">
                      <a16:colId xmlns:a16="http://schemas.microsoft.com/office/drawing/2014/main" val="3243280265"/>
                    </a:ext>
                  </a:extLst>
                </a:gridCol>
                <a:gridCol w="2077744">
                  <a:extLst>
                    <a:ext uri="{9D8B030D-6E8A-4147-A177-3AD203B41FA5}">
                      <a16:colId xmlns:a16="http://schemas.microsoft.com/office/drawing/2014/main" val="20002"/>
                    </a:ext>
                  </a:extLst>
                </a:gridCol>
                <a:gridCol w="2077744">
                  <a:extLst>
                    <a:ext uri="{9D8B030D-6E8A-4147-A177-3AD203B41FA5}">
                      <a16:colId xmlns:a16="http://schemas.microsoft.com/office/drawing/2014/main" val="20003"/>
                    </a:ext>
                  </a:extLst>
                </a:gridCol>
              </a:tblGrid>
              <a:tr h="430951">
                <a:tc>
                  <a:txBody>
                    <a:bodyPr/>
                    <a:lstStyle>
                      <a:lvl1pPr marL="0" algn="l" defTabSz="870885" rtl="0" eaLnBrk="1" latinLnBrk="0" hangingPunct="1">
                        <a:defRPr sz="1715" b="1" kern="1200">
                          <a:solidFill>
                            <a:schemeClr val="lt1"/>
                          </a:solidFill>
                          <a:latin typeface="Arial"/>
                          <a:ea typeface="MS PGothic"/>
                        </a:defRPr>
                      </a:lvl1pPr>
                      <a:lvl2pPr marL="435443" algn="l" defTabSz="870885" rtl="0" eaLnBrk="1" latinLnBrk="0" hangingPunct="1">
                        <a:defRPr sz="1715" b="1" kern="1200">
                          <a:solidFill>
                            <a:schemeClr val="lt1"/>
                          </a:solidFill>
                          <a:latin typeface="Arial"/>
                          <a:ea typeface="MS PGothic"/>
                        </a:defRPr>
                      </a:lvl2pPr>
                      <a:lvl3pPr marL="870885" algn="l" defTabSz="870885" rtl="0" eaLnBrk="1" latinLnBrk="0" hangingPunct="1">
                        <a:defRPr sz="1715" b="1" kern="1200">
                          <a:solidFill>
                            <a:schemeClr val="lt1"/>
                          </a:solidFill>
                          <a:latin typeface="Arial"/>
                          <a:ea typeface="MS PGothic"/>
                        </a:defRPr>
                      </a:lvl3pPr>
                      <a:lvl4pPr marL="1306328" algn="l" defTabSz="870885" rtl="0" eaLnBrk="1" latinLnBrk="0" hangingPunct="1">
                        <a:defRPr sz="1715" b="1" kern="1200">
                          <a:solidFill>
                            <a:schemeClr val="lt1"/>
                          </a:solidFill>
                          <a:latin typeface="Arial"/>
                          <a:ea typeface="MS PGothic"/>
                        </a:defRPr>
                      </a:lvl4pPr>
                      <a:lvl5pPr marL="1741771" algn="l" defTabSz="870885" rtl="0" eaLnBrk="1" latinLnBrk="0" hangingPunct="1">
                        <a:defRPr sz="1715" b="1" kern="1200">
                          <a:solidFill>
                            <a:schemeClr val="lt1"/>
                          </a:solidFill>
                          <a:latin typeface="Arial"/>
                          <a:ea typeface="MS PGothic"/>
                        </a:defRPr>
                      </a:lvl5pPr>
                      <a:lvl6pPr marL="2177212" algn="l" defTabSz="870885" rtl="0" eaLnBrk="1" latinLnBrk="0" hangingPunct="1">
                        <a:defRPr sz="1715" b="1" kern="1200">
                          <a:solidFill>
                            <a:schemeClr val="lt1"/>
                          </a:solidFill>
                          <a:latin typeface="Arial"/>
                          <a:ea typeface="MS PGothic"/>
                        </a:defRPr>
                      </a:lvl6pPr>
                      <a:lvl7pPr marL="2612655" algn="l" defTabSz="870885" rtl="0" eaLnBrk="1" latinLnBrk="0" hangingPunct="1">
                        <a:defRPr sz="1715" b="1" kern="1200">
                          <a:solidFill>
                            <a:schemeClr val="lt1"/>
                          </a:solidFill>
                          <a:latin typeface="Arial"/>
                          <a:ea typeface="MS PGothic"/>
                        </a:defRPr>
                      </a:lvl7pPr>
                      <a:lvl8pPr marL="3048098" algn="l" defTabSz="870885" rtl="0" eaLnBrk="1" latinLnBrk="0" hangingPunct="1">
                        <a:defRPr sz="1715" b="1" kern="1200">
                          <a:solidFill>
                            <a:schemeClr val="lt1"/>
                          </a:solidFill>
                          <a:latin typeface="Arial"/>
                          <a:ea typeface="MS PGothic"/>
                        </a:defRPr>
                      </a:lvl8pPr>
                      <a:lvl9pPr marL="3483541" algn="l" defTabSz="870885" rtl="0" eaLnBrk="1" latinLnBrk="0" hangingPunct="1">
                        <a:defRPr sz="1715" b="1" kern="1200">
                          <a:solidFill>
                            <a:schemeClr val="lt1"/>
                          </a:solidFill>
                          <a:latin typeface="Arial"/>
                          <a:ea typeface="MS PGothic"/>
                        </a:defRPr>
                      </a:lvl9pPr>
                    </a:lstStyle>
                    <a:p>
                      <a:pPr algn="ctr">
                        <a:lnSpc>
                          <a:spcPct val="100000"/>
                        </a:lnSpc>
                        <a:spcAft>
                          <a:spcPts val="0"/>
                        </a:spcAft>
                      </a:pPr>
                      <a:endParaRPr lang="en-GB" sz="1000" b="0" kern="7500" spc="80" baseline="0" dirty="0">
                        <a:solidFill>
                          <a:schemeClr val="bg1"/>
                        </a:solidFill>
                        <a:effectLst/>
                        <a:latin typeface="Nunito Sans (Body)"/>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870880" rtl="0" eaLnBrk="1" latinLnBrk="0" hangingPunct="1">
                        <a:defRPr sz="1715" b="1" kern="1200">
                          <a:solidFill>
                            <a:schemeClr val="lt1"/>
                          </a:solidFill>
                          <a:latin typeface="Arial"/>
                          <a:ea typeface="MS PGothic"/>
                        </a:defRPr>
                      </a:lvl1pPr>
                      <a:lvl2pPr marL="435440" algn="l" defTabSz="870880" rtl="0" eaLnBrk="1" latinLnBrk="0" hangingPunct="1">
                        <a:defRPr sz="1715" b="1" kern="1200">
                          <a:solidFill>
                            <a:schemeClr val="lt1"/>
                          </a:solidFill>
                          <a:latin typeface="Arial"/>
                          <a:ea typeface="MS PGothic"/>
                        </a:defRPr>
                      </a:lvl2pPr>
                      <a:lvl3pPr marL="870880" algn="l" defTabSz="870880" rtl="0" eaLnBrk="1" latinLnBrk="0" hangingPunct="1">
                        <a:defRPr sz="1715" b="1" kern="1200">
                          <a:solidFill>
                            <a:schemeClr val="lt1"/>
                          </a:solidFill>
                          <a:latin typeface="Arial"/>
                          <a:ea typeface="MS PGothic"/>
                        </a:defRPr>
                      </a:lvl3pPr>
                      <a:lvl4pPr marL="1306320" algn="l" defTabSz="870880" rtl="0" eaLnBrk="1" latinLnBrk="0" hangingPunct="1">
                        <a:defRPr sz="1715" b="1" kern="1200">
                          <a:solidFill>
                            <a:schemeClr val="lt1"/>
                          </a:solidFill>
                          <a:latin typeface="Arial"/>
                          <a:ea typeface="MS PGothic"/>
                        </a:defRPr>
                      </a:lvl4pPr>
                      <a:lvl5pPr marL="1741761" algn="l" defTabSz="870880" rtl="0" eaLnBrk="1" latinLnBrk="0" hangingPunct="1">
                        <a:defRPr sz="1715" b="1" kern="1200">
                          <a:solidFill>
                            <a:schemeClr val="lt1"/>
                          </a:solidFill>
                          <a:latin typeface="Arial"/>
                          <a:ea typeface="MS PGothic"/>
                        </a:defRPr>
                      </a:lvl5pPr>
                      <a:lvl6pPr marL="2177199" algn="l" defTabSz="870880" rtl="0" eaLnBrk="1" latinLnBrk="0" hangingPunct="1">
                        <a:defRPr sz="1715" b="1" kern="1200">
                          <a:solidFill>
                            <a:schemeClr val="lt1"/>
                          </a:solidFill>
                          <a:latin typeface="Arial"/>
                          <a:ea typeface="MS PGothic"/>
                        </a:defRPr>
                      </a:lvl6pPr>
                      <a:lvl7pPr marL="2612640" algn="l" defTabSz="870880" rtl="0" eaLnBrk="1" latinLnBrk="0" hangingPunct="1">
                        <a:defRPr sz="1715" b="1" kern="1200">
                          <a:solidFill>
                            <a:schemeClr val="lt1"/>
                          </a:solidFill>
                          <a:latin typeface="Arial"/>
                          <a:ea typeface="MS PGothic"/>
                        </a:defRPr>
                      </a:lvl7pPr>
                      <a:lvl8pPr marL="3048080" algn="l" defTabSz="870880" rtl="0" eaLnBrk="1" latinLnBrk="0" hangingPunct="1">
                        <a:defRPr sz="1715" b="1" kern="1200">
                          <a:solidFill>
                            <a:schemeClr val="lt1"/>
                          </a:solidFill>
                          <a:latin typeface="Arial"/>
                          <a:ea typeface="MS PGothic"/>
                        </a:defRPr>
                      </a:lvl8pPr>
                      <a:lvl9pPr marL="3483521" algn="l" defTabSz="870880" rtl="0" eaLnBrk="1" latinLnBrk="0" hangingPunct="1">
                        <a:defRPr sz="1715" b="1" kern="1200">
                          <a:solidFill>
                            <a:schemeClr val="lt1"/>
                          </a:solidFill>
                          <a:latin typeface="Arial"/>
                          <a:ea typeface="MS PGothic"/>
                        </a:defRPr>
                      </a:lvl9pPr>
                    </a:lstStyle>
                    <a:p>
                      <a:pPr algn="ctr">
                        <a:lnSpc>
                          <a:spcPct val="100000"/>
                        </a:lnSpc>
                        <a:spcAft>
                          <a:spcPts val="0"/>
                        </a:spcAft>
                      </a:pPr>
                      <a:r>
                        <a:rPr lang="en-US" sz="1000" b="0" kern="7500" spc="80" baseline="0" dirty="0">
                          <a:solidFill>
                            <a:schemeClr val="bg1"/>
                          </a:solidFill>
                          <a:effectLst/>
                          <a:latin typeface="Nunito Sans (Body)"/>
                        </a:rPr>
                        <a:t>Average cash flow yield from the previous 12 months</a:t>
                      </a:r>
                      <a:endParaRPr lang="en-GB" sz="1000" b="0" kern="7500" spc="80" baseline="0" dirty="0">
                        <a:solidFill>
                          <a:schemeClr val="bg1"/>
                        </a:solidFill>
                        <a:effectLst/>
                        <a:latin typeface="Nunito Sans (Body)"/>
                        <a:ea typeface="Calibri" panose="020F0502020204030204" pitchFamily="34" charset="0"/>
                        <a:cs typeface="Times New Roman" panose="02020603050405020304" pitchFamily="18"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0000"/>
                        </a:lnSpc>
                        <a:spcAft>
                          <a:spcPts val="0"/>
                        </a:spcAft>
                      </a:pPr>
                      <a:r>
                        <a:rPr lang="en-US" sz="1000" b="0" kern="7500" spc="80" baseline="0" dirty="0">
                          <a:solidFill>
                            <a:schemeClr val="bg1"/>
                          </a:solidFill>
                          <a:effectLst/>
                          <a:latin typeface="Nunito Sans (Body)"/>
                          <a:ea typeface="Calibri" panose="020F0502020204030204" pitchFamily="34" charset="0"/>
                          <a:cs typeface="Times New Roman" panose="02020603050405020304" pitchFamily="18" charset="0"/>
                        </a:rPr>
                        <a:t>Average cash flow yield from the previous 10 years</a:t>
                      </a:r>
                      <a:endParaRPr lang="en-GB" sz="1000" b="0" kern="7500" spc="80" baseline="0" dirty="0">
                        <a:solidFill>
                          <a:schemeClr val="bg1"/>
                        </a:solidFill>
                        <a:effectLst/>
                        <a:latin typeface="Nunito Sans (Body)"/>
                        <a:ea typeface="Calibri" panose="020F0502020204030204" pitchFamily="34" charset="0"/>
                        <a:cs typeface="Times New Roman" panose="02020603050405020304" pitchFamily="18"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lnSpc>
                          <a:spcPct val="100000"/>
                        </a:lnSpc>
                        <a:spcAft>
                          <a:spcPts val="0"/>
                        </a:spcAft>
                      </a:pPr>
                      <a:r>
                        <a:rPr lang="en-GB" sz="1000" b="0" kern="7500" spc="80" baseline="0" dirty="0">
                          <a:solidFill>
                            <a:schemeClr val="bg1"/>
                          </a:solidFill>
                          <a:effectLst/>
                          <a:latin typeface="Nunito Sans (Body)"/>
                          <a:ea typeface="Calibri" panose="020F0502020204030204" pitchFamily="34" charset="0"/>
                          <a:cs typeface="Times New Roman" panose="02020603050405020304" pitchFamily="18" charset="0"/>
                        </a:rPr>
                        <a:t>COVID-19 Adjusted</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531885597"/>
                  </a:ext>
                </a:extLst>
              </a:tr>
              <a:tr h="320040">
                <a:tc>
                  <a:txBody>
                    <a:bodyPr/>
                    <a:lstStyle/>
                    <a:p>
                      <a:pPr marL="0" algn="ctr" defTabSz="870870" rtl="0" eaLnBrk="1" fontAlgn="b" latinLnBrk="0" hangingPunct="1">
                        <a:lnSpc>
                          <a:spcPct val="110000"/>
                        </a:lnSpc>
                        <a:spcBef>
                          <a:spcPts val="200"/>
                        </a:spcBef>
                        <a:spcAft>
                          <a:spcPts val="200"/>
                        </a:spcAft>
                        <a:buFontTx/>
                        <a:buNone/>
                      </a:pPr>
                      <a:r>
                        <a:rPr lang="en-US" sz="1600" b="1" kern="1200" dirty="0">
                          <a:solidFill>
                            <a:schemeClr val="tx1"/>
                          </a:solidFill>
                          <a:effectLst/>
                          <a:latin typeface="Nunito Sans (Body)"/>
                          <a:ea typeface="Calibri" panose="020F0502020204030204" pitchFamily="34" charset="0"/>
                          <a:cs typeface="Times New Roman" panose="02020603050405020304" pitchFamily="18" charset="0"/>
                        </a:rPr>
                        <a:t>December 31, 2019</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5F7"/>
                    </a:solidFill>
                  </a:tcPr>
                </a:tc>
                <a:tc>
                  <a:txBody>
                    <a:bodyPr/>
                    <a:lstStyle/>
                    <a:p>
                      <a:pPr marL="0" algn="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Nunito Sans (Body)"/>
                          <a:ea typeface="Calibri" panose="020F0502020204030204" pitchFamily="34" charset="0"/>
                          <a:cs typeface="Times New Roman" panose="02020603050405020304" pitchFamily="18" charset="0"/>
                        </a:rPr>
                        <a:t>7.12</a:t>
                      </a:r>
                    </a:p>
                  </a:txBody>
                  <a:tcPr marL="0" marR="7315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5F7"/>
                    </a:solidFill>
                  </a:tcPr>
                </a:tc>
                <a:tc>
                  <a:txBody>
                    <a:bodyPr/>
                    <a:lstStyle/>
                    <a:p>
                      <a:pPr marL="0" algn="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Nunito Sans (Body)"/>
                          <a:ea typeface="Calibri" panose="020F0502020204030204" pitchFamily="34" charset="0"/>
                          <a:cs typeface="Times New Roman" panose="02020603050405020304" pitchFamily="18" charset="0"/>
                        </a:rPr>
                        <a:t>7.35</a:t>
                      </a:r>
                    </a:p>
                  </a:txBody>
                  <a:tcPr marL="0" marR="7315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5F7"/>
                    </a:solidFill>
                  </a:tcPr>
                </a:tc>
                <a:tc>
                  <a:txBody>
                    <a:bodyPr/>
                    <a:lstStyle/>
                    <a:p>
                      <a:pPr marL="0" algn="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Nunito Sans (Body)"/>
                          <a:ea typeface="Calibri" panose="020F0502020204030204" pitchFamily="34" charset="0"/>
                          <a:cs typeface="Times New Roman" panose="02020603050405020304" pitchFamily="18" charset="0"/>
                        </a:rPr>
                        <a:t>n/a</a:t>
                      </a:r>
                    </a:p>
                  </a:txBody>
                  <a:tcPr marL="0" marR="7315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5F7"/>
                    </a:solidFill>
                  </a:tcPr>
                </a:tc>
                <a:extLst>
                  <a:ext uri="{0D108BD9-81ED-4DB2-BD59-A6C34878D82A}">
                    <a16:rowId xmlns:a16="http://schemas.microsoft.com/office/drawing/2014/main" val="1220586862"/>
                  </a:ext>
                </a:extLst>
              </a:tr>
              <a:tr h="320040">
                <a:tc>
                  <a:txBody>
                    <a:bodyPr/>
                    <a:lstStyle/>
                    <a:p>
                      <a:pPr marL="0" algn="ct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Nunito Sans (Body)"/>
                          <a:ea typeface="Calibri" panose="020F0502020204030204" pitchFamily="34" charset="0"/>
                          <a:cs typeface="Times New Roman" panose="02020603050405020304" pitchFamily="18" charset="0"/>
                        </a:rPr>
                        <a:t>March 31, 2020</a:t>
                      </a:r>
                      <a:endParaRPr lang="en-US" sz="1600" kern="1200" baseline="30000" dirty="0">
                        <a:solidFill>
                          <a:schemeClr val="tx1"/>
                        </a:solidFill>
                        <a:effectLst/>
                        <a:latin typeface="Nunito Sans (Body)"/>
                        <a:ea typeface="Calibri" panose="020F0502020204030204" pitchFamily="34" charset="0"/>
                        <a:cs typeface="Times New Roman" panose="02020603050405020304" pitchFamily="18"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F3FB"/>
                    </a:solidFill>
                  </a:tcPr>
                </a:tc>
                <a:tc>
                  <a:txBody>
                    <a:bodyPr/>
                    <a:lstStyle/>
                    <a:p>
                      <a:pPr marL="0" algn="r" defTabSz="870870" rtl="0" eaLnBrk="1" fontAlgn="b" latinLnBrk="0" hangingPunct="1">
                        <a:lnSpc>
                          <a:spcPct val="110000"/>
                        </a:lnSpc>
                        <a:spcBef>
                          <a:spcPts val="200"/>
                        </a:spcBef>
                        <a:spcAft>
                          <a:spcPts val="200"/>
                        </a:spcAft>
                        <a:buFontTx/>
                        <a:buNone/>
                      </a:pPr>
                      <a:r>
                        <a:rPr lang="en-US" sz="1600" kern="1200" dirty="0">
                          <a:solidFill>
                            <a:srgbClr val="4D4D4F"/>
                          </a:solidFill>
                          <a:effectLst/>
                          <a:latin typeface="Nunito Sans (Body)"/>
                          <a:ea typeface="Calibri" panose="020F0502020204030204" pitchFamily="34" charset="0"/>
                          <a:cs typeface="Times New Roman" panose="02020603050405020304" pitchFamily="18" charset="0"/>
                        </a:rPr>
                        <a:t>6.86</a:t>
                      </a:r>
                    </a:p>
                  </a:txBody>
                  <a:tcPr marL="0" marR="7315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F3FB"/>
                    </a:solidFill>
                  </a:tcPr>
                </a:tc>
                <a:tc>
                  <a:txBody>
                    <a:bodyPr/>
                    <a:lstStyle/>
                    <a:p>
                      <a:pPr marL="0" algn="r" defTabSz="870870" rtl="0" eaLnBrk="1" fontAlgn="b" latinLnBrk="0" hangingPunct="1">
                        <a:lnSpc>
                          <a:spcPct val="110000"/>
                        </a:lnSpc>
                        <a:spcBef>
                          <a:spcPts val="200"/>
                        </a:spcBef>
                        <a:spcAft>
                          <a:spcPts val="200"/>
                        </a:spcAft>
                        <a:buFontTx/>
                        <a:buNone/>
                      </a:pPr>
                      <a:r>
                        <a:rPr lang="en-US" sz="1600" kern="1200" dirty="0">
                          <a:solidFill>
                            <a:srgbClr val="43B049"/>
                          </a:solidFill>
                          <a:effectLst/>
                          <a:latin typeface="Nunito Sans (Body)"/>
                          <a:ea typeface="Calibri" panose="020F0502020204030204" pitchFamily="34" charset="0"/>
                          <a:cs typeface="Times New Roman" panose="02020603050405020304" pitchFamily="18" charset="0"/>
                        </a:rPr>
                        <a:t>6.01</a:t>
                      </a:r>
                    </a:p>
                  </a:txBody>
                  <a:tcPr marL="0" marR="7315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F3FB"/>
                    </a:solidFill>
                  </a:tcPr>
                </a:tc>
                <a:tc>
                  <a:txBody>
                    <a:bodyPr/>
                    <a:lstStyle/>
                    <a:p>
                      <a:pPr marL="0" algn="r" defTabSz="870870" rtl="0" eaLnBrk="1" fontAlgn="b" latinLnBrk="0" hangingPunct="1">
                        <a:lnSpc>
                          <a:spcPct val="110000"/>
                        </a:lnSpc>
                        <a:spcBef>
                          <a:spcPts val="200"/>
                        </a:spcBef>
                        <a:spcAft>
                          <a:spcPts val="200"/>
                        </a:spcAft>
                        <a:buFontTx/>
                        <a:buNone/>
                      </a:pPr>
                      <a:r>
                        <a:rPr lang="en-US" sz="1600" kern="1200" dirty="0">
                          <a:solidFill>
                            <a:srgbClr val="BF0D3E"/>
                          </a:solidFill>
                          <a:effectLst/>
                          <a:latin typeface="Nunito Sans (Body)"/>
                          <a:ea typeface="Calibri" panose="020F0502020204030204" pitchFamily="34" charset="0"/>
                          <a:cs typeface="Times New Roman" panose="02020603050405020304" pitchFamily="18" charset="0"/>
                        </a:rPr>
                        <a:t>6.72 H</a:t>
                      </a:r>
                    </a:p>
                  </a:txBody>
                  <a:tcPr marL="0" marR="7315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F3FB"/>
                    </a:solidFill>
                  </a:tcPr>
                </a:tc>
                <a:extLst>
                  <a:ext uri="{0D108BD9-81ED-4DB2-BD59-A6C34878D82A}">
                    <a16:rowId xmlns:a16="http://schemas.microsoft.com/office/drawing/2014/main" val="10002"/>
                  </a:ext>
                </a:extLst>
              </a:tr>
              <a:tr h="320040">
                <a:tc>
                  <a:txBody>
                    <a:bodyPr/>
                    <a:lstStyle/>
                    <a:p>
                      <a:pPr marL="0" algn="ct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Nunito Sans (Body)"/>
                          <a:ea typeface="Calibri" panose="020F0502020204030204" pitchFamily="34" charset="0"/>
                          <a:cs typeface="Times New Roman" panose="02020603050405020304" pitchFamily="18" charset="0"/>
                        </a:rPr>
                        <a:t>June 30, 2020</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5F7"/>
                    </a:solidFill>
                  </a:tcPr>
                </a:tc>
                <a:tc>
                  <a:txBody>
                    <a:bodyPr/>
                    <a:lstStyle/>
                    <a:p>
                      <a:pPr marL="0" algn="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Nunito Sans (Body)"/>
                          <a:ea typeface="Calibri" panose="020F0502020204030204" pitchFamily="34" charset="0"/>
                          <a:cs typeface="Times New Roman" panose="02020603050405020304" pitchFamily="18" charset="0"/>
                        </a:rPr>
                        <a:t>6.03</a:t>
                      </a:r>
                    </a:p>
                  </a:txBody>
                  <a:tcPr marL="0" marR="7315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5F7"/>
                    </a:solidFill>
                  </a:tcPr>
                </a:tc>
                <a:tc>
                  <a:txBody>
                    <a:bodyPr/>
                    <a:lstStyle/>
                    <a:p>
                      <a:pPr marL="0" algn="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Nunito Sans (Body)"/>
                          <a:ea typeface="Calibri" panose="020F0502020204030204" pitchFamily="34" charset="0"/>
                          <a:cs typeface="Times New Roman" panose="02020603050405020304" pitchFamily="18" charset="0"/>
                        </a:rPr>
                        <a:t>6.31</a:t>
                      </a:r>
                    </a:p>
                  </a:txBody>
                  <a:tcPr marL="0" marR="7315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5F7"/>
                    </a:solidFill>
                  </a:tcPr>
                </a:tc>
                <a:tc>
                  <a:txBody>
                    <a:bodyPr/>
                    <a:lstStyle/>
                    <a:p>
                      <a:pPr marL="0" algn="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Nunito Sans (Body)"/>
                          <a:ea typeface="Calibri" panose="020F0502020204030204" pitchFamily="34" charset="0"/>
                          <a:cs typeface="Times New Roman" panose="02020603050405020304" pitchFamily="18" charset="0"/>
                        </a:rPr>
                        <a:t>5.89</a:t>
                      </a:r>
                    </a:p>
                  </a:txBody>
                  <a:tcPr marL="0" marR="7315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5F7"/>
                    </a:solidFill>
                  </a:tcPr>
                </a:tc>
                <a:extLst>
                  <a:ext uri="{0D108BD9-81ED-4DB2-BD59-A6C34878D82A}">
                    <a16:rowId xmlns:a16="http://schemas.microsoft.com/office/drawing/2014/main" val="1587335317"/>
                  </a:ext>
                </a:extLst>
              </a:tr>
              <a:tr h="320040">
                <a:tc>
                  <a:txBody>
                    <a:bodyPr/>
                    <a:lstStyle/>
                    <a:p>
                      <a:pPr marL="0" algn="ct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Nunito Sans (Body)"/>
                          <a:ea typeface="Calibri" panose="020F0502020204030204" pitchFamily="34" charset="0"/>
                          <a:cs typeface="Times New Roman" panose="02020603050405020304" pitchFamily="18" charset="0"/>
                        </a:rPr>
                        <a:t>July 31, 2020</a:t>
                      </a:r>
                      <a:endParaRPr lang="en-US" sz="1600" kern="1200" baseline="30000" dirty="0">
                        <a:solidFill>
                          <a:schemeClr val="tx1"/>
                        </a:solidFill>
                        <a:effectLst/>
                        <a:latin typeface="Nunito Sans (Body)"/>
                        <a:ea typeface="Calibri" panose="020F0502020204030204" pitchFamily="34" charset="0"/>
                        <a:cs typeface="Times New Roman" panose="02020603050405020304" pitchFamily="18" charset="0"/>
                      </a:endParaRP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F3FB"/>
                    </a:solidFill>
                  </a:tcPr>
                </a:tc>
                <a:tc>
                  <a:txBody>
                    <a:bodyPr/>
                    <a:lstStyle/>
                    <a:p>
                      <a:pPr marL="0" algn="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Nunito Sans (Body)"/>
                          <a:ea typeface="Calibri" panose="020F0502020204030204" pitchFamily="34" charset="0"/>
                          <a:cs typeface="Times New Roman" panose="02020603050405020304" pitchFamily="18" charset="0"/>
                        </a:rPr>
                        <a:t>5.65</a:t>
                      </a:r>
                    </a:p>
                  </a:txBody>
                  <a:tcPr marL="0" marR="7315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F3FB"/>
                    </a:solidFill>
                  </a:tcPr>
                </a:tc>
                <a:tc>
                  <a:txBody>
                    <a:bodyPr/>
                    <a:lstStyle/>
                    <a:p>
                      <a:pPr marL="0" algn="r" defTabSz="870870" rtl="0" eaLnBrk="1" fontAlgn="b" latinLnBrk="0" hangingPunct="1">
                        <a:lnSpc>
                          <a:spcPct val="110000"/>
                        </a:lnSpc>
                        <a:spcBef>
                          <a:spcPts val="200"/>
                        </a:spcBef>
                        <a:spcAft>
                          <a:spcPts val="200"/>
                        </a:spcAft>
                        <a:buFontTx/>
                        <a:buNone/>
                      </a:pPr>
                      <a:r>
                        <a:rPr lang="en-US" sz="1600" kern="1200" dirty="0">
                          <a:solidFill>
                            <a:srgbClr val="43B049"/>
                          </a:solidFill>
                          <a:effectLst/>
                          <a:latin typeface="Nunito Sans (Body)"/>
                          <a:ea typeface="Calibri" panose="020F0502020204030204" pitchFamily="34" charset="0"/>
                          <a:cs typeface="Times New Roman" panose="02020603050405020304" pitchFamily="18" charset="0"/>
                        </a:rPr>
                        <a:t>5.92</a:t>
                      </a:r>
                    </a:p>
                  </a:txBody>
                  <a:tcPr marL="0" marR="7315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F3FB"/>
                    </a:solidFill>
                  </a:tcPr>
                </a:tc>
                <a:tc>
                  <a:txBody>
                    <a:bodyPr/>
                    <a:lstStyle/>
                    <a:p>
                      <a:pPr marL="0" algn="r" defTabSz="870870" rtl="0" eaLnBrk="1" fontAlgn="b" latinLnBrk="0" hangingPunct="1">
                        <a:lnSpc>
                          <a:spcPct val="110000"/>
                        </a:lnSpc>
                        <a:spcBef>
                          <a:spcPts val="200"/>
                        </a:spcBef>
                        <a:spcAft>
                          <a:spcPts val="200"/>
                        </a:spcAft>
                        <a:buFontTx/>
                        <a:buNone/>
                      </a:pPr>
                      <a:r>
                        <a:rPr lang="en-US" sz="1600" kern="1200" dirty="0">
                          <a:solidFill>
                            <a:srgbClr val="43B049"/>
                          </a:solidFill>
                          <a:effectLst/>
                          <a:latin typeface="Nunito Sans (Body)"/>
                          <a:ea typeface="Calibri" panose="020F0502020204030204" pitchFamily="34" charset="0"/>
                          <a:cs typeface="Times New Roman" panose="02020603050405020304" pitchFamily="18" charset="0"/>
                        </a:rPr>
                        <a:t>5.56 (#2) </a:t>
                      </a:r>
                    </a:p>
                  </a:txBody>
                  <a:tcPr marL="0" marR="7315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F3FB"/>
                    </a:solidFill>
                  </a:tcPr>
                </a:tc>
                <a:extLst>
                  <a:ext uri="{0D108BD9-81ED-4DB2-BD59-A6C34878D82A}">
                    <a16:rowId xmlns:a16="http://schemas.microsoft.com/office/drawing/2014/main" val="1694071232"/>
                  </a:ext>
                </a:extLst>
              </a:tr>
              <a:tr h="320040">
                <a:tc>
                  <a:txBody>
                    <a:bodyPr/>
                    <a:lstStyle/>
                    <a:p>
                      <a:pPr marL="0" algn="ct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Nunito Sans (Body)"/>
                          <a:ea typeface="Calibri" panose="020F0502020204030204" pitchFamily="34" charset="0"/>
                          <a:cs typeface="Times New Roman" panose="02020603050405020304" pitchFamily="18" charset="0"/>
                        </a:rPr>
                        <a:t>August 31, 2020</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5F7"/>
                    </a:solidFill>
                  </a:tcPr>
                </a:tc>
                <a:tc>
                  <a:txBody>
                    <a:bodyPr/>
                    <a:lstStyle/>
                    <a:p>
                      <a:pPr marL="0" algn="r" defTabSz="870870" rtl="0" eaLnBrk="1" fontAlgn="b" latinLnBrk="0" hangingPunct="1">
                        <a:lnSpc>
                          <a:spcPct val="110000"/>
                        </a:lnSpc>
                        <a:spcBef>
                          <a:spcPts val="200"/>
                        </a:spcBef>
                        <a:spcAft>
                          <a:spcPts val="200"/>
                        </a:spcAft>
                        <a:buFontTx/>
                        <a:buNone/>
                      </a:pPr>
                      <a:r>
                        <a:rPr lang="en-US" sz="1600" kern="1200" dirty="0">
                          <a:solidFill>
                            <a:srgbClr val="4D4D4F"/>
                          </a:solidFill>
                          <a:effectLst/>
                          <a:latin typeface="Nunito Sans (Body)"/>
                          <a:ea typeface="Calibri" panose="020F0502020204030204" pitchFamily="34" charset="0"/>
                          <a:cs typeface="Times New Roman" panose="02020603050405020304" pitchFamily="18" charset="0"/>
                        </a:rPr>
                        <a:t>5.46</a:t>
                      </a:r>
                    </a:p>
                  </a:txBody>
                  <a:tcPr marL="0" marR="7315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5F7"/>
                    </a:solidFill>
                  </a:tcPr>
                </a:tc>
                <a:tc>
                  <a:txBody>
                    <a:bodyPr/>
                    <a:lstStyle/>
                    <a:p>
                      <a:pPr marL="0" algn="r" defTabSz="870870" rtl="0" eaLnBrk="1" fontAlgn="b" latinLnBrk="0" hangingPunct="1">
                        <a:lnSpc>
                          <a:spcPct val="110000"/>
                        </a:lnSpc>
                        <a:spcBef>
                          <a:spcPts val="200"/>
                        </a:spcBef>
                        <a:spcAft>
                          <a:spcPts val="200"/>
                        </a:spcAft>
                        <a:buFontTx/>
                        <a:buNone/>
                      </a:pPr>
                      <a:r>
                        <a:rPr lang="en-US" sz="1600" kern="1200" dirty="0">
                          <a:solidFill>
                            <a:srgbClr val="43B049"/>
                          </a:solidFill>
                          <a:effectLst/>
                          <a:latin typeface="Nunito Sans (Body)"/>
                          <a:ea typeface="Calibri" panose="020F0502020204030204" pitchFamily="34" charset="0"/>
                          <a:cs typeface="Times New Roman" panose="02020603050405020304" pitchFamily="18" charset="0"/>
                        </a:rPr>
                        <a:t>5.71 (#3)</a:t>
                      </a:r>
                    </a:p>
                  </a:txBody>
                  <a:tcPr marL="0" marR="7315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5F7"/>
                    </a:solidFill>
                  </a:tcPr>
                </a:tc>
                <a:tc>
                  <a:txBody>
                    <a:bodyPr/>
                    <a:lstStyle/>
                    <a:p>
                      <a:pPr marL="0" algn="r" defTabSz="870870" rtl="0" eaLnBrk="1" fontAlgn="b" latinLnBrk="0" hangingPunct="1">
                        <a:lnSpc>
                          <a:spcPct val="110000"/>
                        </a:lnSpc>
                        <a:spcBef>
                          <a:spcPts val="200"/>
                        </a:spcBef>
                        <a:spcAft>
                          <a:spcPts val="200"/>
                        </a:spcAft>
                        <a:buFontTx/>
                        <a:buNone/>
                      </a:pPr>
                      <a:r>
                        <a:rPr lang="en-US" sz="1600" kern="1200" dirty="0">
                          <a:solidFill>
                            <a:srgbClr val="43B049"/>
                          </a:solidFill>
                          <a:effectLst/>
                          <a:latin typeface="Nunito Sans (Body)"/>
                          <a:ea typeface="Calibri" panose="020F0502020204030204" pitchFamily="34" charset="0"/>
                          <a:cs typeface="Times New Roman" panose="02020603050405020304" pitchFamily="18" charset="0"/>
                        </a:rPr>
                        <a:t>5.34 L</a:t>
                      </a:r>
                    </a:p>
                  </a:txBody>
                  <a:tcPr marL="0" marR="7315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5F7"/>
                    </a:solidFill>
                  </a:tcPr>
                </a:tc>
                <a:extLst>
                  <a:ext uri="{0D108BD9-81ED-4DB2-BD59-A6C34878D82A}">
                    <a16:rowId xmlns:a16="http://schemas.microsoft.com/office/drawing/2014/main" val="2494220028"/>
                  </a:ext>
                </a:extLst>
              </a:tr>
              <a:tr h="320040">
                <a:tc>
                  <a:txBody>
                    <a:bodyPr/>
                    <a:lstStyle/>
                    <a:p>
                      <a:pPr marL="0" algn="ct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Nunito Sans (Body)"/>
                          <a:ea typeface="Calibri" panose="020F0502020204030204" pitchFamily="34" charset="0"/>
                          <a:cs typeface="Times New Roman" panose="02020603050405020304" pitchFamily="18" charset="0"/>
                        </a:rPr>
                        <a:t>September 30, 2020</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F3FB"/>
                    </a:solidFill>
                  </a:tcPr>
                </a:tc>
                <a:tc>
                  <a:txBody>
                    <a:bodyPr/>
                    <a:lstStyle/>
                    <a:p>
                      <a:pPr marL="0" algn="r" defTabSz="870870" rtl="0" eaLnBrk="1" fontAlgn="b" latinLnBrk="0" hangingPunct="1">
                        <a:lnSpc>
                          <a:spcPct val="110000"/>
                        </a:lnSpc>
                        <a:spcBef>
                          <a:spcPts val="200"/>
                        </a:spcBef>
                        <a:spcAft>
                          <a:spcPts val="200"/>
                        </a:spcAft>
                        <a:buFontTx/>
                        <a:buNone/>
                      </a:pPr>
                      <a:r>
                        <a:rPr lang="en-US" sz="1600" kern="1200" dirty="0">
                          <a:solidFill>
                            <a:srgbClr val="43B049"/>
                          </a:solidFill>
                          <a:effectLst/>
                          <a:latin typeface="Nunito Sans (Body)"/>
                          <a:ea typeface="Calibri" panose="020F0502020204030204" pitchFamily="34" charset="0"/>
                          <a:cs typeface="Times New Roman" panose="02020603050405020304" pitchFamily="18" charset="0"/>
                        </a:rPr>
                        <a:t>5.43</a:t>
                      </a:r>
                    </a:p>
                  </a:txBody>
                  <a:tcPr marL="0" marR="7315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F3FB"/>
                    </a:solidFill>
                  </a:tcPr>
                </a:tc>
                <a:tc>
                  <a:txBody>
                    <a:bodyPr/>
                    <a:lstStyle/>
                    <a:p>
                      <a:pPr marL="0" algn="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Nunito Sans (Body)"/>
                          <a:ea typeface="Calibri" panose="020F0502020204030204" pitchFamily="34" charset="0"/>
                          <a:cs typeface="Times New Roman" panose="02020603050405020304" pitchFamily="18" charset="0"/>
                        </a:rPr>
                        <a:t>6.45</a:t>
                      </a:r>
                    </a:p>
                  </a:txBody>
                  <a:tcPr marL="0" marR="7315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F3FB"/>
                    </a:solidFill>
                  </a:tcPr>
                </a:tc>
                <a:tc>
                  <a:txBody>
                    <a:bodyPr/>
                    <a:lstStyle/>
                    <a:p>
                      <a:pPr marL="0" algn="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Nunito Sans (Body)"/>
                          <a:ea typeface="Calibri" panose="020F0502020204030204" pitchFamily="34" charset="0"/>
                          <a:cs typeface="Times New Roman" panose="02020603050405020304" pitchFamily="18" charset="0"/>
                        </a:rPr>
                        <a:t>5.66</a:t>
                      </a:r>
                    </a:p>
                  </a:txBody>
                  <a:tcPr marL="0" marR="7315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F3FB"/>
                    </a:solidFill>
                  </a:tcPr>
                </a:tc>
                <a:extLst>
                  <a:ext uri="{0D108BD9-81ED-4DB2-BD59-A6C34878D82A}">
                    <a16:rowId xmlns:a16="http://schemas.microsoft.com/office/drawing/2014/main" val="2198752160"/>
                  </a:ext>
                </a:extLst>
              </a:tr>
              <a:tr h="418032">
                <a:tc>
                  <a:txBody>
                    <a:bodyPr/>
                    <a:lstStyle/>
                    <a:p>
                      <a:pPr marL="0" algn="ctr" defTabSz="870870" rtl="0" eaLnBrk="1" fontAlgn="b" latinLnBrk="0" hangingPunct="1">
                        <a:lnSpc>
                          <a:spcPct val="110000"/>
                        </a:lnSpc>
                        <a:spcBef>
                          <a:spcPts val="200"/>
                        </a:spcBef>
                        <a:spcAft>
                          <a:spcPts val="200"/>
                        </a:spcAft>
                        <a:buFontTx/>
                        <a:buNone/>
                      </a:pPr>
                      <a:r>
                        <a:rPr lang="en-US" sz="1600" b="1" kern="1200" dirty="0">
                          <a:solidFill>
                            <a:srgbClr val="4D4D4F"/>
                          </a:solidFill>
                          <a:effectLst/>
                          <a:latin typeface="Nunito Sans (Body)"/>
                          <a:ea typeface="Calibri" panose="020F0502020204030204" pitchFamily="34" charset="0"/>
                          <a:cs typeface="Times New Roman" panose="02020603050405020304" pitchFamily="18" charset="0"/>
                        </a:rPr>
                        <a:t>December 31, 2020</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5F7"/>
                    </a:solidFill>
                  </a:tcPr>
                </a:tc>
                <a:tc>
                  <a:txBody>
                    <a:bodyPr/>
                    <a:lstStyle/>
                    <a:p>
                      <a:pPr marL="457200" lvl="1" algn="r" defTabSz="870870" rtl="0" eaLnBrk="1" fontAlgn="b" latinLnBrk="0" hangingPunct="1">
                        <a:lnSpc>
                          <a:spcPct val="110000"/>
                        </a:lnSpc>
                        <a:spcBef>
                          <a:spcPts val="200"/>
                        </a:spcBef>
                        <a:spcAft>
                          <a:spcPts val="200"/>
                        </a:spcAft>
                        <a:buFontTx/>
                        <a:buNone/>
                      </a:pPr>
                      <a:r>
                        <a:rPr lang="en-US" sz="1600" kern="1200" dirty="0">
                          <a:solidFill>
                            <a:srgbClr val="43B049"/>
                          </a:solidFill>
                          <a:effectLst/>
                          <a:latin typeface="Nunito Sans (Body)"/>
                          <a:ea typeface="Calibri" panose="020F0502020204030204" pitchFamily="34" charset="0"/>
                          <a:cs typeface="Times New Roman" panose="02020603050405020304" pitchFamily="18" charset="0"/>
                        </a:rPr>
                        <a:t>5.13 L</a:t>
                      </a:r>
                    </a:p>
                  </a:txBody>
                  <a:tcPr marL="0" marR="7315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5F7"/>
                    </a:solidFill>
                  </a:tcPr>
                </a:tc>
                <a:tc>
                  <a:txBody>
                    <a:bodyPr/>
                    <a:lstStyle/>
                    <a:p>
                      <a:pPr marL="0" algn="r" defTabSz="870870" rtl="0" eaLnBrk="1" fontAlgn="b" latinLnBrk="0" hangingPunct="1">
                        <a:lnSpc>
                          <a:spcPct val="110000"/>
                        </a:lnSpc>
                        <a:spcBef>
                          <a:spcPts val="200"/>
                        </a:spcBef>
                        <a:spcAft>
                          <a:spcPts val="200"/>
                        </a:spcAft>
                        <a:buFontTx/>
                        <a:buNone/>
                      </a:pPr>
                      <a:r>
                        <a:rPr lang="en-US" sz="1600" kern="1200" dirty="0">
                          <a:solidFill>
                            <a:srgbClr val="4D4D4F"/>
                          </a:solidFill>
                          <a:effectLst/>
                          <a:latin typeface="Nunito Sans (Body)"/>
                          <a:ea typeface="Calibri" panose="020F0502020204030204" pitchFamily="34" charset="0"/>
                          <a:cs typeface="Times New Roman" panose="02020603050405020304" pitchFamily="18" charset="0"/>
                        </a:rPr>
                        <a:t>7.05</a:t>
                      </a:r>
                    </a:p>
                  </a:txBody>
                  <a:tcPr marL="0" marR="7315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5F7"/>
                    </a:solidFill>
                  </a:tcPr>
                </a:tc>
                <a:tc>
                  <a:txBody>
                    <a:bodyPr/>
                    <a:lstStyle/>
                    <a:p>
                      <a:pPr marL="0" algn="r" defTabSz="870870" rtl="0" eaLnBrk="1" fontAlgn="b" latinLnBrk="0" hangingPunct="1">
                        <a:lnSpc>
                          <a:spcPct val="110000"/>
                        </a:lnSpc>
                        <a:spcBef>
                          <a:spcPts val="200"/>
                        </a:spcBef>
                        <a:spcAft>
                          <a:spcPts val="200"/>
                        </a:spcAft>
                        <a:buFontTx/>
                        <a:buNone/>
                      </a:pPr>
                      <a:r>
                        <a:rPr lang="en-US" sz="1600" kern="1200" dirty="0">
                          <a:solidFill>
                            <a:srgbClr val="4D4D4F"/>
                          </a:solidFill>
                          <a:effectLst/>
                          <a:latin typeface="Nunito Sans (Body)"/>
                          <a:ea typeface="Calibri" panose="020F0502020204030204" pitchFamily="34" charset="0"/>
                          <a:cs typeface="Times New Roman" panose="02020603050405020304" pitchFamily="18" charset="0"/>
                        </a:rPr>
                        <a:t>5.65</a:t>
                      </a:r>
                    </a:p>
                  </a:txBody>
                  <a:tcPr marL="0" marR="7315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5F7"/>
                    </a:solidFill>
                  </a:tcPr>
                </a:tc>
                <a:extLst>
                  <a:ext uri="{0D108BD9-81ED-4DB2-BD59-A6C34878D82A}">
                    <a16:rowId xmlns:a16="http://schemas.microsoft.com/office/drawing/2014/main" val="10009"/>
                  </a:ext>
                </a:extLst>
              </a:tr>
              <a:tr h="320040">
                <a:tc>
                  <a:txBody>
                    <a:bodyPr/>
                    <a:lstStyle/>
                    <a:p>
                      <a:pPr marL="0" algn="ct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Nunito Sans (Body)"/>
                          <a:ea typeface="Calibri" panose="020F0502020204030204" pitchFamily="34" charset="0"/>
                          <a:cs typeface="Times New Roman" panose="02020603050405020304" pitchFamily="18" charset="0"/>
                        </a:rPr>
                        <a:t>September 30, 2021</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F3FB"/>
                    </a:solidFill>
                  </a:tcPr>
                </a:tc>
                <a:tc>
                  <a:txBody>
                    <a:bodyPr/>
                    <a:lstStyle/>
                    <a:p>
                      <a:pPr marL="0" algn="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Nunito Sans (Body)"/>
                          <a:ea typeface="Calibri" panose="020F0502020204030204" pitchFamily="34" charset="0"/>
                          <a:cs typeface="Times New Roman" panose="02020603050405020304" pitchFamily="18" charset="0"/>
                        </a:rPr>
                        <a:t>6.39</a:t>
                      </a:r>
                    </a:p>
                  </a:txBody>
                  <a:tcPr marL="0" marR="7315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F3FB"/>
                    </a:solidFill>
                  </a:tcPr>
                </a:tc>
                <a:tc>
                  <a:txBody>
                    <a:bodyPr/>
                    <a:lstStyle/>
                    <a:p>
                      <a:pPr marL="0" algn="r" defTabSz="870870" rtl="0" eaLnBrk="1" fontAlgn="b" latinLnBrk="0" hangingPunct="1">
                        <a:lnSpc>
                          <a:spcPct val="110000"/>
                        </a:lnSpc>
                        <a:spcBef>
                          <a:spcPts val="200"/>
                        </a:spcBef>
                        <a:spcAft>
                          <a:spcPts val="200"/>
                        </a:spcAft>
                        <a:buFontTx/>
                        <a:buNone/>
                      </a:pPr>
                      <a:r>
                        <a:rPr lang="en-US" sz="1600" kern="1200" dirty="0">
                          <a:solidFill>
                            <a:srgbClr val="BF0D3E"/>
                          </a:solidFill>
                          <a:effectLst/>
                          <a:latin typeface="Nunito Sans (Body)"/>
                          <a:ea typeface="Calibri" panose="020F0502020204030204" pitchFamily="34" charset="0"/>
                          <a:cs typeface="Times New Roman" panose="02020603050405020304" pitchFamily="18" charset="0"/>
                        </a:rPr>
                        <a:t>9.23 (#4)</a:t>
                      </a:r>
                    </a:p>
                  </a:txBody>
                  <a:tcPr marL="0" marR="7315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F3FB"/>
                    </a:solidFill>
                  </a:tcPr>
                </a:tc>
                <a:tc>
                  <a:txBody>
                    <a:bodyPr/>
                    <a:lstStyle/>
                    <a:p>
                      <a:pPr marL="0" algn="r" defTabSz="870870" rtl="0" eaLnBrk="1" fontAlgn="b" latinLnBrk="0" hangingPunct="1">
                        <a:lnSpc>
                          <a:spcPct val="110000"/>
                        </a:lnSpc>
                        <a:spcBef>
                          <a:spcPts val="200"/>
                        </a:spcBef>
                        <a:spcAft>
                          <a:spcPts val="200"/>
                        </a:spcAft>
                        <a:buFontTx/>
                        <a:buNone/>
                      </a:pPr>
                      <a:r>
                        <a:rPr lang="en-US" sz="1600" kern="1200" dirty="0">
                          <a:solidFill>
                            <a:srgbClr val="BF0D3E"/>
                          </a:solidFill>
                          <a:effectLst/>
                          <a:latin typeface="Nunito Sans (Body)"/>
                          <a:ea typeface="Calibri" panose="020F0502020204030204" pitchFamily="34" charset="0"/>
                          <a:cs typeface="Times New Roman" panose="02020603050405020304" pitchFamily="18" charset="0"/>
                        </a:rPr>
                        <a:t>6.45 (#2)</a:t>
                      </a:r>
                    </a:p>
                  </a:txBody>
                  <a:tcPr marL="0" marR="7315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F3FB"/>
                    </a:solidFill>
                  </a:tcPr>
                </a:tc>
                <a:extLst>
                  <a:ext uri="{0D108BD9-81ED-4DB2-BD59-A6C34878D82A}">
                    <a16:rowId xmlns:a16="http://schemas.microsoft.com/office/drawing/2014/main" val="10010"/>
                  </a:ext>
                </a:extLst>
              </a:tr>
              <a:tr h="320040">
                <a:tc>
                  <a:txBody>
                    <a:bodyPr/>
                    <a:lstStyle/>
                    <a:p>
                      <a:pPr marL="0" algn="ctr" defTabSz="870870" rtl="0" eaLnBrk="1" fontAlgn="b" latinLnBrk="0" hangingPunct="1">
                        <a:lnSpc>
                          <a:spcPct val="110000"/>
                        </a:lnSpc>
                        <a:spcBef>
                          <a:spcPts val="200"/>
                        </a:spcBef>
                        <a:spcAft>
                          <a:spcPts val="200"/>
                        </a:spcAft>
                        <a:buFontTx/>
                        <a:buNone/>
                      </a:pPr>
                      <a:r>
                        <a:rPr lang="en-US" sz="1600" b="1" kern="1200" dirty="0">
                          <a:solidFill>
                            <a:schemeClr val="tx1"/>
                          </a:solidFill>
                          <a:effectLst/>
                          <a:latin typeface="Nunito Sans (Body)"/>
                          <a:ea typeface="Calibri" panose="020F0502020204030204" pitchFamily="34" charset="0"/>
                          <a:cs typeface="Times New Roman" panose="02020603050405020304" pitchFamily="18" charset="0"/>
                        </a:rPr>
                        <a:t>December 31, 2021</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5F7"/>
                    </a:solidFill>
                  </a:tcPr>
                </a:tc>
                <a:tc>
                  <a:txBody>
                    <a:bodyPr/>
                    <a:lstStyle/>
                    <a:p>
                      <a:pPr marL="0" algn="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Nunito Sans (Body)"/>
                          <a:ea typeface="Calibri" panose="020F0502020204030204" pitchFamily="34" charset="0"/>
                          <a:cs typeface="Times New Roman" panose="02020603050405020304" pitchFamily="18" charset="0"/>
                        </a:rPr>
                        <a:t>5.76</a:t>
                      </a:r>
                    </a:p>
                  </a:txBody>
                  <a:tcPr marL="0" marR="7315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5F7"/>
                    </a:solidFill>
                  </a:tcPr>
                </a:tc>
                <a:tc>
                  <a:txBody>
                    <a:bodyPr/>
                    <a:lstStyle/>
                    <a:p>
                      <a:pPr marL="0" algn="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Nunito Sans (Body)"/>
                          <a:ea typeface="Calibri" panose="020F0502020204030204" pitchFamily="34" charset="0"/>
                          <a:cs typeface="Times New Roman" panose="02020603050405020304" pitchFamily="18" charset="0"/>
                        </a:rPr>
                        <a:t>8.14</a:t>
                      </a:r>
                    </a:p>
                  </a:txBody>
                  <a:tcPr marL="0" marR="7315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5F7"/>
                    </a:solidFill>
                  </a:tcPr>
                </a:tc>
                <a:tc>
                  <a:txBody>
                    <a:bodyPr/>
                    <a:lstStyle/>
                    <a:p>
                      <a:pPr marL="0" algn="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Nunito Sans (Body)"/>
                          <a:ea typeface="Calibri" panose="020F0502020204030204" pitchFamily="34" charset="0"/>
                          <a:cs typeface="Times New Roman" panose="02020603050405020304" pitchFamily="18" charset="0"/>
                        </a:rPr>
                        <a:t>n/a</a:t>
                      </a:r>
                    </a:p>
                  </a:txBody>
                  <a:tcPr marL="0" marR="7315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E5F7"/>
                    </a:solidFill>
                  </a:tcPr>
                </a:tc>
                <a:extLst>
                  <a:ext uri="{0D108BD9-81ED-4DB2-BD59-A6C34878D82A}">
                    <a16:rowId xmlns:a16="http://schemas.microsoft.com/office/drawing/2014/main" val="10011"/>
                  </a:ext>
                </a:extLst>
              </a:tr>
              <a:tr h="320040">
                <a:tc>
                  <a:txBody>
                    <a:bodyPr/>
                    <a:lstStyle/>
                    <a:p>
                      <a:pPr marL="0" algn="ct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Nunito Sans (Body)"/>
                          <a:ea typeface="Calibri" panose="020F0502020204030204" pitchFamily="34" charset="0"/>
                          <a:cs typeface="Times New Roman" panose="02020603050405020304" pitchFamily="18" charset="0"/>
                        </a:rPr>
                        <a:t>March 31, 2022</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F3FB"/>
                    </a:solidFill>
                  </a:tcPr>
                </a:tc>
                <a:tc>
                  <a:txBody>
                    <a:bodyPr/>
                    <a:lstStyle/>
                    <a:p>
                      <a:pPr marL="0" algn="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Nunito Sans (Body)"/>
                          <a:ea typeface="Calibri" panose="020F0502020204030204" pitchFamily="34" charset="0"/>
                          <a:cs typeface="Times New Roman" panose="02020603050405020304" pitchFamily="18" charset="0"/>
                        </a:rPr>
                        <a:t>7.05</a:t>
                      </a:r>
                    </a:p>
                  </a:txBody>
                  <a:tcPr marL="0" marR="7315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F3FB"/>
                    </a:solidFill>
                  </a:tcPr>
                </a:tc>
                <a:tc>
                  <a:txBody>
                    <a:bodyPr/>
                    <a:lstStyle/>
                    <a:p>
                      <a:pPr marL="0" algn="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Nunito Sans (Body)"/>
                          <a:ea typeface="Calibri" panose="020F0502020204030204" pitchFamily="34" charset="0"/>
                          <a:cs typeface="Times New Roman" panose="02020603050405020304" pitchFamily="18" charset="0"/>
                        </a:rPr>
                        <a:t>8.31</a:t>
                      </a:r>
                    </a:p>
                  </a:txBody>
                  <a:tcPr marL="0" marR="7315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F3FB"/>
                    </a:solidFill>
                  </a:tcPr>
                </a:tc>
                <a:tc>
                  <a:txBody>
                    <a:bodyPr/>
                    <a:lstStyle/>
                    <a:p>
                      <a:pPr marL="0" algn="r" defTabSz="870870" rtl="0" eaLnBrk="1" fontAlgn="b" latinLnBrk="0" hangingPunct="1">
                        <a:lnSpc>
                          <a:spcPct val="110000"/>
                        </a:lnSpc>
                        <a:spcBef>
                          <a:spcPts val="200"/>
                        </a:spcBef>
                        <a:spcAft>
                          <a:spcPts val="200"/>
                        </a:spcAft>
                        <a:buFontTx/>
                        <a:buNone/>
                      </a:pPr>
                      <a:r>
                        <a:rPr lang="en-US" sz="1600" kern="1200" dirty="0">
                          <a:solidFill>
                            <a:schemeClr val="tx1"/>
                          </a:solidFill>
                          <a:effectLst/>
                          <a:latin typeface="Nunito Sans (Body)"/>
                          <a:ea typeface="Calibri" panose="020F0502020204030204" pitchFamily="34" charset="0"/>
                          <a:cs typeface="Times New Roman" panose="02020603050405020304" pitchFamily="18" charset="0"/>
                        </a:rPr>
                        <a:t>n/a</a:t>
                      </a:r>
                    </a:p>
                  </a:txBody>
                  <a:tcPr marL="0" marR="73152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F3FB"/>
                    </a:solidFill>
                  </a:tcPr>
                </a:tc>
                <a:extLst>
                  <a:ext uri="{0D108BD9-81ED-4DB2-BD59-A6C34878D82A}">
                    <a16:rowId xmlns:a16="http://schemas.microsoft.com/office/drawing/2014/main" val="10012"/>
                  </a:ext>
                </a:extLst>
              </a:tr>
            </a:tbl>
          </a:graphicData>
        </a:graphic>
      </p:graphicFrame>
      <p:sp>
        <p:nvSpPr>
          <p:cNvPr id="12" name="TextBox 11">
            <a:extLst>
              <a:ext uri="{FF2B5EF4-FFF2-40B4-BE49-F238E27FC236}">
                <a16:creationId xmlns:a16="http://schemas.microsoft.com/office/drawing/2014/main" id="{D7C48166-FDEC-4BCF-81E4-D4110E92D4E2}"/>
              </a:ext>
            </a:extLst>
          </p:cNvPr>
          <p:cNvSpPr txBox="1"/>
          <p:nvPr/>
        </p:nvSpPr>
        <p:spPr>
          <a:xfrm>
            <a:off x="667294" y="6155353"/>
            <a:ext cx="10079264" cy="220958"/>
          </a:xfrm>
          <a:prstGeom prst="rect">
            <a:avLst/>
          </a:prstGeom>
          <a:noFill/>
        </p:spPr>
        <p:txBody>
          <a:bodyPr wrap="square">
            <a:spAutoFit/>
          </a:bodyPr>
          <a:lstStyle/>
          <a:p>
            <a:pPr marL="0" marR="0">
              <a:lnSpc>
                <a:spcPct val="107000"/>
              </a:lnSpc>
              <a:spcBef>
                <a:spcPts val="0"/>
              </a:spcBef>
              <a:spcAft>
                <a:spcPts val="0"/>
              </a:spcAft>
            </a:pPr>
            <a:r>
              <a:rPr lang="en-US" sz="800" b="1" dirty="0">
                <a:solidFill>
                  <a:srgbClr val="455560"/>
                </a:solidFill>
                <a:effectLst/>
                <a:ea typeface="DengXian" panose="02010600030101010101" pitchFamily="2" charset="-122"/>
                <a:cs typeface="ArialMT"/>
              </a:rPr>
              <a:t>Source of underlying data: </a:t>
            </a:r>
            <a:r>
              <a:rPr lang="en-US" sz="800" b="1" dirty="0">
                <a:solidFill>
                  <a:srgbClr val="455560"/>
                </a:solidFill>
                <a:effectLst/>
                <a:ea typeface="DengXian" panose="02010600030101010101" pitchFamily="2" charset="-122"/>
                <a:cs typeface="ArialMT"/>
                <a:hlinkClick r:id="rId3"/>
              </a:rPr>
              <a:t>https://pages.stern.nyu.edu/~adamodar/</a:t>
            </a:r>
            <a:r>
              <a:rPr lang="en-US" sz="800" b="1" dirty="0">
                <a:solidFill>
                  <a:srgbClr val="455560"/>
                </a:solidFill>
                <a:effectLst/>
                <a:ea typeface="DengXian" panose="02010600030101010101" pitchFamily="2" charset="-122"/>
                <a:cs typeface="ArialMT"/>
              </a:rPr>
              <a:t> </a:t>
            </a:r>
            <a:endParaRPr lang="en-US" sz="800" dirty="0">
              <a:solidFill>
                <a:srgbClr val="455560"/>
              </a:solidFill>
              <a:latin typeface="Arial" charset="0"/>
              <a:ea typeface="ＭＳ Ｐゴシック" charset="-128"/>
              <a:cs typeface="Arial" charset="0"/>
            </a:endParaRPr>
          </a:p>
        </p:txBody>
      </p:sp>
    </p:spTree>
    <p:extLst>
      <p:ext uri="{BB962C8B-B14F-4D97-AF65-F5344CB8AC3E}">
        <p14:creationId xmlns:p14="http://schemas.microsoft.com/office/powerpoint/2010/main" val="27513998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94DEA08-0158-4620-9FA3-73BDD870561C}"/>
              </a:ext>
            </a:extLst>
          </p:cNvPr>
          <p:cNvPicPr>
            <a:picLocks noChangeAspect="1"/>
          </p:cNvPicPr>
          <p:nvPr/>
        </p:nvPicPr>
        <p:blipFill>
          <a:blip r:embed="rId3"/>
          <a:stretch>
            <a:fillRect/>
          </a:stretch>
        </p:blipFill>
        <p:spPr>
          <a:xfrm>
            <a:off x="435102" y="2356399"/>
            <a:ext cx="11321796" cy="4293108"/>
          </a:xfrm>
          <a:prstGeom prst="rect">
            <a:avLst/>
          </a:prstGeom>
        </p:spPr>
      </p:pic>
      <p:sp>
        <p:nvSpPr>
          <p:cNvPr id="33" name="Slide Number Placeholder 5">
            <a:extLst>
              <a:ext uri="{FF2B5EF4-FFF2-40B4-BE49-F238E27FC236}">
                <a16:creationId xmlns:a16="http://schemas.microsoft.com/office/drawing/2014/main" id="{1F54EE9C-8184-1A4C-8591-8AB88A94A96A}"/>
              </a:ext>
            </a:extLst>
          </p:cNvPr>
          <p:cNvSpPr>
            <a:spLocks noGrp="1"/>
          </p:cNvSpPr>
          <p:nvPr>
            <p:ph type="sldNum" sz="quarter" idx="12"/>
          </p:nvPr>
        </p:nvSpPr>
        <p:spPr>
          <a:xfrm>
            <a:off x="11766550" y="6454775"/>
            <a:ext cx="425450" cy="174625"/>
          </a:xfrm>
          <a:prstGeom prst="rect">
            <a:avLst/>
          </a:prstGeom>
        </p:spPr>
        <p:txBody>
          <a:bodyPr/>
          <a:lstStyle/>
          <a:p>
            <a:fld id="{CB7FE98A-78B1-495F-8A5C-53E48422F91F}" type="slidenum">
              <a:rPr lang="en-US" smtClean="0"/>
              <a:pPr/>
              <a:t>23</a:t>
            </a:fld>
            <a:endParaRPr lang="en-US"/>
          </a:p>
        </p:txBody>
      </p:sp>
      <p:sp>
        <p:nvSpPr>
          <p:cNvPr id="24" name="Title 3">
            <a:extLst>
              <a:ext uri="{FF2B5EF4-FFF2-40B4-BE49-F238E27FC236}">
                <a16:creationId xmlns:a16="http://schemas.microsoft.com/office/drawing/2014/main" id="{CB3A39BF-71CA-4342-AFAB-42BEA3ECBB9F}"/>
              </a:ext>
            </a:extLst>
          </p:cNvPr>
          <p:cNvSpPr txBox="1">
            <a:spLocks/>
          </p:cNvSpPr>
          <p:nvPr/>
        </p:nvSpPr>
        <p:spPr>
          <a:xfrm>
            <a:off x="807962" y="379597"/>
            <a:ext cx="7571619" cy="869298"/>
          </a:xfrm>
          <a:prstGeom prst="rect">
            <a:avLst/>
          </a:prstGeom>
        </p:spPr>
        <p:txBody>
          <a:bodyPr vert="horz" lIns="91440" tIns="45720" rIns="91440" bIns="45720" rtlCol="0" anchor="ctr">
            <a:noAutofit/>
          </a:bodyPr>
          <a:lstStyle>
            <a:lvl1pPr algn="l" defTabSz="914400" rtl="0" eaLnBrk="1" latinLnBrk="0" hangingPunct="1">
              <a:lnSpc>
                <a:spcPct val="113000"/>
              </a:lnSpc>
              <a:spcBef>
                <a:spcPct val="0"/>
              </a:spcBef>
              <a:buNone/>
              <a:defRPr sz="2800" kern="2400" spc="-60" baseline="0">
                <a:solidFill>
                  <a:schemeClr val="tx2"/>
                </a:solidFill>
                <a:latin typeface="+mj-lt"/>
                <a:ea typeface="+mj-ea"/>
                <a:cs typeface="+mj-cs"/>
              </a:defRPr>
            </a:lvl1pPr>
          </a:lstStyle>
          <a:p>
            <a:r>
              <a:rPr lang="en-US" dirty="0"/>
              <a:t>U.S. Normalized Risk-free Rate and                     ERP Recommendations</a:t>
            </a:r>
          </a:p>
        </p:txBody>
      </p:sp>
      <p:sp>
        <p:nvSpPr>
          <p:cNvPr id="6" name="TextBox 5">
            <a:extLst>
              <a:ext uri="{FF2B5EF4-FFF2-40B4-BE49-F238E27FC236}">
                <a16:creationId xmlns:a16="http://schemas.microsoft.com/office/drawing/2014/main" id="{0C9B0360-78AE-4A3D-A9F3-B22766406052}"/>
              </a:ext>
            </a:extLst>
          </p:cNvPr>
          <p:cNvSpPr txBox="1"/>
          <p:nvPr/>
        </p:nvSpPr>
        <p:spPr>
          <a:xfrm>
            <a:off x="807961" y="1306653"/>
            <a:ext cx="7750417" cy="338554"/>
          </a:xfrm>
          <a:prstGeom prst="rect">
            <a:avLst/>
          </a:prstGeom>
          <a:noFill/>
        </p:spPr>
        <p:txBody>
          <a:bodyPr wrap="square">
            <a:spAutoFit/>
          </a:bodyPr>
          <a:lstStyle/>
          <a:p>
            <a:r>
              <a:rPr lang="en-US" sz="1600" dirty="0"/>
              <a:t>December 31, 2007 – April 7, 2021</a:t>
            </a:r>
          </a:p>
        </p:txBody>
      </p:sp>
      <p:sp>
        <p:nvSpPr>
          <p:cNvPr id="11" name="TextBox 10">
            <a:extLst>
              <a:ext uri="{FF2B5EF4-FFF2-40B4-BE49-F238E27FC236}">
                <a16:creationId xmlns:a16="http://schemas.microsoft.com/office/drawing/2014/main" id="{2434AEAB-6A60-45E3-876D-7465A6E247E8}"/>
              </a:ext>
            </a:extLst>
          </p:cNvPr>
          <p:cNvSpPr txBox="1"/>
          <p:nvPr/>
        </p:nvSpPr>
        <p:spPr>
          <a:xfrm>
            <a:off x="3042735" y="1777232"/>
            <a:ext cx="1504950" cy="624595"/>
          </a:xfrm>
          <a:prstGeom prst="rect">
            <a:avLst/>
          </a:prstGeom>
          <a:noFill/>
        </p:spPr>
        <p:txBody>
          <a:bodyPr wrap="square" lIns="0" tIns="0" rIns="0" bIns="0" rtlCol="0">
            <a:spAutoFit/>
          </a:bodyPr>
          <a:lstStyle/>
          <a:p>
            <a:pPr defTabSz="914305">
              <a:lnSpc>
                <a:spcPct val="110000"/>
              </a:lnSpc>
              <a:spcBef>
                <a:spcPts val="300"/>
              </a:spcBef>
              <a:spcAft>
                <a:spcPts val="300"/>
              </a:spcAft>
            </a:pPr>
            <a:r>
              <a:rPr lang="en-US" sz="4000" b="1" dirty="0">
                <a:solidFill>
                  <a:srgbClr val="43B049"/>
                </a:solidFill>
                <a:latin typeface="Arial"/>
                <a:ea typeface="MS PGothic"/>
              </a:rPr>
              <a:t>3.0%</a:t>
            </a:r>
          </a:p>
        </p:txBody>
      </p:sp>
      <p:sp>
        <p:nvSpPr>
          <p:cNvPr id="12" name="TextBox 11">
            <a:extLst>
              <a:ext uri="{FF2B5EF4-FFF2-40B4-BE49-F238E27FC236}">
                <a16:creationId xmlns:a16="http://schemas.microsoft.com/office/drawing/2014/main" id="{4F4BD46E-92CE-430C-A401-D7C708A04E67}"/>
              </a:ext>
            </a:extLst>
          </p:cNvPr>
          <p:cNvSpPr txBox="1"/>
          <p:nvPr/>
        </p:nvSpPr>
        <p:spPr>
          <a:xfrm>
            <a:off x="5606253" y="1760724"/>
            <a:ext cx="1504950" cy="624595"/>
          </a:xfrm>
          <a:prstGeom prst="rect">
            <a:avLst/>
          </a:prstGeom>
          <a:noFill/>
        </p:spPr>
        <p:txBody>
          <a:bodyPr wrap="square" lIns="0" tIns="0" rIns="0" bIns="0" rtlCol="0">
            <a:spAutoFit/>
          </a:bodyPr>
          <a:lstStyle/>
          <a:p>
            <a:pPr defTabSz="914305">
              <a:lnSpc>
                <a:spcPct val="110000"/>
              </a:lnSpc>
              <a:spcBef>
                <a:spcPts val="300"/>
              </a:spcBef>
              <a:spcAft>
                <a:spcPts val="300"/>
              </a:spcAft>
            </a:pPr>
            <a:r>
              <a:rPr lang="en-US" sz="4000" b="1" dirty="0">
                <a:solidFill>
                  <a:srgbClr val="14487F"/>
                </a:solidFill>
                <a:latin typeface="Arial"/>
                <a:ea typeface="MS PGothic"/>
              </a:rPr>
              <a:t>5.5%</a:t>
            </a:r>
          </a:p>
        </p:txBody>
      </p:sp>
      <p:sp>
        <p:nvSpPr>
          <p:cNvPr id="13" name="TextBox 12">
            <a:extLst>
              <a:ext uri="{FF2B5EF4-FFF2-40B4-BE49-F238E27FC236}">
                <a16:creationId xmlns:a16="http://schemas.microsoft.com/office/drawing/2014/main" id="{B4042D4E-9984-41AE-850A-FE6A04CDC1E7}"/>
              </a:ext>
            </a:extLst>
          </p:cNvPr>
          <p:cNvSpPr txBox="1"/>
          <p:nvPr/>
        </p:nvSpPr>
        <p:spPr>
          <a:xfrm>
            <a:off x="7976028" y="1760722"/>
            <a:ext cx="1504950" cy="624595"/>
          </a:xfrm>
          <a:prstGeom prst="rect">
            <a:avLst/>
          </a:prstGeom>
          <a:noFill/>
        </p:spPr>
        <p:txBody>
          <a:bodyPr wrap="square" lIns="0" tIns="0" rIns="0" bIns="0" rtlCol="0">
            <a:spAutoFit/>
          </a:bodyPr>
          <a:lstStyle/>
          <a:p>
            <a:pPr defTabSz="914305">
              <a:lnSpc>
                <a:spcPct val="110000"/>
              </a:lnSpc>
              <a:spcBef>
                <a:spcPts val="300"/>
              </a:spcBef>
              <a:spcAft>
                <a:spcPts val="300"/>
              </a:spcAft>
            </a:pPr>
            <a:r>
              <a:rPr lang="en-US" sz="4000" b="1" dirty="0">
                <a:solidFill>
                  <a:srgbClr val="D00070"/>
                </a:solidFill>
                <a:latin typeface="Arial"/>
                <a:ea typeface="MS PGothic"/>
              </a:rPr>
              <a:t>8.5%</a:t>
            </a:r>
          </a:p>
        </p:txBody>
      </p:sp>
      <p:sp>
        <p:nvSpPr>
          <p:cNvPr id="14" name="TextBox 13">
            <a:extLst>
              <a:ext uri="{FF2B5EF4-FFF2-40B4-BE49-F238E27FC236}">
                <a16:creationId xmlns:a16="http://schemas.microsoft.com/office/drawing/2014/main" id="{4B552B05-E73F-4285-B855-C3D818E3EAFE}"/>
              </a:ext>
            </a:extLst>
          </p:cNvPr>
          <p:cNvSpPr txBox="1"/>
          <p:nvPr/>
        </p:nvSpPr>
        <p:spPr>
          <a:xfrm>
            <a:off x="4876158" y="1685272"/>
            <a:ext cx="533151" cy="749501"/>
          </a:xfrm>
          <a:prstGeom prst="rect">
            <a:avLst/>
          </a:prstGeom>
          <a:noFill/>
        </p:spPr>
        <p:txBody>
          <a:bodyPr wrap="square" lIns="0" tIns="0" rIns="0" bIns="0" rtlCol="0">
            <a:spAutoFit/>
          </a:bodyPr>
          <a:lstStyle>
            <a:defPPr>
              <a:defRPr lang="en-US"/>
            </a:defPPr>
            <a:lvl1pPr>
              <a:lnSpc>
                <a:spcPct val="110000"/>
              </a:lnSpc>
              <a:spcBef>
                <a:spcPts val="300"/>
              </a:spcBef>
              <a:spcAft>
                <a:spcPts val="300"/>
              </a:spcAft>
              <a:defRPr sz="4800" b="1">
                <a:solidFill>
                  <a:srgbClr val="4D4D4F"/>
                </a:solidFill>
              </a:defRPr>
            </a:lvl1pPr>
          </a:lstStyle>
          <a:p>
            <a:pPr defTabSz="914305"/>
            <a:r>
              <a:rPr lang="en-US" dirty="0">
                <a:latin typeface="Arial"/>
                <a:ea typeface="MS PGothic"/>
              </a:rPr>
              <a:t>+</a:t>
            </a:r>
          </a:p>
        </p:txBody>
      </p:sp>
      <p:sp>
        <p:nvSpPr>
          <p:cNvPr id="15" name="TextBox 14">
            <a:extLst>
              <a:ext uri="{FF2B5EF4-FFF2-40B4-BE49-F238E27FC236}">
                <a16:creationId xmlns:a16="http://schemas.microsoft.com/office/drawing/2014/main" id="{64766114-C899-413D-B750-4F93E430A2B4}"/>
              </a:ext>
            </a:extLst>
          </p:cNvPr>
          <p:cNvSpPr txBox="1"/>
          <p:nvPr/>
        </p:nvSpPr>
        <p:spPr>
          <a:xfrm>
            <a:off x="7350890" y="1685272"/>
            <a:ext cx="650875" cy="749501"/>
          </a:xfrm>
          <a:prstGeom prst="rect">
            <a:avLst/>
          </a:prstGeom>
          <a:noFill/>
        </p:spPr>
        <p:txBody>
          <a:bodyPr wrap="square" lIns="0" tIns="0" rIns="0" bIns="0" rtlCol="0">
            <a:spAutoFit/>
          </a:bodyPr>
          <a:lstStyle/>
          <a:p>
            <a:pPr defTabSz="914305">
              <a:lnSpc>
                <a:spcPct val="110000"/>
              </a:lnSpc>
              <a:spcBef>
                <a:spcPts val="300"/>
              </a:spcBef>
              <a:spcAft>
                <a:spcPts val="300"/>
              </a:spcAft>
            </a:pPr>
            <a:r>
              <a:rPr lang="en-US" sz="4800" b="1" dirty="0">
                <a:solidFill>
                  <a:srgbClr val="4D4D4F"/>
                </a:solidFill>
                <a:latin typeface="Arial"/>
                <a:ea typeface="MS PGothic"/>
              </a:rPr>
              <a:t>=</a:t>
            </a:r>
          </a:p>
        </p:txBody>
      </p:sp>
      <p:cxnSp>
        <p:nvCxnSpPr>
          <p:cNvPr id="16" name="Straight Arrow Connector 15">
            <a:extLst>
              <a:ext uri="{FF2B5EF4-FFF2-40B4-BE49-F238E27FC236}">
                <a16:creationId xmlns:a16="http://schemas.microsoft.com/office/drawing/2014/main" id="{A7358B8D-E68E-462D-AE90-AA2B366A99B2}"/>
              </a:ext>
            </a:extLst>
          </p:cNvPr>
          <p:cNvCxnSpPr>
            <a:cxnSpLocks/>
          </p:cNvCxnSpPr>
          <p:nvPr/>
        </p:nvCxnSpPr>
        <p:spPr>
          <a:xfrm>
            <a:off x="9290890" y="2060022"/>
            <a:ext cx="2095567" cy="1311710"/>
          </a:xfrm>
          <a:prstGeom prst="straightConnector1">
            <a:avLst/>
          </a:prstGeom>
          <a:noFill/>
          <a:ln w="19050" cap="flat" cmpd="sng" algn="ctr">
            <a:solidFill>
              <a:srgbClr val="D00070"/>
            </a:solidFill>
            <a:prstDash val="solid"/>
            <a:tailEnd type="triangle"/>
          </a:ln>
          <a:effectLst/>
        </p:spPr>
      </p:cxnSp>
      <p:sp>
        <p:nvSpPr>
          <p:cNvPr id="17" name="Rectangle 16">
            <a:extLst>
              <a:ext uri="{FF2B5EF4-FFF2-40B4-BE49-F238E27FC236}">
                <a16:creationId xmlns:a16="http://schemas.microsoft.com/office/drawing/2014/main" id="{EBD3FE39-6F68-4FC2-BFD1-3C74FEE1CD44}"/>
              </a:ext>
            </a:extLst>
          </p:cNvPr>
          <p:cNvSpPr/>
          <p:nvPr/>
        </p:nvSpPr>
        <p:spPr>
          <a:xfrm>
            <a:off x="11253355" y="3371732"/>
            <a:ext cx="619815" cy="263746"/>
          </a:xfrm>
          <a:prstGeom prst="rect">
            <a:avLst/>
          </a:prstGeom>
          <a:solidFill>
            <a:srgbClr val="FFFFFF"/>
          </a:solidFill>
          <a:ln w="12700" cap="flat" cmpd="sng" algn="ctr">
            <a:noFill/>
            <a:prstDash val="solid"/>
            <a:miter lim="800000"/>
          </a:ln>
          <a:effectLst/>
        </p:spPr>
        <p:txBody>
          <a:bodyPr rtlCol="0" anchor="ctr"/>
          <a:lstStyle/>
          <a:p>
            <a:pPr marL="0" marR="0" lvl="0" indent="0" algn="ctr" defTabSz="1371592"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4D4D4F"/>
                </a:solidFill>
                <a:effectLst/>
                <a:uLnTx/>
                <a:uFillTx/>
                <a:latin typeface="Arial"/>
                <a:ea typeface="MS PGothic"/>
              </a:rPr>
              <a:t>8.5%</a:t>
            </a:r>
          </a:p>
        </p:txBody>
      </p:sp>
      <p:sp>
        <p:nvSpPr>
          <p:cNvPr id="18" name="TextBox 1">
            <a:extLst>
              <a:ext uri="{FF2B5EF4-FFF2-40B4-BE49-F238E27FC236}">
                <a16:creationId xmlns:a16="http://schemas.microsoft.com/office/drawing/2014/main" id="{D5B5CD82-5FEE-4DDC-8D67-5CB92A56BB41}"/>
              </a:ext>
            </a:extLst>
          </p:cNvPr>
          <p:cNvSpPr txBox="1"/>
          <p:nvPr/>
        </p:nvSpPr>
        <p:spPr>
          <a:xfrm>
            <a:off x="1275024" y="6521678"/>
            <a:ext cx="8229600" cy="107722"/>
          </a:xfrm>
          <a:prstGeom prst="rect">
            <a:avLst/>
          </a:prstGeom>
        </p:spPr>
        <p:txBody>
          <a:bodyPr wrap="square" lIns="0" tIns="0" rIns="0" bIns="0" rtlCol="0" anchor="b">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305"/>
            <a:r>
              <a:rPr lang="en-US" sz="700" dirty="0">
                <a:latin typeface="Arial"/>
                <a:ea typeface="MS PGothic"/>
                <a:cs typeface="Arial"/>
              </a:rPr>
              <a:t>Base Cost of Equity assumes a capital asset pricing model (CAPM) beta of 1.0 for the overall market.</a:t>
            </a:r>
          </a:p>
        </p:txBody>
      </p:sp>
    </p:spTree>
    <p:extLst>
      <p:ext uri="{BB962C8B-B14F-4D97-AF65-F5344CB8AC3E}">
        <p14:creationId xmlns:p14="http://schemas.microsoft.com/office/powerpoint/2010/main" val="39250095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061422-D5B9-4EA6-B5B1-98BB955913EF}"/>
              </a:ext>
            </a:extLst>
          </p:cNvPr>
          <p:cNvPicPr>
            <a:picLocks noChangeAspect="1"/>
          </p:cNvPicPr>
          <p:nvPr/>
        </p:nvPicPr>
        <p:blipFill>
          <a:blip r:embed="rId3"/>
          <a:stretch>
            <a:fillRect/>
          </a:stretch>
        </p:blipFill>
        <p:spPr>
          <a:xfrm>
            <a:off x="743704" y="1514872"/>
            <a:ext cx="9806821" cy="4940134"/>
          </a:xfrm>
          <a:prstGeom prst="rect">
            <a:avLst/>
          </a:prstGeom>
        </p:spPr>
      </p:pic>
      <p:sp>
        <p:nvSpPr>
          <p:cNvPr id="33" name="Slide Number Placeholder 5">
            <a:extLst>
              <a:ext uri="{FF2B5EF4-FFF2-40B4-BE49-F238E27FC236}">
                <a16:creationId xmlns:a16="http://schemas.microsoft.com/office/drawing/2014/main" id="{1F54EE9C-8184-1A4C-8591-8AB88A94A96A}"/>
              </a:ext>
            </a:extLst>
          </p:cNvPr>
          <p:cNvSpPr>
            <a:spLocks noGrp="1"/>
          </p:cNvSpPr>
          <p:nvPr>
            <p:ph type="sldNum" sz="quarter" idx="12"/>
          </p:nvPr>
        </p:nvSpPr>
        <p:spPr>
          <a:xfrm>
            <a:off x="11766550" y="6454775"/>
            <a:ext cx="425450" cy="174625"/>
          </a:xfrm>
          <a:prstGeom prst="rect">
            <a:avLst/>
          </a:prstGeom>
        </p:spPr>
        <p:txBody>
          <a:bodyPr/>
          <a:lstStyle/>
          <a:p>
            <a:fld id="{CB7FE98A-78B1-495F-8A5C-53E48422F91F}" type="slidenum">
              <a:rPr lang="en-US" smtClean="0"/>
              <a:pPr/>
              <a:t>24</a:t>
            </a:fld>
            <a:endParaRPr lang="en-US"/>
          </a:p>
        </p:txBody>
      </p:sp>
      <p:sp>
        <p:nvSpPr>
          <p:cNvPr id="24" name="Title 3">
            <a:extLst>
              <a:ext uri="{FF2B5EF4-FFF2-40B4-BE49-F238E27FC236}">
                <a16:creationId xmlns:a16="http://schemas.microsoft.com/office/drawing/2014/main" id="{CB3A39BF-71CA-4342-AFAB-42BEA3ECBB9F}"/>
              </a:ext>
            </a:extLst>
          </p:cNvPr>
          <p:cNvSpPr txBox="1">
            <a:spLocks/>
          </p:cNvSpPr>
          <p:nvPr/>
        </p:nvSpPr>
        <p:spPr>
          <a:xfrm>
            <a:off x="817638" y="580811"/>
            <a:ext cx="10155162" cy="869298"/>
          </a:xfrm>
          <a:prstGeom prst="rect">
            <a:avLst/>
          </a:prstGeom>
        </p:spPr>
        <p:txBody>
          <a:bodyPr vert="horz" lIns="91440" tIns="45720" rIns="91440" bIns="45720" rtlCol="0" anchor="ctr">
            <a:noAutofit/>
          </a:bodyPr>
          <a:lstStyle>
            <a:lvl1pPr algn="l" defTabSz="914400" rtl="0" eaLnBrk="1" latinLnBrk="0" hangingPunct="1">
              <a:lnSpc>
                <a:spcPct val="113000"/>
              </a:lnSpc>
              <a:spcBef>
                <a:spcPct val="0"/>
              </a:spcBef>
              <a:buNone/>
              <a:defRPr sz="2800" kern="2400" spc="-60" baseline="0">
                <a:solidFill>
                  <a:schemeClr val="tx2"/>
                </a:solidFill>
                <a:latin typeface="+mj-lt"/>
                <a:ea typeface="+mj-ea"/>
                <a:cs typeface="+mj-cs"/>
              </a:defRPr>
            </a:lvl1pPr>
          </a:lstStyle>
          <a:p>
            <a:r>
              <a:rPr lang="en-US" dirty="0"/>
              <a:t>Spot 20-Year U.S. Government Bond Yield in Conjunction </a:t>
            </a:r>
          </a:p>
          <a:p>
            <a:r>
              <a:rPr lang="en-US" dirty="0"/>
              <a:t>with Unadjusted “Historical” Equity Risk Premium*</a:t>
            </a:r>
          </a:p>
        </p:txBody>
      </p:sp>
      <p:sp>
        <p:nvSpPr>
          <p:cNvPr id="6" name="TextBox 5">
            <a:extLst>
              <a:ext uri="{FF2B5EF4-FFF2-40B4-BE49-F238E27FC236}">
                <a16:creationId xmlns:a16="http://schemas.microsoft.com/office/drawing/2014/main" id="{0C9B0360-78AE-4A3D-A9F3-B22766406052}"/>
              </a:ext>
            </a:extLst>
          </p:cNvPr>
          <p:cNvSpPr txBox="1"/>
          <p:nvPr/>
        </p:nvSpPr>
        <p:spPr>
          <a:xfrm>
            <a:off x="817637" y="1514872"/>
            <a:ext cx="7790653" cy="338554"/>
          </a:xfrm>
          <a:prstGeom prst="rect">
            <a:avLst/>
          </a:prstGeom>
          <a:noFill/>
        </p:spPr>
        <p:txBody>
          <a:bodyPr wrap="square">
            <a:spAutoFit/>
          </a:bodyPr>
          <a:lstStyle/>
          <a:p>
            <a:r>
              <a:rPr lang="en-US" sz="1600" dirty="0"/>
              <a:t>December 31, 2007 – April 7, 2022</a:t>
            </a:r>
          </a:p>
        </p:txBody>
      </p:sp>
      <p:sp>
        <p:nvSpPr>
          <p:cNvPr id="18" name="TextBox 1">
            <a:extLst>
              <a:ext uri="{FF2B5EF4-FFF2-40B4-BE49-F238E27FC236}">
                <a16:creationId xmlns:a16="http://schemas.microsoft.com/office/drawing/2014/main" id="{043B8001-D7AE-4490-A759-6541B45CBEF7}"/>
              </a:ext>
            </a:extLst>
          </p:cNvPr>
          <p:cNvSpPr txBox="1"/>
          <p:nvPr/>
        </p:nvSpPr>
        <p:spPr>
          <a:xfrm>
            <a:off x="1104900" y="6413956"/>
            <a:ext cx="8229600" cy="215444"/>
          </a:xfrm>
          <a:prstGeom prst="rect">
            <a:avLst/>
          </a:prstGeom>
        </p:spPr>
        <p:txBody>
          <a:bodyPr wrap="square" lIns="0" tIns="0" rIns="0" bIns="0" rtlCol="0" anchor="b">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914305"/>
            <a:r>
              <a:rPr lang="en-US" sz="700" dirty="0">
                <a:latin typeface="Arial"/>
                <a:ea typeface="MS PGothic"/>
                <a:cs typeface="Arial"/>
              </a:rPr>
              <a:t>* The Historical Equity Risk Premium is defined as the ERP over the years 1926–Present as of the most recently completed calendar year. For example, the Historical Equity Risk Premium for December 2019 spans the years 1926–2019 while the Historical ERP for 2020 spans the years 1926–2020.</a:t>
            </a:r>
          </a:p>
        </p:txBody>
      </p:sp>
      <p:sp>
        <p:nvSpPr>
          <p:cNvPr id="2" name="Oval 1">
            <a:extLst>
              <a:ext uri="{FF2B5EF4-FFF2-40B4-BE49-F238E27FC236}">
                <a16:creationId xmlns:a16="http://schemas.microsoft.com/office/drawing/2014/main" id="{DC90C1D8-7294-4975-978A-AA37E73BAEBC}"/>
              </a:ext>
            </a:extLst>
          </p:cNvPr>
          <p:cNvSpPr/>
          <p:nvPr/>
        </p:nvSpPr>
        <p:spPr>
          <a:xfrm>
            <a:off x="848065" y="1993221"/>
            <a:ext cx="1547812" cy="1167569"/>
          </a:xfrm>
          <a:prstGeom prst="ellipse">
            <a:avLst/>
          </a:prstGeom>
          <a:noFill/>
          <a:ln w="28575">
            <a:solidFill>
              <a:srgbClr val="D0007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421EC36-989D-4409-83BC-0A957B1E56B3}"/>
              </a:ext>
            </a:extLst>
          </p:cNvPr>
          <p:cNvSpPr/>
          <p:nvPr/>
        </p:nvSpPr>
        <p:spPr>
          <a:xfrm>
            <a:off x="8066314" y="2657460"/>
            <a:ext cx="881742" cy="771540"/>
          </a:xfrm>
          <a:prstGeom prst="ellipse">
            <a:avLst/>
          </a:prstGeom>
          <a:noFill/>
          <a:ln w="28575">
            <a:solidFill>
              <a:srgbClr val="D0007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1761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lide Number Placeholder 5">
            <a:extLst>
              <a:ext uri="{FF2B5EF4-FFF2-40B4-BE49-F238E27FC236}">
                <a16:creationId xmlns:a16="http://schemas.microsoft.com/office/drawing/2014/main" id="{1F54EE9C-8184-1A4C-8591-8AB88A94A96A}"/>
              </a:ext>
            </a:extLst>
          </p:cNvPr>
          <p:cNvSpPr>
            <a:spLocks noGrp="1"/>
          </p:cNvSpPr>
          <p:nvPr>
            <p:ph type="sldNum" sz="quarter" idx="12"/>
          </p:nvPr>
        </p:nvSpPr>
        <p:spPr>
          <a:xfrm>
            <a:off x="11766550" y="6454775"/>
            <a:ext cx="425450" cy="174625"/>
          </a:xfrm>
          <a:prstGeom prst="rect">
            <a:avLst/>
          </a:prstGeom>
        </p:spPr>
        <p:txBody>
          <a:bodyPr/>
          <a:lstStyle/>
          <a:p>
            <a:fld id="{CB7FE98A-78B1-495F-8A5C-53E48422F91F}" type="slidenum">
              <a:rPr lang="en-US" smtClean="0"/>
              <a:pPr/>
              <a:t>25</a:t>
            </a:fld>
            <a:endParaRPr lang="en-US"/>
          </a:p>
        </p:txBody>
      </p:sp>
      <p:sp>
        <p:nvSpPr>
          <p:cNvPr id="24" name="Title 3">
            <a:extLst>
              <a:ext uri="{FF2B5EF4-FFF2-40B4-BE49-F238E27FC236}">
                <a16:creationId xmlns:a16="http://schemas.microsoft.com/office/drawing/2014/main" id="{CB3A39BF-71CA-4342-AFAB-42BEA3ECBB9F}"/>
              </a:ext>
            </a:extLst>
          </p:cNvPr>
          <p:cNvSpPr txBox="1">
            <a:spLocks/>
          </p:cNvSpPr>
          <p:nvPr/>
        </p:nvSpPr>
        <p:spPr>
          <a:xfrm>
            <a:off x="817638" y="580811"/>
            <a:ext cx="10155162" cy="869298"/>
          </a:xfrm>
          <a:prstGeom prst="rect">
            <a:avLst/>
          </a:prstGeom>
        </p:spPr>
        <p:txBody>
          <a:bodyPr vert="horz" lIns="91440" tIns="45720" rIns="91440" bIns="45720" rtlCol="0" anchor="ctr">
            <a:noAutofit/>
          </a:bodyPr>
          <a:lstStyle>
            <a:lvl1pPr algn="l" defTabSz="914400" rtl="0" eaLnBrk="1" latinLnBrk="0" hangingPunct="1">
              <a:lnSpc>
                <a:spcPct val="113000"/>
              </a:lnSpc>
              <a:spcBef>
                <a:spcPct val="0"/>
              </a:spcBef>
              <a:buNone/>
              <a:defRPr sz="2800" kern="2400" spc="-60" baseline="0">
                <a:solidFill>
                  <a:schemeClr val="tx2"/>
                </a:solidFill>
                <a:latin typeface="+mj-lt"/>
                <a:ea typeface="+mj-ea"/>
                <a:cs typeface="+mj-cs"/>
              </a:defRPr>
            </a:lvl1pPr>
          </a:lstStyle>
          <a:p>
            <a:r>
              <a:rPr lang="en-US" dirty="0"/>
              <a:t>Conditional U.S. ERP – What are we monitoring?</a:t>
            </a:r>
          </a:p>
        </p:txBody>
      </p:sp>
      <p:pic>
        <p:nvPicPr>
          <p:cNvPr id="12" name="Picture 2" descr="Cartoon of the Day: Up And Away - 12.01.2021 inflation cartoon">
            <a:extLst>
              <a:ext uri="{FF2B5EF4-FFF2-40B4-BE49-F238E27FC236}">
                <a16:creationId xmlns:a16="http://schemas.microsoft.com/office/drawing/2014/main" id="{1A26433E-4E33-4195-A313-B4BB7ACEE5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1229536"/>
            <a:ext cx="4223657" cy="237932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53862D5F-C955-457B-8E53-012DFC9AC0F7}"/>
              </a:ext>
            </a:extLst>
          </p:cNvPr>
          <p:cNvPicPr>
            <a:picLocks noChangeAspect="1"/>
          </p:cNvPicPr>
          <p:nvPr/>
        </p:nvPicPr>
        <p:blipFill>
          <a:blip r:embed="rId4"/>
          <a:stretch>
            <a:fillRect/>
          </a:stretch>
        </p:blipFill>
        <p:spPr>
          <a:xfrm>
            <a:off x="614551" y="4556294"/>
            <a:ext cx="3685521" cy="2073106"/>
          </a:xfrm>
          <a:prstGeom prst="rect">
            <a:avLst/>
          </a:prstGeom>
        </p:spPr>
      </p:pic>
      <p:pic>
        <p:nvPicPr>
          <p:cNvPr id="2050" name="Picture 2" descr="Cartoon of the Day: Happy Fed Day!">
            <a:extLst>
              <a:ext uri="{FF2B5EF4-FFF2-40B4-BE49-F238E27FC236}">
                <a16:creationId xmlns:a16="http://schemas.microsoft.com/office/drawing/2014/main" id="{1912D1C9-27A4-41E0-AEAF-1DAEA303DA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824" y="1391644"/>
            <a:ext cx="5165978" cy="285406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artoon of the Day: Pumplona">
            <a:extLst>
              <a:ext uri="{FF2B5EF4-FFF2-40B4-BE49-F238E27FC236}">
                <a16:creationId xmlns:a16="http://schemas.microsoft.com/office/drawing/2014/main" id="{7BC7DE2B-B23B-4192-AC9D-9CF6D97506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6404" y="3855584"/>
            <a:ext cx="4931229" cy="277381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artoon of the Day: $VIX Fireworks">
            <a:extLst>
              <a:ext uri="{FF2B5EF4-FFF2-40B4-BE49-F238E27FC236}">
                <a16:creationId xmlns:a16="http://schemas.microsoft.com/office/drawing/2014/main" id="{D5FD90E8-3150-45A6-9DE9-3BED2671C31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12300" y="3608864"/>
            <a:ext cx="2466975" cy="185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278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lide Number Placeholder 5">
            <a:extLst>
              <a:ext uri="{FF2B5EF4-FFF2-40B4-BE49-F238E27FC236}">
                <a16:creationId xmlns:a16="http://schemas.microsoft.com/office/drawing/2014/main" id="{1F54EE9C-8184-1A4C-8591-8AB88A94A96A}"/>
              </a:ext>
            </a:extLst>
          </p:cNvPr>
          <p:cNvSpPr>
            <a:spLocks noGrp="1"/>
          </p:cNvSpPr>
          <p:nvPr>
            <p:ph type="sldNum" sz="quarter" idx="12"/>
          </p:nvPr>
        </p:nvSpPr>
        <p:spPr>
          <a:xfrm>
            <a:off x="11766550" y="6454775"/>
            <a:ext cx="425450" cy="174625"/>
          </a:xfrm>
          <a:prstGeom prst="rect">
            <a:avLst/>
          </a:prstGeom>
        </p:spPr>
        <p:txBody>
          <a:bodyPr/>
          <a:lstStyle/>
          <a:p>
            <a:fld id="{CB7FE98A-78B1-495F-8A5C-53E48422F91F}" type="slidenum">
              <a:rPr lang="en-US" smtClean="0"/>
              <a:pPr/>
              <a:t>26</a:t>
            </a:fld>
            <a:endParaRPr lang="en-US"/>
          </a:p>
        </p:txBody>
      </p:sp>
      <p:sp>
        <p:nvSpPr>
          <p:cNvPr id="38" name="Title 3">
            <a:extLst>
              <a:ext uri="{FF2B5EF4-FFF2-40B4-BE49-F238E27FC236}">
                <a16:creationId xmlns:a16="http://schemas.microsoft.com/office/drawing/2014/main" id="{179A9835-E333-4DC3-A123-0884728BB039}"/>
              </a:ext>
            </a:extLst>
          </p:cNvPr>
          <p:cNvSpPr>
            <a:spLocks noGrp="1"/>
          </p:cNvSpPr>
          <p:nvPr>
            <p:ph type="title"/>
          </p:nvPr>
        </p:nvSpPr>
        <p:spPr>
          <a:xfrm>
            <a:off x="674913" y="895654"/>
            <a:ext cx="10196368" cy="373839"/>
          </a:xfrm>
        </p:spPr>
        <p:txBody>
          <a:bodyPr/>
          <a:lstStyle/>
          <a:p>
            <a:r>
              <a:rPr lang="en-US" sz="1600" kern="1200" dirty="0">
                <a:solidFill>
                  <a:srgbClr val="4D4D4F"/>
                </a:solidFill>
                <a:latin typeface="+mn-lt"/>
                <a:ea typeface="+mn-ea"/>
                <a:cs typeface="+mn-cs"/>
              </a:rPr>
              <a:t>January 1982 –– March 2022 </a:t>
            </a:r>
          </a:p>
        </p:txBody>
      </p:sp>
      <p:sp>
        <p:nvSpPr>
          <p:cNvPr id="40" name="Title 3">
            <a:extLst>
              <a:ext uri="{FF2B5EF4-FFF2-40B4-BE49-F238E27FC236}">
                <a16:creationId xmlns:a16="http://schemas.microsoft.com/office/drawing/2014/main" id="{48582869-2A22-4563-B8BF-AE485563B77C}"/>
              </a:ext>
            </a:extLst>
          </p:cNvPr>
          <p:cNvSpPr txBox="1">
            <a:spLocks/>
          </p:cNvSpPr>
          <p:nvPr/>
        </p:nvSpPr>
        <p:spPr>
          <a:xfrm>
            <a:off x="674913" y="511624"/>
            <a:ext cx="10196367" cy="373839"/>
          </a:xfrm>
          <a:prstGeom prst="rect">
            <a:avLst/>
          </a:prstGeom>
        </p:spPr>
        <p:txBody>
          <a:bodyPr vert="horz" lIns="91440" tIns="45720" rIns="91440" bIns="45720" rtlCol="0" anchor="ctr">
            <a:noAutofit/>
          </a:bodyPr>
          <a:lstStyle>
            <a:lvl1pPr algn="l" defTabSz="914400" rtl="0" eaLnBrk="1" latinLnBrk="0" hangingPunct="1">
              <a:lnSpc>
                <a:spcPct val="113000"/>
              </a:lnSpc>
              <a:spcBef>
                <a:spcPct val="0"/>
              </a:spcBef>
              <a:buNone/>
              <a:defRPr sz="2800" kern="2400" spc="-60" baseline="0">
                <a:solidFill>
                  <a:schemeClr val="tx2"/>
                </a:solidFill>
                <a:latin typeface="+mj-lt"/>
                <a:ea typeface="+mj-ea"/>
                <a:cs typeface="+mj-cs"/>
              </a:defRPr>
            </a:lvl1pPr>
          </a:lstStyle>
          <a:p>
            <a:r>
              <a:rPr lang="en-US" dirty="0"/>
              <a:t>12-Month Percentage Change, CPI vs. Core Inflation (%)</a:t>
            </a:r>
          </a:p>
        </p:txBody>
      </p:sp>
      <p:sp>
        <p:nvSpPr>
          <p:cNvPr id="15" name="Rectangle 14">
            <a:extLst>
              <a:ext uri="{FF2B5EF4-FFF2-40B4-BE49-F238E27FC236}">
                <a16:creationId xmlns:a16="http://schemas.microsoft.com/office/drawing/2014/main" id="{F6613D3D-D322-4BDE-91AD-D2EA401D7EDA}"/>
              </a:ext>
            </a:extLst>
          </p:cNvPr>
          <p:cNvSpPr/>
          <p:nvPr/>
        </p:nvSpPr>
        <p:spPr>
          <a:xfrm>
            <a:off x="1261835" y="6542087"/>
            <a:ext cx="5383205" cy="256545"/>
          </a:xfrm>
          <a:prstGeom prst="rect">
            <a:avLst/>
          </a:prstGeom>
        </p:spPr>
        <p:txBody>
          <a:bodyPr wrap="none">
            <a:spAutoFit/>
          </a:bodyPr>
          <a:lstStyle/>
          <a:p>
            <a:r>
              <a:rPr lang="en-US" sz="1067" dirty="0">
                <a:latin typeface="Arial" panose="020B0604020202020204" pitchFamily="34" charset="0"/>
              </a:rPr>
              <a:t>Source: U.S. Bureau of Labor Statistics. Based on data series not seasonally adjusted.</a:t>
            </a:r>
            <a:endParaRPr lang="en-US" sz="2400" dirty="0"/>
          </a:p>
        </p:txBody>
      </p:sp>
      <p:pic>
        <p:nvPicPr>
          <p:cNvPr id="4" name="Picture 3">
            <a:extLst>
              <a:ext uri="{FF2B5EF4-FFF2-40B4-BE49-F238E27FC236}">
                <a16:creationId xmlns:a16="http://schemas.microsoft.com/office/drawing/2014/main" id="{6C2F0EF6-D499-41EE-9F5E-7C3651A08A5D}"/>
              </a:ext>
            </a:extLst>
          </p:cNvPr>
          <p:cNvPicPr>
            <a:picLocks noChangeAspect="1"/>
          </p:cNvPicPr>
          <p:nvPr/>
        </p:nvPicPr>
        <p:blipFill>
          <a:blip r:embed="rId3"/>
          <a:stretch>
            <a:fillRect/>
          </a:stretch>
        </p:blipFill>
        <p:spPr>
          <a:xfrm>
            <a:off x="879521" y="1598019"/>
            <a:ext cx="10128158" cy="4615542"/>
          </a:xfrm>
          <a:prstGeom prst="rect">
            <a:avLst/>
          </a:prstGeom>
        </p:spPr>
      </p:pic>
    </p:spTree>
    <p:extLst>
      <p:ext uri="{BB962C8B-B14F-4D97-AF65-F5344CB8AC3E}">
        <p14:creationId xmlns:p14="http://schemas.microsoft.com/office/powerpoint/2010/main" val="28151042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lide Number Placeholder 5">
            <a:extLst>
              <a:ext uri="{FF2B5EF4-FFF2-40B4-BE49-F238E27FC236}">
                <a16:creationId xmlns:a16="http://schemas.microsoft.com/office/drawing/2014/main" id="{1F54EE9C-8184-1A4C-8591-8AB88A94A96A}"/>
              </a:ext>
            </a:extLst>
          </p:cNvPr>
          <p:cNvSpPr>
            <a:spLocks noGrp="1"/>
          </p:cNvSpPr>
          <p:nvPr>
            <p:ph type="sldNum" sz="quarter" idx="12"/>
          </p:nvPr>
        </p:nvSpPr>
        <p:spPr>
          <a:xfrm>
            <a:off x="11766550" y="6454775"/>
            <a:ext cx="425450" cy="174625"/>
          </a:xfrm>
          <a:prstGeom prst="rect">
            <a:avLst/>
          </a:prstGeom>
        </p:spPr>
        <p:txBody>
          <a:bodyPr/>
          <a:lstStyle/>
          <a:p>
            <a:fld id="{CB7FE98A-78B1-495F-8A5C-53E48422F91F}" type="slidenum">
              <a:rPr lang="en-US" smtClean="0"/>
              <a:pPr/>
              <a:t>27</a:t>
            </a:fld>
            <a:endParaRPr lang="en-US"/>
          </a:p>
        </p:txBody>
      </p:sp>
      <p:pic>
        <p:nvPicPr>
          <p:cNvPr id="27" name="Picture 26" descr="Shape&#10;&#10;Description automatically generated">
            <a:extLst>
              <a:ext uri="{FF2B5EF4-FFF2-40B4-BE49-F238E27FC236}">
                <a16:creationId xmlns:a16="http://schemas.microsoft.com/office/drawing/2014/main" id="{6A7B1E8B-87B8-4867-B2E5-90E43BC405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0949" y="316602"/>
            <a:ext cx="740664" cy="740664"/>
          </a:xfrm>
          <a:prstGeom prst="rect">
            <a:avLst/>
          </a:prstGeom>
        </p:spPr>
      </p:pic>
      <p:sp>
        <p:nvSpPr>
          <p:cNvPr id="14" name="Rectangle 13">
            <a:extLst>
              <a:ext uri="{FF2B5EF4-FFF2-40B4-BE49-F238E27FC236}">
                <a16:creationId xmlns:a16="http://schemas.microsoft.com/office/drawing/2014/main" id="{C15C21C6-CE21-4670-A34F-482CEDF26874}"/>
              </a:ext>
            </a:extLst>
          </p:cNvPr>
          <p:cNvSpPr/>
          <p:nvPr/>
        </p:nvSpPr>
        <p:spPr>
          <a:xfrm>
            <a:off x="6123009" y="6364882"/>
            <a:ext cx="2213789" cy="292559"/>
          </a:xfrm>
          <a:prstGeom prst="rect">
            <a:avLst/>
          </a:prstGeom>
          <a:solidFill>
            <a:srgbClr val="43B049"/>
          </a:solidFill>
          <a:ln w="25400" cap="flat" cmpd="sng" algn="ctr">
            <a:noFill/>
            <a:prstDash val="solid"/>
          </a:ln>
          <a:effectLst/>
        </p:spPr>
        <p:txBody>
          <a:bodyPr rtlCol="0" anchor="ctr"/>
          <a:lstStyle/>
          <a:p>
            <a:pPr marL="0" marR="0" lvl="0" indent="0" algn="ctr" defTabSz="914305"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srgbClr val="FFFFFF"/>
                </a:solidFill>
                <a:effectLst/>
                <a:uLnTx/>
                <a:uFillTx/>
                <a:latin typeface="Arial" panose="020B0604020202020204" pitchFamily="34" charset="0"/>
                <a:ea typeface="MS PGothic"/>
                <a:cs typeface="Arial" panose="020B0604020202020204" pitchFamily="34" charset="0"/>
              </a:rPr>
              <a:t>2.5%</a:t>
            </a:r>
          </a:p>
        </p:txBody>
      </p:sp>
      <p:graphicFrame>
        <p:nvGraphicFramePr>
          <p:cNvPr id="24" name="Table 23">
            <a:extLst>
              <a:ext uri="{FF2B5EF4-FFF2-40B4-BE49-F238E27FC236}">
                <a16:creationId xmlns:a16="http://schemas.microsoft.com/office/drawing/2014/main" id="{2A1FCF14-4162-451C-BEA0-480090B70D22}"/>
              </a:ext>
            </a:extLst>
          </p:cNvPr>
          <p:cNvGraphicFramePr>
            <a:graphicFrameLocks noGrp="1"/>
          </p:cNvGraphicFramePr>
          <p:nvPr>
            <p:extLst>
              <p:ext uri="{D42A27DB-BD31-4B8C-83A1-F6EECF244321}">
                <p14:modId xmlns:p14="http://schemas.microsoft.com/office/powerpoint/2010/main" val="3963651218"/>
              </p:ext>
            </p:extLst>
          </p:nvPr>
        </p:nvGraphicFramePr>
        <p:xfrm>
          <a:off x="879208" y="1386492"/>
          <a:ext cx="7457591" cy="4897109"/>
        </p:xfrm>
        <a:graphic>
          <a:graphicData uri="http://schemas.openxmlformats.org/drawingml/2006/table">
            <a:tbl>
              <a:tblPr firstRow="1" bandRow="1"/>
              <a:tblGrid>
                <a:gridCol w="5258493">
                  <a:extLst>
                    <a:ext uri="{9D8B030D-6E8A-4147-A177-3AD203B41FA5}">
                      <a16:colId xmlns:a16="http://schemas.microsoft.com/office/drawing/2014/main" val="511270375"/>
                    </a:ext>
                  </a:extLst>
                </a:gridCol>
                <a:gridCol w="2199098">
                  <a:extLst>
                    <a:ext uri="{9D8B030D-6E8A-4147-A177-3AD203B41FA5}">
                      <a16:colId xmlns:a16="http://schemas.microsoft.com/office/drawing/2014/main" val="2173758182"/>
                    </a:ext>
                  </a:extLst>
                </a:gridCol>
              </a:tblGrid>
              <a:tr h="0">
                <a:tc>
                  <a:txBody>
                    <a:bodyPr/>
                    <a:lstStyle>
                      <a:lvl1pPr marL="0" algn="l" defTabSz="914400" rtl="0" eaLnBrk="1" latinLnBrk="0" hangingPunct="1">
                        <a:defRPr sz="1800" kern="1200">
                          <a:solidFill>
                            <a:schemeClr val="tx1"/>
                          </a:solidFill>
                          <a:latin typeface="Arial"/>
                          <a:ea typeface="MS PGothic"/>
                        </a:defRPr>
                      </a:lvl1pPr>
                      <a:lvl2pPr marL="457200" algn="l" defTabSz="914400" rtl="0" eaLnBrk="1" latinLnBrk="0" hangingPunct="1">
                        <a:defRPr sz="1800" kern="1200">
                          <a:solidFill>
                            <a:schemeClr val="tx1"/>
                          </a:solidFill>
                          <a:latin typeface="Arial"/>
                          <a:ea typeface="MS PGothic"/>
                        </a:defRPr>
                      </a:lvl2pPr>
                      <a:lvl3pPr marL="914400" algn="l" defTabSz="914400" rtl="0" eaLnBrk="1" latinLnBrk="0" hangingPunct="1">
                        <a:defRPr sz="1800" kern="1200">
                          <a:solidFill>
                            <a:schemeClr val="tx1"/>
                          </a:solidFill>
                          <a:latin typeface="Arial"/>
                          <a:ea typeface="MS PGothic"/>
                        </a:defRPr>
                      </a:lvl3pPr>
                      <a:lvl4pPr marL="1371600" algn="l" defTabSz="914400" rtl="0" eaLnBrk="1" latinLnBrk="0" hangingPunct="1">
                        <a:defRPr sz="1800" kern="1200">
                          <a:solidFill>
                            <a:schemeClr val="tx1"/>
                          </a:solidFill>
                          <a:latin typeface="Arial"/>
                          <a:ea typeface="MS PGothic"/>
                        </a:defRPr>
                      </a:lvl4pPr>
                      <a:lvl5pPr marL="1828800" algn="l" defTabSz="914400" rtl="0" eaLnBrk="1" latinLnBrk="0" hangingPunct="1">
                        <a:defRPr sz="1800" kern="1200">
                          <a:solidFill>
                            <a:schemeClr val="tx1"/>
                          </a:solidFill>
                          <a:latin typeface="Arial"/>
                          <a:ea typeface="MS PGothic"/>
                        </a:defRPr>
                      </a:lvl5pPr>
                      <a:lvl6pPr marL="2286000" algn="l" defTabSz="914400" rtl="0" eaLnBrk="1" latinLnBrk="0" hangingPunct="1">
                        <a:defRPr sz="1800" kern="1200">
                          <a:solidFill>
                            <a:schemeClr val="tx1"/>
                          </a:solidFill>
                          <a:latin typeface="Arial"/>
                          <a:ea typeface="MS PGothic"/>
                        </a:defRPr>
                      </a:lvl6pPr>
                      <a:lvl7pPr marL="2743200" algn="l" defTabSz="914400" rtl="0" eaLnBrk="1" latinLnBrk="0" hangingPunct="1">
                        <a:defRPr sz="1800" kern="1200">
                          <a:solidFill>
                            <a:schemeClr val="tx1"/>
                          </a:solidFill>
                          <a:latin typeface="Arial"/>
                          <a:ea typeface="MS PGothic"/>
                        </a:defRPr>
                      </a:lvl7pPr>
                      <a:lvl8pPr marL="3200400" algn="l" defTabSz="914400" rtl="0" eaLnBrk="1" latinLnBrk="0" hangingPunct="1">
                        <a:defRPr sz="1800" kern="1200">
                          <a:solidFill>
                            <a:schemeClr val="tx1"/>
                          </a:solidFill>
                          <a:latin typeface="Arial"/>
                          <a:ea typeface="MS PGothic"/>
                        </a:defRPr>
                      </a:lvl8pPr>
                      <a:lvl9pPr marL="3657600" algn="l" defTabSz="914400" rtl="0" eaLnBrk="1" latinLnBrk="0" hangingPunct="1">
                        <a:defRPr sz="1800" kern="1200">
                          <a:solidFill>
                            <a:schemeClr val="tx1"/>
                          </a:solidFill>
                          <a:latin typeface="Arial"/>
                          <a:ea typeface="MS PGothic"/>
                        </a:defRPr>
                      </a:lvl9pPr>
                    </a:lstStyle>
                    <a:p>
                      <a:pPr marL="0" algn="r" defTabSz="870885" rtl="0" eaLnBrk="1" fontAlgn="ctr" latinLnBrk="0" hangingPunct="1">
                        <a:lnSpc>
                          <a:spcPct val="100000"/>
                        </a:lnSpc>
                        <a:spcAft>
                          <a:spcPts val="0"/>
                        </a:spcAft>
                      </a:pPr>
                      <a:r>
                        <a:rPr lang="en-US" sz="1600" b="1" kern="7500" spc="80" baseline="0" dirty="0">
                          <a:solidFill>
                            <a:srgbClr val="4D4D4F"/>
                          </a:solidFill>
                          <a:effectLst/>
                          <a:latin typeface="+mj-lt"/>
                          <a:ea typeface="MS PGothic"/>
                          <a:cs typeface="Arial" panose="020B0604020202020204" pitchFamily="34" charset="0"/>
                        </a:rPr>
                        <a:t>SOURCES</a:t>
                      </a:r>
                    </a:p>
                  </a:txBody>
                  <a:tcPr marL="63551" marR="63551" marT="75060" marB="75060" anchor="ctr">
                    <a:lnL w="12700" cmpd="sng">
                      <a:noFill/>
                    </a:lnL>
                    <a:lnR w="12700" cmpd="sng">
                      <a:noFill/>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870885" rtl="0" eaLnBrk="1" fontAlgn="ctr" latinLnBrk="0" hangingPunct="1">
                        <a:lnSpc>
                          <a:spcPct val="100000"/>
                        </a:lnSpc>
                        <a:spcAft>
                          <a:spcPts val="0"/>
                        </a:spcAft>
                      </a:pPr>
                      <a:r>
                        <a:rPr lang="en-US" sz="1200" b="0" kern="7500" spc="80" baseline="0" dirty="0">
                          <a:solidFill>
                            <a:schemeClr val="lt1"/>
                          </a:solidFill>
                          <a:effectLst/>
                          <a:latin typeface="+mj-lt"/>
                          <a:ea typeface="MS PGothic"/>
                          <a:cs typeface="Arial" panose="020B0604020202020204" pitchFamily="34" charset="0"/>
                        </a:rPr>
                        <a:t>Long-Term Average (%)</a:t>
                      </a:r>
                    </a:p>
                  </a:txBody>
                  <a:tcPr marL="70037" marR="70037" marT="82721" marB="82721" anchor="ctr">
                    <a:lnL w="12700" cap="flat" cmpd="sng" algn="ctr">
                      <a:noFill/>
                      <a:prstDash val="solid"/>
                      <a:round/>
                      <a:headEnd type="none" w="med" len="med"/>
                      <a:tailEnd type="none" w="med" len="med"/>
                    </a:lnL>
                    <a:lnR w="12700" cmpd="sng">
                      <a:solidFill>
                        <a:sysClr val="window" lastClr="FFFFFF"/>
                      </a:solidFill>
                    </a:lnR>
                    <a:lnT w="12700" cmpd="sng">
                      <a:solidFill>
                        <a:sysClr val="window" lastClr="FFFFFF"/>
                      </a:solidFill>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4487F"/>
                    </a:solidFill>
                  </a:tcPr>
                </a:tc>
                <a:extLst>
                  <a:ext uri="{0D108BD9-81ED-4DB2-BD59-A6C34878D82A}">
                    <a16:rowId xmlns:a16="http://schemas.microsoft.com/office/drawing/2014/main" val="531885597"/>
                  </a:ext>
                </a:extLst>
              </a:tr>
              <a:tr h="357960">
                <a:tc>
                  <a:txBody>
                    <a:bodyPr/>
                    <a:lstStyle>
                      <a:lvl1pPr marL="0" algn="l" defTabSz="914400" rtl="0" eaLnBrk="1" latinLnBrk="0" hangingPunct="1">
                        <a:defRPr sz="1800" kern="1200">
                          <a:solidFill>
                            <a:schemeClr val="tx1"/>
                          </a:solidFill>
                          <a:latin typeface="Arial"/>
                          <a:ea typeface="MS PGothic"/>
                        </a:defRPr>
                      </a:lvl1pPr>
                      <a:lvl2pPr marL="457200" algn="l" defTabSz="914400" rtl="0" eaLnBrk="1" latinLnBrk="0" hangingPunct="1">
                        <a:defRPr sz="1800" kern="1200">
                          <a:solidFill>
                            <a:schemeClr val="tx1"/>
                          </a:solidFill>
                          <a:latin typeface="Arial"/>
                          <a:ea typeface="MS PGothic"/>
                        </a:defRPr>
                      </a:lvl2pPr>
                      <a:lvl3pPr marL="914400" algn="l" defTabSz="914400" rtl="0" eaLnBrk="1" latinLnBrk="0" hangingPunct="1">
                        <a:defRPr sz="1800" kern="1200">
                          <a:solidFill>
                            <a:schemeClr val="tx1"/>
                          </a:solidFill>
                          <a:latin typeface="Arial"/>
                          <a:ea typeface="MS PGothic"/>
                        </a:defRPr>
                      </a:lvl3pPr>
                      <a:lvl4pPr marL="1371600" algn="l" defTabSz="914400" rtl="0" eaLnBrk="1" latinLnBrk="0" hangingPunct="1">
                        <a:defRPr sz="1800" kern="1200">
                          <a:solidFill>
                            <a:schemeClr val="tx1"/>
                          </a:solidFill>
                          <a:latin typeface="Arial"/>
                          <a:ea typeface="MS PGothic"/>
                        </a:defRPr>
                      </a:lvl4pPr>
                      <a:lvl5pPr marL="1828800" algn="l" defTabSz="914400" rtl="0" eaLnBrk="1" latinLnBrk="0" hangingPunct="1">
                        <a:defRPr sz="1800" kern="1200">
                          <a:solidFill>
                            <a:schemeClr val="tx1"/>
                          </a:solidFill>
                          <a:latin typeface="Arial"/>
                          <a:ea typeface="MS PGothic"/>
                        </a:defRPr>
                      </a:lvl5pPr>
                      <a:lvl6pPr marL="2286000" algn="l" defTabSz="914400" rtl="0" eaLnBrk="1" latinLnBrk="0" hangingPunct="1">
                        <a:defRPr sz="1800" kern="1200">
                          <a:solidFill>
                            <a:schemeClr val="tx1"/>
                          </a:solidFill>
                          <a:latin typeface="Arial"/>
                          <a:ea typeface="MS PGothic"/>
                        </a:defRPr>
                      </a:lvl6pPr>
                      <a:lvl7pPr marL="2743200" algn="l" defTabSz="914400" rtl="0" eaLnBrk="1" latinLnBrk="0" hangingPunct="1">
                        <a:defRPr sz="1800" kern="1200">
                          <a:solidFill>
                            <a:schemeClr val="tx1"/>
                          </a:solidFill>
                          <a:latin typeface="Arial"/>
                          <a:ea typeface="MS PGothic"/>
                        </a:defRPr>
                      </a:lvl7pPr>
                      <a:lvl8pPr marL="3200400" algn="l" defTabSz="914400" rtl="0" eaLnBrk="1" latinLnBrk="0" hangingPunct="1">
                        <a:defRPr sz="1800" kern="1200">
                          <a:solidFill>
                            <a:schemeClr val="tx1"/>
                          </a:solidFill>
                          <a:latin typeface="Arial"/>
                          <a:ea typeface="MS PGothic"/>
                        </a:defRPr>
                      </a:lvl8pPr>
                      <a:lvl9pPr marL="3657600" algn="l" defTabSz="914400" rtl="0" eaLnBrk="1" latinLnBrk="0" hangingPunct="1">
                        <a:defRPr sz="1800" kern="1200">
                          <a:solidFill>
                            <a:schemeClr val="tx1"/>
                          </a:solidFill>
                          <a:latin typeface="Arial"/>
                          <a:ea typeface="MS PGothic"/>
                        </a:defRPr>
                      </a:lvl9pPr>
                    </a:lstStyle>
                    <a:p>
                      <a:pPr marL="0" marR="0" lvl="0" indent="0" algn="r" defTabSz="870880" rtl="0" eaLnBrk="1" fontAlgn="ctr" latinLnBrk="0" hangingPunct="1">
                        <a:lnSpc>
                          <a:spcPct val="100000"/>
                        </a:lnSpc>
                        <a:spcBef>
                          <a:spcPts val="0"/>
                        </a:spcBef>
                        <a:spcAft>
                          <a:spcPts val="0"/>
                        </a:spcAft>
                        <a:buClrTx/>
                        <a:buSzTx/>
                        <a:buFontTx/>
                        <a:buNone/>
                        <a:tabLst/>
                        <a:defRPr/>
                      </a:pPr>
                      <a:r>
                        <a:rPr lang="en-US" sz="1200" kern="1200" dirty="0" err="1">
                          <a:solidFill>
                            <a:srgbClr val="4D4D4F"/>
                          </a:solidFill>
                          <a:effectLst/>
                          <a:latin typeface="+mn-lt"/>
                          <a:ea typeface="+mn-ea"/>
                          <a:cs typeface="Arial" panose="020B0604020202020204" pitchFamily="34" charset="0"/>
                        </a:rPr>
                        <a:t>Aruoba</a:t>
                      </a:r>
                      <a:r>
                        <a:rPr lang="en-US" sz="1200" kern="1200" dirty="0">
                          <a:solidFill>
                            <a:srgbClr val="4D4D4F"/>
                          </a:solidFill>
                          <a:effectLst/>
                          <a:latin typeface="+mn-lt"/>
                          <a:ea typeface="+mn-ea"/>
                          <a:cs typeface="Arial" panose="020B0604020202020204" pitchFamily="34" charset="0"/>
                        </a:rPr>
                        <a:t> Term Structure of Inflation Expectations</a:t>
                      </a:r>
                    </a:p>
                  </a:txBody>
                  <a:tcPr marL="63551" marR="63551" marT="75060" marB="75060" anchor="ctr">
                    <a:lnL w="12700" cmpd="sng">
                      <a:noFill/>
                    </a:lnL>
                    <a:lnR w="12700" cmpd="sng">
                      <a:noFill/>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870880" rtl="0" eaLnBrk="1" fontAlgn="ctr"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D4D4F"/>
                          </a:solidFill>
                          <a:effectLst/>
                          <a:uLnTx/>
                          <a:uFillTx/>
                          <a:latin typeface="Arial" panose="020B0604020202020204" pitchFamily="34" charset="0"/>
                          <a:ea typeface="MS PGothic"/>
                          <a:cs typeface="Arial" panose="020B0604020202020204" pitchFamily="34" charset="0"/>
                        </a:rPr>
                        <a:t>2.3</a:t>
                      </a:r>
                    </a:p>
                  </a:txBody>
                  <a:tcPr marL="63551" marR="63551" marT="75060" marB="75060" anchor="ctr">
                    <a:lnL w="12700" cmpd="sng">
                      <a:noFill/>
                    </a:lnL>
                    <a:lnR w="12700" cmpd="sng">
                      <a:solidFill>
                        <a:sysClr val="window" lastClr="FFFFFF"/>
                      </a:solidFill>
                    </a:lnR>
                    <a:lnT w="28575" cap="flat" cmpd="sng" algn="ctr">
                      <a:solidFill>
                        <a:srgbClr val="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3B5EA">
                        <a:tint val="40000"/>
                      </a:srgbClr>
                    </a:solidFill>
                  </a:tcPr>
                </a:tc>
                <a:extLst>
                  <a:ext uri="{0D108BD9-81ED-4DB2-BD59-A6C34878D82A}">
                    <a16:rowId xmlns:a16="http://schemas.microsoft.com/office/drawing/2014/main" val="1220586862"/>
                  </a:ext>
                </a:extLst>
              </a:tr>
              <a:tr h="357960">
                <a:tc>
                  <a:txBody>
                    <a:bodyPr/>
                    <a:lstStyle>
                      <a:lvl1pPr marL="0" algn="l" defTabSz="914400" rtl="0" eaLnBrk="1" latinLnBrk="0" hangingPunct="1">
                        <a:defRPr sz="1800" kern="1200">
                          <a:solidFill>
                            <a:schemeClr val="tx1"/>
                          </a:solidFill>
                          <a:latin typeface="Arial"/>
                          <a:ea typeface="MS PGothic"/>
                        </a:defRPr>
                      </a:lvl1pPr>
                      <a:lvl2pPr marL="457200" algn="l" defTabSz="914400" rtl="0" eaLnBrk="1" latinLnBrk="0" hangingPunct="1">
                        <a:defRPr sz="1800" kern="1200">
                          <a:solidFill>
                            <a:schemeClr val="tx1"/>
                          </a:solidFill>
                          <a:latin typeface="Arial"/>
                          <a:ea typeface="MS PGothic"/>
                        </a:defRPr>
                      </a:lvl2pPr>
                      <a:lvl3pPr marL="914400" algn="l" defTabSz="914400" rtl="0" eaLnBrk="1" latinLnBrk="0" hangingPunct="1">
                        <a:defRPr sz="1800" kern="1200">
                          <a:solidFill>
                            <a:schemeClr val="tx1"/>
                          </a:solidFill>
                          <a:latin typeface="Arial"/>
                          <a:ea typeface="MS PGothic"/>
                        </a:defRPr>
                      </a:lvl3pPr>
                      <a:lvl4pPr marL="1371600" algn="l" defTabSz="914400" rtl="0" eaLnBrk="1" latinLnBrk="0" hangingPunct="1">
                        <a:defRPr sz="1800" kern="1200">
                          <a:solidFill>
                            <a:schemeClr val="tx1"/>
                          </a:solidFill>
                          <a:latin typeface="Arial"/>
                          <a:ea typeface="MS PGothic"/>
                        </a:defRPr>
                      </a:lvl4pPr>
                      <a:lvl5pPr marL="1828800" algn="l" defTabSz="914400" rtl="0" eaLnBrk="1" latinLnBrk="0" hangingPunct="1">
                        <a:defRPr sz="1800" kern="1200">
                          <a:solidFill>
                            <a:schemeClr val="tx1"/>
                          </a:solidFill>
                          <a:latin typeface="Arial"/>
                          <a:ea typeface="MS PGothic"/>
                        </a:defRPr>
                      </a:lvl5pPr>
                      <a:lvl6pPr marL="2286000" algn="l" defTabSz="914400" rtl="0" eaLnBrk="1" latinLnBrk="0" hangingPunct="1">
                        <a:defRPr sz="1800" kern="1200">
                          <a:solidFill>
                            <a:schemeClr val="tx1"/>
                          </a:solidFill>
                          <a:latin typeface="Arial"/>
                          <a:ea typeface="MS PGothic"/>
                        </a:defRPr>
                      </a:lvl6pPr>
                      <a:lvl7pPr marL="2743200" algn="l" defTabSz="914400" rtl="0" eaLnBrk="1" latinLnBrk="0" hangingPunct="1">
                        <a:defRPr sz="1800" kern="1200">
                          <a:solidFill>
                            <a:schemeClr val="tx1"/>
                          </a:solidFill>
                          <a:latin typeface="Arial"/>
                          <a:ea typeface="MS PGothic"/>
                        </a:defRPr>
                      </a:lvl7pPr>
                      <a:lvl8pPr marL="3200400" algn="l" defTabSz="914400" rtl="0" eaLnBrk="1" latinLnBrk="0" hangingPunct="1">
                        <a:defRPr sz="1800" kern="1200">
                          <a:solidFill>
                            <a:schemeClr val="tx1"/>
                          </a:solidFill>
                          <a:latin typeface="Arial"/>
                          <a:ea typeface="MS PGothic"/>
                        </a:defRPr>
                      </a:lvl8pPr>
                      <a:lvl9pPr marL="3657600" algn="l" defTabSz="914400" rtl="0" eaLnBrk="1" latinLnBrk="0" hangingPunct="1">
                        <a:defRPr sz="1800" kern="1200">
                          <a:solidFill>
                            <a:schemeClr val="tx1"/>
                          </a:solidFill>
                          <a:latin typeface="Arial"/>
                          <a:ea typeface="MS PGothic"/>
                        </a:defRPr>
                      </a:lvl9pPr>
                    </a:lstStyle>
                    <a:p>
                      <a:pPr marL="0" marR="0" lvl="0" indent="0" algn="r" defTabSz="870880" rtl="0" eaLnBrk="1" fontAlgn="ctr" latinLnBrk="0" hangingPunct="1">
                        <a:lnSpc>
                          <a:spcPct val="100000"/>
                        </a:lnSpc>
                        <a:spcBef>
                          <a:spcPts val="0"/>
                        </a:spcBef>
                        <a:spcAft>
                          <a:spcPts val="0"/>
                        </a:spcAft>
                        <a:buClrTx/>
                        <a:buSzTx/>
                        <a:buFontTx/>
                        <a:buNone/>
                        <a:tabLst/>
                        <a:defRPr/>
                      </a:pPr>
                      <a:r>
                        <a:rPr lang="en-US" sz="1200" kern="1200" dirty="0">
                          <a:solidFill>
                            <a:srgbClr val="4D4D4F"/>
                          </a:solidFill>
                          <a:effectLst/>
                          <a:latin typeface="+mn-lt"/>
                          <a:ea typeface="+mn-ea"/>
                          <a:cs typeface="Arial" panose="020B0604020202020204" pitchFamily="34" charset="0"/>
                        </a:rPr>
                        <a:t>Blue Chip Economic Indicators</a:t>
                      </a:r>
                    </a:p>
                  </a:txBody>
                  <a:tcPr marL="63551" marR="63551" marT="75060" marB="750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870880" rtl="0" eaLnBrk="1" fontAlgn="ctr"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D4D4F"/>
                          </a:solidFill>
                          <a:effectLst/>
                          <a:uLnTx/>
                          <a:uFillTx/>
                          <a:latin typeface="Arial" panose="020B0604020202020204" pitchFamily="34" charset="0"/>
                          <a:ea typeface="MS PGothic"/>
                          <a:cs typeface="Arial" panose="020B0604020202020204" pitchFamily="34" charset="0"/>
                        </a:rPr>
                        <a:t>2.4</a:t>
                      </a:r>
                    </a:p>
                  </a:txBody>
                  <a:tcPr marL="63551" marR="63551" marT="75060" marB="75060" anchor="ctr">
                    <a:lnL w="12700" cmpd="sng">
                      <a:no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3B5EA">
                        <a:tint val="20000"/>
                      </a:srgbClr>
                    </a:solidFill>
                  </a:tcPr>
                </a:tc>
                <a:extLst>
                  <a:ext uri="{0D108BD9-81ED-4DB2-BD59-A6C34878D82A}">
                    <a16:rowId xmlns:a16="http://schemas.microsoft.com/office/drawing/2014/main" val="2690359212"/>
                  </a:ext>
                </a:extLst>
              </a:tr>
              <a:tr h="357960">
                <a:tc>
                  <a:txBody>
                    <a:bodyPr/>
                    <a:lstStyle>
                      <a:lvl1pPr marL="0" algn="l" defTabSz="914400" rtl="0" eaLnBrk="1" latinLnBrk="0" hangingPunct="1">
                        <a:defRPr sz="1800" kern="1200">
                          <a:solidFill>
                            <a:schemeClr val="tx1"/>
                          </a:solidFill>
                          <a:latin typeface="Arial"/>
                          <a:ea typeface="MS PGothic"/>
                        </a:defRPr>
                      </a:lvl1pPr>
                      <a:lvl2pPr marL="457200" algn="l" defTabSz="914400" rtl="0" eaLnBrk="1" latinLnBrk="0" hangingPunct="1">
                        <a:defRPr sz="1800" kern="1200">
                          <a:solidFill>
                            <a:schemeClr val="tx1"/>
                          </a:solidFill>
                          <a:latin typeface="Arial"/>
                          <a:ea typeface="MS PGothic"/>
                        </a:defRPr>
                      </a:lvl2pPr>
                      <a:lvl3pPr marL="914400" algn="l" defTabSz="914400" rtl="0" eaLnBrk="1" latinLnBrk="0" hangingPunct="1">
                        <a:defRPr sz="1800" kern="1200">
                          <a:solidFill>
                            <a:schemeClr val="tx1"/>
                          </a:solidFill>
                          <a:latin typeface="Arial"/>
                          <a:ea typeface="MS PGothic"/>
                        </a:defRPr>
                      </a:lvl3pPr>
                      <a:lvl4pPr marL="1371600" algn="l" defTabSz="914400" rtl="0" eaLnBrk="1" latinLnBrk="0" hangingPunct="1">
                        <a:defRPr sz="1800" kern="1200">
                          <a:solidFill>
                            <a:schemeClr val="tx1"/>
                          </a:solidFill>
                          <a:latin typeface="Arial"/>
                          <a:ea typeface="MS PGothic"/>
                        </a:defRPr>
                      </a:lvl4pPr>
                      <a:lvl5pPr marL="1828800" algn="l" defTabSz="914400" rtl="0" eaLnBrk="1" latinLnBrk="0" hangingPunct="1">
                        <a:defRPr sz="1800" kern="1200">
                          <a:solidFill>
                            <a:schemeClr val="tx1"/>
                          </a:solidFill>
                          <a:latin typeface="Arial"/>
                          <a:ea typeface="MS PGothic"/>
                        </a:defRPr>
                      </a:lvl5pPr>
                      <a:lvl6pPr marL="2286000" algn="l" defTabSz="914400" rtl="0" eaLnBrk="1" latinLnBrk="0" hangingPunct="1">
                        <a:defRPr sz="1800" kern="1200">
                          <a:solidFill>
                            <a:schemeClr val="tx1"/>
                          </a:solidFill>
                          <a:latin typeface="Arial"/>
                          <a:ea typeface="MS PGothic"/>
                        </a:defRPr>
                      </a:lvl6pPr>
                      <a:lvl7pPr marL="2743200" algn="l" defTabSz="914400" rtl="0" eaLnBrk="1" latinLnBrk="0" hangingPunct="1">
                        <a:defRPr sz="1800" kern="1200">
                          <a:solidFill>
                            <a:schemeClr val="tx1"/>
                          </a:solidFill>
                          <a:latin typeface="Arial"/>
                          <a:ea typeface="MS PGothic"/>
                        </a:defRPr>
                      </a:lvl7pPr>
                      <a:lvl8pPr marL="3200400" algn="l" defTabSz="914400" rtl="0" eaLnBrk="1" latinLnBrk="0" hangingPunct="1">
                        <a:defRPr sz="1800" kern="1200">
                          <a:solidFill>
                            <a:schemeClr val="tx1"/>
                          </a:solidFill>
                          <a:latin typeface="Arial"/>
                          <a:ea typeface="MS PGothic"/>
                        </a:defRPr>
                      </a:lvl8pPr>
                      <a:lvl9pPr marL="3657600" algn="l" defTabSz="914400" rtl="0" eaLnBrk="1" latinLnBrk="0" hangingPunct="1">
                        <a:defRPr sz="1800" kern="1200">
                          <a:solidFill>
                            <a:schemeClr val="tx1"/>
                          </a:solidFill>
                          <a:latin typeface="Arial"/>
                          <a:ea typeface="MS PGothic"/>
                        </a:defRPr>
                      </a:lvl9pPr>
                    </a:lstStyle>
                    <a:p>
                      <a:pPr marL="0" marR="0" algn="r" defTabSz="870880" rtl="0" eaLnBrk="1" fontAlgn="ctr" latinLnBrk="0" hangingPunct="1">
                        <a:lnSpc>
                          <a:spcPct val="100000"/>
                        </a:lnSpc>
                        <a:spcBef>
                          <a:spcPts val="0"/>
                        </a:spcBef>
                        <a:spcAft>
                          <a:spcPts val="0"/>
                        </a:spcAft>
                      </a:pPr>
                      <a:r>
                        <a:rPr lang="en-US" sz="1200" kern="1200" dirty="0">
                          <a:solidFill>
                            <a:srgbClr val="4D4D4F"/>
                          </a:solidFill>
                          <a:effectLst/>
                          <a:latin typeface="+mn-lt"/>
                          <a:ea typeface="MS PGothic"/>
                          <a:cs typeface="Arial" panose="020B0604020202020204" pitchFamily="34" charset="0"/>
                        </a:rPr>
                        <a:t>Blue Chip Financial Forecasts</a:t>
                      </a:r>
                    </a:p>
                  </a:txBody>
                  <a:tcPr marL="63551" marR="63551" marT="75060" marB="750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870880" rtl="0" eaLnBrk="1" fontAlgn="ctr"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D4D4F"/>
                          </a:solidFill>
                          <a:effectLst/>
                          <a:uLnTx/>
                          <a:uFillTx/>
                          <a:latin typeface="Arial" panose="020B0604020202020204" pitchFamily="34" charset="0"/>
                          <a:ea typeface="MS PGothic"/>
                          <a:cs typeface="Arial" panose="020B0604020202020204" pitchFamily="34" charset="0"/>
                        </a:rPr>
                        <a:t>2.6</a:t>
                      </a:r>
                    </a:p>
                  </a:txBody>
                  <a:tcPr marL="63551" marR="63551" marT="75060" marB="75060" anchor="ctr">
                    <a:lnL w="12700" cmpd="sng">
                      <a:no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3B5EA">
                        <a:tint val="40000"/>
                      </a:srgbClr>
                    </a:solidFill>
                  </a:tcPr>
                </a:tc>
                <a:extLst>
                  <a:ext uri="{0D108BD9-81ED-4DB2-BD59-A6C34878D82A}">
                    <a16:rowId xmlns:a16="http://schemas.microsoft.com/office/drawing/2014/main" val="1587335317"/>
                  </a:ext>
                </a:extLst>
              </a:tr>
              <a:tr h="357960">
                <a:tc>
                  <a:txBody>
                    <a:bodyPr/>
                    <a:lstStyle>
                      <a:lvl1pPr marL="0" algn="l" defTabSz="914400" rtl="0" eaLnBrk="1" latinLnBrk="0" hangingPunct="1">
                        <a:defRPr sz="1800" kern="1200">
                          <a:solidFill>
                            <a:schemeClr val="tx1"/>
                          </a:solidFill>
                          <a:latin typeface="Arial"/>
                          <a:ea typeface="MS PGothic"/>
                        </a:defRPr>
                      </a:lvl1pPr>
                      <a:lvl2pPr marL="457200" algn="l" defTabSz="914400" rtl="0" eaLnBrk="1" latinLnBrk="0" hangingPunct="1">
                        <a:defRPr sz="1800" kern="1200">
                          <a:solidFill>
                            <a:schemeClr val="tx1"/>
                          </a:solidFill>
                          <a:latin typeface="Arial"/>
                          <a:ea typeface="MS PGothic"/>
                        </a:defRPr>
                      </a:lvl2pPr>
                      <a:lvl3pPr marL="914400" algn="l" defTabSz="914400" rtl="0" eaLnBrk="1" latinLnBrk="0" hangingPunct="1">
                        <a:defRPr sz="1800" kern="1200">
                          <a:solidFill>
                            <a:schemeClr val="tx1"/>
                          </a:solidFill>
                          <a:latin typeface="Arial"/>
                          <a:ea typeface="MS PGothic"/>
                        </a:defRPr>
                      </a:lvl3pPr>
                      <a:lvl4pPr marL="1371600" algn="l" defTabSz="914400" rtl="0" eaLnBrk="1" latinLnBrk="0" hangingPunct="1">
                        <a:defRPr sz="1800" kern="1200">
                          <a:solidFill>
                            <a:schemeClr val="tx1"/>
                          </a:solidFill>
                          <a:latin typeface="Arial"/>
                          <a:ea typeface="MS PGothic"/>
                        </a:defRPr>
                      </a:lvl4pPr>
                      <a:lvl5pPr marL="1828800" algn="l" defTabSz="914400" rtl="0" eaLnBrk="1" latinLnBrk="0" hangingPunct="1">
                        <a:defRPr sz="1800" kern="1200">
                          <a:solidFill>
                            <a:schemeClr val="tx1"/>
                          </a:solidFill>
                          <a:latin typeface="Arial"/>
                          <a:ea typeface="MS PGothic"/>
                        </a:defRPr>
                      </a:lvl5pPr>
                      <a:lvl6pPr marL="2286000" algn="l" defTabSz="914400" rtl="0" eaLnBrk="1" latinLnBrk="0" hangingPunct="1">
                        <a:defRPr sz="1800" kern="1200">
                          <a:solidFill>
                            <a:schemeClr val="tx1"/>
                          </a:solidFill>
                          <a:latin typeface="Arial"/>
                          <a:ea typeface="MS PGothic"/>
                        </a:defRPr>
                      </a:lvl6pPr>
                      <a:lvl7pPr marL="2743200" algn="l" defTabSz="914400" rtl="0" eaLnBrk="1" latinLnBrk="0" hangingPunct="1">
                        <a:defRPr sz="1800" kern="1200">
                          <a:solidFill>
                            <a:schemeClr val="tx1"/>
                          </a:solidFill>
                          <a:latin typeface="Arial"/>
                          <a:ea typeface="MS PGothic"/>
                        </a:defRPr>
                      </a:lvl7pPr>
                      <a:lvl8pPr marL="3200400" algn="l" defTabSz="914400" rtl="0" eaLnBrk="1" latinLnBrk="0" hangingPunct="1">
                        <a:defRPr sz="1800" kern="1200">
                          <a:solidFill>
                            <a:schemeClr val="tx1"/>
                          </a:solidFill>
                          <a:latin typeface="Arial"/>
                          <a:ea typeface="MS PGothic"/>
                        </a:defRPr>
                      </a:lvl8pPr>
                      <a:lvl9pPr marL="3657600" algn="l" defTabSz="914400" rtl="0" eaLnBrk="1" latinLnBrk="0" hangingPunct="1">
                        <a:defRPr sz="1800" kern="1200">
                          <a:solidFill>
                            <a:schemeClr val="tx1"/>
                          </a:solidFill>
                          <a:latin typeface="Arial"/>
                          <a:ea typeface="MS PGothic"/>
                        </a:defRPr>
                      </a:lvl9pPr>
                    </a:lstStyle>
                    <a:p>
                      <a:pPr marL="0" marR="0" lvl="0" indent="0" algn="r" defTabSz="870880" rtl="0" eaLnBrk="1" fontAlgn="ctr" latinLnBrk="0" hangingPunct="1">
                        <a:lnSpc>
                          <a:spcPct val="100000"/>
                        </a:lnSpc>
                        <a:spcBef>
                          <a:spcPts val="0"/>
                        </a:spcBef>
                        <a:spcAft>
                          <a:spcPts val="0"/>
                        </a:spcAft>
                        <a:buClrTx/>
                        <a:buSzTx/>
                        <a:buFontTx/>
                        <a:buNone/>
                        <a:tabLst/>
                        <a:defRPr/>
                      </a:pPr>
                      <a:r>
                        <a:rPr lang="en-US" sz="1200" kern="1200" dirty="0">
                          <a:solidFill>
                            <a:srgbClr val="4D4D4F"/>
                          </a:solidFill>
                          <a:effectLst/>
                          <a:latin typeface="+mn-lt"/>
                          <a:ea typeface="+mn-ea"/>
                          <a:cs typeface="Arial" panose="020B0604020202020204" pitchFamily="34" charset="0"/>
                        </a:rPr>
                        <a:t>Consensus Economics</a:t>
                      </a:r>
                    </a:p>
                  </a:txBody>
                  <a:tcPr marL="63551" marR="63551" marT="75060" marB="750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870880" rtl="0" eaLnBrk="1" fontAlgn="ctr"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D4D4F"/>
                          </a:solidFill>
                          <a:effectLst/>
                          <a:uLnTx/>
                          <a:uFillTx/>
                          <a:latin typeface="Arial" panose="020B0604020202020204" pitchFamily="34" charset="0"/>
                          <a:ea typeface="MS PGothic"/>
                          <a:cs typeface="Arial" panose="020B0604020202020204" pitchFamily="34" charset="0"/>
                        </a:rPr>
                        <a:t>2.8</a:t>
                      </a:r>
                    </a:p>
                  </a:txBody>
                  <a:tcPr marL="63551" marR="63551" marT="75060" marB="75060" anchor="ctr">
                    <a:lnL w="12700" cmpd="sng">
                      <a:no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3B5EA">
                        <a:tint val="20000"/>
                      </a:srgbClr>
                    </a:solidFill>
                  </a:tcPr>
                </a:tc>
                <a:extLst>
                  <a:ext uri="{0D108BD9-81ED-4DB2-BD59-A6C34878D82A}">
                    <a16:rowId xmlns:a16="http://schemas.microsoft.com/office/drawing/2014/main" val="2737235165"/>
                  </a:ext>
                </a:extLst>
              </a:tr>
              <a:tr h="357960">
                <a:tc>
                  <a:txBody>
                    <a:bodyPr/>
                    <a:lstStyle>
                      <a:lvl1pPr marL="0" algn="l" defTabSz="914400" rtl="0" eaLnBrk="1" latinLnBrk="0" hangingPunct="1">
                        <a:defRPr sz="1800" kern="1200">
                          <a:solidFill>
                            <a:schemeClr val="tx1"/>
                          </a:solidFill>
                          <a:latin typeface="Arial"/>
                          <a:ea typeface="MS PGothic"/>
                        </a:defRPr>
                      </a:lvl1pPr>
                      <a:lvl2pPr marL="457200" algn="l" defTabSz="914400" rtl="0" eaLnBrk="1" latinLnBrk="0" hangingPunct="1">
                        <a:defRPr sz="1800" kern="1200">
                          <a:solidFill>
                            <a:schemeClr val="tx1"/>
                          </a:solidFill>
                          <a:latin typeface="Arial"/>
                          <a:ea typeface="MS PGothic"/>
                        </a:defRPr>
                      </a:lvl2pPr>
                      <a:lvl3pPr marL="914400" algn="l" defTabSz="914400" rtl="0" eaLnBrk="1" latinLnBrk="0" hangingPunct="1">
                        <a:defRPr sz="1800" kern="1200">
                          <a:solidFill>
                            <a:schemeClr val="tx1"/>
                          </a:solidFill>
                          <a:latin typeface="Arial"/>
                          <a:ea typeface="MS PGothic"/>
                        </a:defRPr>
                      </a:lvl3pPr>
                      <a:lvl4pPr marL="1371600" algn="l" defTabSz="914400" rtl="0" eaLnBrk="1" latinLnBrk="0" hangingPunct="1">
                        <a:defRPr sz="1800" kern="1200">
                          <a:solidFill>
                            <a:schemeClr val="tx1"/>
                          </a:solidFill>
                          <a:latin typeface="Arial"/>
                          <a:ea typeface="MS PGothic"/>
                        </a:defRPr>
                      </a:lvl4pPr>
                      <a:lvl5pPr marL="1828800" algn="l" defTabSz="914400" rtl="0" eaLnBrk="1" latinLnBrk="0" hangingPunct="1">
                        <a:defRPr sz="1800" kern="1200">
                          <a:solidFill>
                            <a:schemeClr val="tx1"/>
                          </a:solidFill>
                          <a:latin typeface="Arial"/>
                          <a:ea typeface="MS PGothic"/>
                        </a:defRPr>
                      </a:lvl5pPr>
                      <a:lvl6pPr marL="2286000" algn="l" defTabSz="914400" rtl="0" eaLnBrk="1" latinLnBrk="0" hangingPunct="1">
                        <a:defRPr sz="1800" kern="1200">
                          <a:solidFill>
                            <a:schemeClr val="tx1"/>
                          </a:solidFill>
                          <a:latin typeface="Arial"/>
                          <a:ea typeface="MS PGothic"/>
                        </a:defRPr>
                      </a:lvl6pPr>
                      <a:lvl7pPr marL="2743200" algn="l" defTabSz="914400" rtl="0" eaLnBrk="1" latinLnBrk="0" hangingPunct="1">
                        <a:defRPr sz="1800" kern="1200">
                          <a:solidFill>
                            <a:schemeClr val="tx1"/>
                          </a:solidFill>
                          <a:latin typeface="Arial"/>
                          <a:ea typeface="MS PGothic"/>
                        </a:defRPr>
                      </a:lvl7pPr>
                      <a:lvl8pPr marL="3200400" algn="l" defTabSz="914400" rtl="0" eaLnBrk="1" latinLnBrk="0" hangingPunct="1">
                        <a:defRPr sz="1800" kern="1200">
                          <a:solidFill>
                            <a:schemeClr val="tx1"/>
                          </a:solidFill>
                          <a:latin typeface="Arial"/>
                          <a:ea typeface="MS PGothic"/>
                        </a:defRPr>
                      </a:lvl8pPr>
                      <a:lvl9pPr marL="3657600" algn="l" defTabSz="914400" rtl="0" eaLnBrk="1" latinLnBrk="0" hangingPunct="1">
                        <a:defRPr sz="1800" kern="1200">
                          <a:solidFill>
                            <a:schemeClr val="tx1"/>
                          </a:solidFill>
                          <a:latin typeface="Arial"/>
                          <a:ea typeface="MS PGothic"/>
                        </a:defRPr>
                      </a:lvl9pPr>
                    </a:lstStyle>
                    <a:p>
                      <a:pPr marL="0" marR="0" lvl="0" indent="0" algn="r" defTabSz="870880" rtl="0" eaLnBrk="1" fontAlgn="ctr" latinLnBrk="0" hangingPunct="1">
                        <a:lnSpc>
                          <a:spcPct val="100000"/>
                        </a:lnSpc>
                        <a:spcBef>
                          <a:spcPts val="0"/>
                        </a:spcBef>
                        <a:spcAft>
                          <a:spcPts val="0"/>
                        </a:spcAft>
                        <a:buClrTx/>
                        <a:buSzTx/>
                        <a:buFontTx/>
                        <a:buNone/>
                        <a:tabLst/>
                        <a:defRPr/>
                      </a:pPr>
                      <a:r>
                        <a:rPr lang="en-US" sz="1200" kern="1200" dirty="0">
                          <a:solidFill>
                            <a:srgbClr val="4D4D4F"/>
                          </a:solidFill>
                          <a:effectLst/>
                          <a:latin typeface="+mn-lt"/>
                          <a:ea typeface="+mn-ea"/>
                          <a:cs typeface="Arial" panose="020B0604020202020204" pitchFamily="34" charset="0"/>
                        </a:rPr>
                        <a:t>Federal Reserve Bank of Cleveland</a:t>
                      </a:r>
                    </a:p>
                  </a:txBody>
                  <a:tcPr marL="63551" marR="63551" marT="75060" marB="750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870880" rtl="0" eaLnBrk="1" fontAlgn="ctr"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D4D4F"/>
                          </a:solidFill>
                          <a:effectLst/>
                          <a:uLnTx/>
                          <a:uFillTx/>
                          <a:latin typeface="Arial" panose="020B0604020202020204" pitchFamily="34" charset="0"/>
                          <a:ea typeface="MS PGothic"/>
                          <a:cs typeface="Arial" panose="020B0604020202020204" pitchFamily="34" charset="0"/>
                        </a:rPr>
                        <a:t>1.9</a:t>
                      </a:r>
                    </a:p>
                  </a:txBody>
                  <a:tcPr marL="63551" marR="63551" marT="75060" marB="75060" anchor="ctr">
                    <a:lnL w="12700" cmpd="sng">
                      <a:no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E5F7"/>
                    </a:solidFill>
                  </a:tcPr>
                </a:tc>
                <a:extLst>
                  <a:ext uri="{0D108BD9-81ED-4DB2-BD59-A6C34878D82A}">
                    <a16:rowId xmlns:a16="http://schemas.microsoft.com/office/drawing/2014/main" val="3221741056"/>
                  </a:ext>
                </a:extLst>
              </a:tr>
              <a:tr h="383008">
                <a:tc>
                  <a:txBody>
                    <a:bodyPr/>
                    <a:lstStyle/>
                    <a:p>
                      <a:pPr marL="0" marR="0" algn="r" defTabSz="870880" rtl="0" eaLnBrk="1" fontAlgn="ctr" latinLnBrk="0" hangingPunct="1">
                        <a:lnSpc>
                          <a:spcPct val="100000"/>
                        </a:lnSpc>
                        <a:spcBef>
                          <a:spcPts val="0"/>
                        </a:spcBef>
                        <a:spcAft>
                          <a:spcPts val="0"/>
                        </a:spcAft>
                      </a:pPr>
                      <a:r>
                        <a:rPr lang="en-US" sz="1200" kern="1200" dirty="0">
                          <a:solidFill>
                            <a:srgbClr val="4D4D4F"/>
                          </a:solidFill>
                          <a:effectLst/>
                          <a:latin typeface="+mn-lt"/>
                          <a:ea typeface="+mn-ea"/>
                          <a:cs typeface="Arial" panose="020B0604020202020204" pitchFamily="34" charset="0"/>
                        </a:rPr>
                        <a:t>IHS Markit</a:t>
                      </a:r>
                    </a:p>
                  </a:txBody>
                  <a:tcPr marL="63551" marR="63551" marT="75060" marB="7506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870880" rtl="0" eaLnBrk="1" fontAlgn="ctr"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D4D4F"/>
                          </a:solidFill>
                          <a:effectLst/>
                          <a:uLnTx/>
                          <a:uFillTx/>
                          <a:latin typeface="Arial" panose="020B0604020202020204" pitchFamily="34" charset="0"/>
                          <a:ea typeface="MS PGothic"/>
                          <a:cs typeface="Arial" panose="020B0604020202020204" pitchFamily="34" charset="0"/>
                        </a:rPr>
                        <a:t>2.6</a:t>
                      </a:r>
                    </a:p>
                  </a:txBody>
                  <a:tcPr marL="63551" marR="63551" marT="75060" marB="75060" anchor="ctr">
                    <a:lnL w="12700" cap="flat" cmpd="sng" algn="ctr">
                      <a:no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3B5EA">
                        <a:tint val="20000"/>
                      </a:srgbClr>
                    </a:solidFill>
                  </a:tcPr>
                </a:tc>
                <a:extLst>
                  <a:ext uri="{0D108BD9-81ED-4DB2-BD59-A6C34878D82A}">
                    <a16:rowId xmlns:a16="http://schemas.microsoft.com/office/drawing/2014/main" val="26459033"/>
                  </a:ext>
                </a:extLst>
              </a:tr>
              <a:tr h="479537">
                <a:tc>
                  <a:txBody>
                    <a:bodyPr/>
                    <a:lstStyle>
                      <a:lvl1pPr marL="0" algn="l" defTabSz="914400" rtl="0" eaLnBrk="1" latinLnBrk="0" hangingPunct="1">
                        <a:defRPr sz="1800" kern="1200">
                          <a:solidFill>
                            <a:schemeClr val="tx1"/>
                          </a:solidFill>
                          <a:latin typeface="Arial"/>
                          <a:ea typeface="MS PGothic"/>
                        </a:defRPr>
                      </a:lvl1pPr>
                      <a:lvl2pPr marL="457200" algn="l" defTabSz="914400" rtl="0" eaLnBrk="1" latinLnBrk="0" hangingPunct="1">
                        <a:defRPr sz="1800" kern="1200">
                          <a:solidFill>
                            <a:schemeClr val="tx1"/>
                          </a:solidFill>
                          <a:latin typeface="Arial"/>
                          <a:ea typeface="MS PGothic"/>
                        </a:defRPr>
                      </a:lvl2pPr>
                      <a:lvl3pPr marL="914400" algn="l" defTabSz="914400" rtl="0" eaLnBrk="1" latinLnBrk="0" hangingPunct="1">
                        <a:defRPr sz="1800" kern="1200">
                          <a:solidFill>
                            <a:schemeClr val="tx1"/>
                          </a:solidFill>
                          <a:latin typeface="Arial"/>
                          <a:ea typeface="MS PGothic"/>
                        </a:defRPr>
                      </a:lvl3pPr>
                      <a:lvl4pPr marL="1371600" algn="l" defTabSz="914400" rtl="0" eaLnBrk="1" latinLnBrk="0" hangingPunct="1">
                        <a:defRPr sz="1800" kern="1200">
                          <a:solidFill>
                            <a:schemeClr val="tx1"/>
                          </a:solidFill>
                          <a:latin typeface="Arial"/>
                          <a:ea typeface="MS PGothic"/>
                        </a:defRPr>
                      </a:lvl4pPr>
                      <a:lvl5pPr marL="1828800" algn="l" defTabSz="914400" rtl="0" eaLnBrk="1" latinLnBrk="0" hangingPunct="1">
                        <a:defRPr sz="1800" kern="1200">
                          <a:solidFill>
                            <a:schemeClr val="tx1"/>
                          </a:solidFill>
                          <a:latin typeface="Arial"/>
                          <a:ea typeface="MS PGothic"/>
                        </a:defRPr>
                      </a:lvl5pPr>
                      <a:lvl6pPr marL="2286000" algn="l" defTabSz="914400" rtl="0" eaLnBrk="1" latinLnBrk="0" hangingPunct="1">
                        <a:defRPr sz="1800" kern="1200">
                          <a:solidFill>
                            <a:schemeClr val="tx1"/>
                          </a:solidFill>
                          <a:latin typeface="Arial"/>
                          <a:ea typeface="MS PGothic"/>
                        </a:defRPr>
                      </a:lvl6pPr>
                      <a:lvl7pPr marL="2743200" algn="l" defTabSz="914400" rtl="0" eaLnBrk="1" latinLnBrk="0" hangingPunct="1">
                        <a:defRPr sz="1800" kern="1200">
                          <a:solidFill>
                            <a:schemeClr val="tx1"/>
                          </a:solidFill>
                          <a:latin typeface="Arial"/>
                          <a:ea typeface="MS PGothic"/>
                        </a:defRPr>
                      </a:lvl7pPr>
                      <a:lvl8pPr marL="3200400" algn="l" defTabSz="914400" rtl="0" eaLnBrk="1" latinLnBrk="0" hangingPunct="1">
                        <a:defRPr sz="1800" kern="1200">
                          <a:solidFill>
                            <a:schemeClr val="tx1"/>
                          </a:solidFill>
                          <a:latin typeface="Arial"/>
                          <a:ea typeface="MS PGothic"/>
                        </a:defRPr>
                      </a:lvl8pPr>
                      <a:lvl9pPr marL="3657600" algn="l" defTabSz="914400" rtl="0" eaLnBrk="1" latinLnBrk="0" hangingPunct="1">
                        <a:defRPr sz="1800" kern="1200">
                          <a:solidFill>
                            <a:schemeClr val="tx1"/>
                          </a:solidFill>
                          <a:latin typeface="Arial"/>
                          <a:ea typeface="MS PGothic"/>
                        </a:defRPr>
                      </a:lvl9pPr>
                    </a:lstStyle>
                    <a:p>
                      <a:pPr marL="0" marR="0" algn="r" defTabSz="870880" rtl="0" eaLnBrk="1" fontAlgn="ctr" latinLnBrk="0" hangingPunct="1">
                        <a:lnSpc>
                          <a:spcPct val="100000"/>
                        </a:lnSpc>
                        <a:spcBef>
                          <a:spcPts val="0"/>
                        </a:spcBef>
                        <a:spcAft>
                          <a:spcPts val="0"/>
                        </a:spcAft>
                      </a:pPr>
                      <a:r>
                        <a:rPr lang="en-US" sz="1200" kern="1200" dirty="0">
                          <a:solidFill>
                            <a:srgbClr val="4D4D4F"/>
                          </a:solidFill>
                          <a:effectLst/>
                          <a:latin typeface="+mn-lt"/>
                          <a:ea typeface="+mn-ea"/>
                          <a:cs typeface="Arial" panose="020B0604020202020204" pitchFamily="34" charset="0"/>
                        </a:rPr>
                        <a:t>Livingston Survey (Federal Reserve Bank of Philadelphia)</a:t>
                      </a:r>
                    </a:p>
                  </a:txBody>
                  <a:tcPr marL="63551" marR="63551" marT="75060" marB="7506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870880" rtl="0" eaLnBrk="1" fontAlgn="ctr"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D4D4F"/>
                          </a:solidFill>
                          <a:effectLst/>
                          <a:uLnTx/>
                          <a:uFillTx/>
                          <a:latin typeface="Arial" panose="020B0604020202020204" pitchFamily="34" charset="0"/>
                          <a:ea typeface="MS PGothic"/>
                          <a:cs typeface="Arial" panose="020B0604020202020204" pitchFamily="34" charset="0"/>
                        </a:rPr>
                        <a:t>2.4</a:t>
                      </a:r>
                    </a:p>
                  </a:txBody>
                  <a:tcPr marL="63551" marR="63551" marT="75060" marB="75060" anchor="ctr">
                    <a:lnL w="12700" cap="flat" cmpd="sng" algn="ctr">
                      <a:no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E5F7"/>
                    </a:solidFill>
                  </a:tcPr>
                </a:tc>
                <a:extLst>
                  <a:ext uri="{0D108BD9-81ED-4DB2-BD59-A6C34878D82A}">
                    <a16:rowId xmlns:a16="http://schemas.microsoft.com/office/drawing/2014/main" val="4082101146"/>
                  </a:ext>
                </a:extLst>
              </a:tr>
              <a:tr h="357960">
                <a:tc>
                  <a:txBody>
                    <a:bodyPr/>
                    <a:lstStyle/>
                    <a:p>
                      <a:pPr marL="0" marR="0" algn="r" defTabSz="870880" rtl="0" eaLnBrk="1" fontAlgn="ctr" latinLnBrk="0" hangingPunct="1">
                        <a:lnSpc>
                          <a:spcPct val="100000"/>
                        </a:lnSpc>
                        <a:spcBef>
                          <a:spcPts val="0"/>
                        </a:spcBef>
                        <a:spcAft>
                          <a:spcPts val="0"/>
                        </a:spcAft>
                      </a:pPr>
                      <a:r>
                        <a:rPr lang="en-US" sz="1200" kern="1200" dirty="0">
                          <a:solidFill>
                            <a:srgbClr val="4D4D4F"/>
                          </a:solidFill>
                          <a:effectLst/>
                          <a:latin typeface="+mn-lt"/>
                          <a:ea typeface="+mn-ea"/>
                          <a:cs typeface="Arial" panose="020B0604020202020204" pitchFamily="34" charset="0"/>
                        </a:rPr>
                        <a:t>Oxford Economics</a:t>
                      </a:r>
                    </a:p>
                  </a:txBody>
                  <a:tcPr marL="63551" marR="63551" marT="75060" marB="7506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870880" rtl="0" eaLnBrk="1" fontAlgn="ctr"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D4D4F"/>
                          </a:solidFill>
                          <a:effectLst/>
                          <a:uLnTx/>
                          <a:uFillTx/>
                          <a:latin typeface="Arial" panose="020B0604020202020204" pitchFamily="34" charset="0"/>
                          <a:ea typeface="MS PGothic"/>
                          <a:cs typeface="Arial" panose="020B0604020202020204" pitchFamily="34" charset="0"/>
                        </a:rPr>
                        <a:t>2.6</a:t>
                      </a:r>
                    </a:p>
                  </a:txBody>
                  <a:tcPr marL="63551" marR="63551" marT="75060" marB="75060" anchor="ctr">
                    <a:lnL w="12700" cap="flat" cmpd="sng" algn="ctr">
                      <a:no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3B5EA">
                        <a:tint val="20000"/>
                      </a:srgbClr>
                    </a:solidFill>
                  </a:tcPr>
                </a:tc>
                <a:extLst>
                  <a:ext uri="{0D108BD9-81ED-4DB2-BD59-A6C34878D82A}">
                    <a16:rowId xmlns:a16="http://schemas.microsoft.com/office/drawing/2014/main" val="1816893453"/>
                  </a:ext>
                </a:extLst>
              </a:tr>
              <a:tr h="479537">
                <a:tc>
                  <a:txBody>
                    <a:bodyPr/>
                    <a:lstStyle>
                      <a:lvl1pPr marL="0" algn="l" defTabSz="914400" rtl="0" eaLnBrk="1" latinLnBrk="0" hangingPunct="1">
                        <a:defRPr sz="1800" kern="1200">
                          <a:solidFill>
                            <a:schemeClr val="tx1"/>
                          </a:solidFill>
                          <a:latin typeface="Arial"/>
                          <a:ea typeface="MS PGothic"/>
                        </a:defRPr>
                      </a:lvl1pPr>
                      <a:lvl2pPr marL="457200" algn="l" defTabSz="914400" rtl="0" eaLnBrk="1" latinLnBrk="0" hangingPunct="1">
                        <a:defRPr sz="1800" kern="1200">
                          <a:solidFill>
                            <a:schemeClr val="tx1"/>
                          </a:solidFill>
                          <a:latin typeface="Arial"/>
                          <a:ea typeface="MS PGothic"/>
                        </a:defRPr>
                      </a:lvl2pPr>
                      <a:lvl3pPr marL="914400" algn="l" defTabSz="914400" rtl="0" eaLnBrk="1" latinLnBrk="0" hangingPunct="1">
                        <a:defRPr sz="1800" kern="1200">
                          <a:solidFill>
                            <a:schemeClr val="tx1"/>
                          </a:solidFill>
                          <a:latin typeface="Arial"/>
                          <a:ea typeface="MS PGothic"/>
                        </a:defRPr>
                      </a:lvl3pPr>
                      <a:lvl4pPr marL="1371600" algn="l" defTabSz="914400" rtl="0" eaLnBrk="1" latinLnBrk="0" hangingPunct="1">
                        <a:defRPr sz="1800" kern="1200">
                          <a:solidFill>
                            <a:schemeClr val="tx1"/>
                          </a:solidFill>
                          <a:latin typeface="Arial"/>
                          <a:ea typeface="MS PGothic"/>
                        </a:defRPr>
                      </a:lvl4pPr>
                      <a:lvl5pPr marL="1828800" algn="l" defTabSz="914400" rtl="0" eaLnBrk="1" latinLnBrk="0" hangingPunct="1">
                        <a:defRPr sz="1800" kern="1200">
                          <a:solidFill>
                            <a:schemeClr val="tx1"/>
                          </a:solidFill>
                          <a:latin typeface="Arial"/>
                          <a:ea typeface="MS PGothic"/>
                        </a:defRPr>
                      </a:lvl5pPr>
                      <a:lvl6pPr marL="2286000" algn="l" defTabSz="914400" rtl="0" eaLnBrk="1" latinLnBrk="0" hangingPunct="1">
                        <a:defRPr sz="1800" kern="1200">
                          <a:solidFill>
                            <a:schemeClr val="tx1"/>
                          </a:solidFill>
                          <a:latin typeface="Arial"/>
                          <a:ea typeface="MS PGothic"/>
                        </a:defRPr>
                      </a:lvl6pPr>
                      <a:lvl7pPr marL="2743200" algn="l" defTabSz="914400" rtl="0" eaLnBrk="1" latinLnBrk="0" hangingPunct="1">
                        <a:defRPr sz="1800" kern="1200">
                          <a:solidFill>
                            <a:schemeClr val="tx1"/>
                          </a:solidFill>
                          <a:latin typeface="Arial"/>
                          <a:ea typeface="MS PGothic"/>
                        </a:defRPr>
                      </a:lvl7pPr>
                      <a:lvl8pPr marL="3200400" algn="l" defTabSz="914400" rtl="0" eaLnBrk="1" latinLnBrk="0" hangingPunct="1">
                        <a:defRPr sz="1800" kern="1200">
                          <a:solidFill>
                            <a:schemeClr val="tx1"/>
                          </a:solidFill>
                          <a:latin typeface="Arial"/>
                          <a:ea typeface="MS PGothic"/>
                        </a:defRPr>
                      </a:lvl8pPr>
                      <a:lvl9pPr marL="3657600" algn="l" defTabSz="914400" rtl="0" eaLnBrk="1" latinLnBrk="0" hangingPunct="1">
                        <a:defRPr sz="1800" kern="1200">
                          <a:solidFill>
                            <a:schemeClr val="tx1"/>
                          </a:solidFill>
                          <a:latin typeface="Arial"/>
                          <a:ea typeface="MS PGothic"/>
                        </a:defRPr>
                      </a:lvl9pPr>
                    </a:lstStyle>
                    <a:p>
                      <a:pPr marL="0" marR="0" lvl="0" indent="0" algn="r" defTabSz="870880" rtl="0" eaLnBrk="1" fontAlgn="ctr" latinLnBrk="0" hangingPunct="1">
                        <a:lnSpc>
                          <a:spcPct val="100000"/>
                        </a:lnSpc>
                        <a:spcBef>
                          <a:spcPts val="0"/>
                        </a:spcBef>
                        <a:spcAft>
                          <a:spcPts val="0"/>
                        </a:spcAft>
                        <a:buClrTx/>
                        <a:buSzTx/>
                        <a:buFontTx/>
                        <a:buNone/>
                        <a:tabLst/>
                        <a:defRPr/>
                      </a:pPr>
                      <a:r>
                        <a:rPr lang="en-US" sz="1200" kern="1200" dirty="0">
                          <a:solidFill>
                            <a:srgbClr val="4D4D4F"/>
                          </a:solidFill>
                          <a:effectLst/>
                          <a:latin typeface="+mn-lt"/>
                          <a:ea typeface="+mn-ea"/>
                          <a:cs typeface="Arial" panose="020B0604020202020204" pitchFamily="34" charset="0"/>
                        </a:rPr>
                        <a:t>Survey of Professional Forecasters (Federal Reserve Bank of Philadelphia)</a:t>
                      </a:r>
                    </a:p>
                  </a:txBody>
                  <a:tcPr marL="63551" marR="63551" marT="75060" marB="750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870880" rtl="0" eaLnBrk="1" fontAlgn="ctr"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D4D4F"/>
                          </a:solidFill>
                          <a:effectLst/>
                          <a:uLnTx/>
                          <a:uFillTx/>
                          <a:latin typeface="Arial" panose="020B0604020202020204" pitchFamily="34" charset="0"/>
                          <a:ea typeface="MS PGothic"/>
                          <a:cs typeface="Arial" panose="020B0604020202020204" pitchFamily="34" charset="0"/>
                        </a:rPr>
                        <a:t>2.5</a:t>
                      </a:r>
                    </a:p>
                  </a:txBody>
                  <a:tcPr marL="63551" marR="63551" marT="75060" marB="75060" anchor="ctr">
                    <a:lnL w="12700" cmpd="sng">
                      <a:no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3B5EA">
                        <a:tint val="40000"/>
                      </a:srgbClr>
                    </a:solidFill>
                  </a:tcPr>
                </a:tc>
                <a:extLst>
                  <a:ext uri="{0D108BD9-81ED-4DB2-BD59-A6C34878D82A}">
                    <a16:rowId xmlns:a16="http://schemas.microsoft.com/office/drawing/2014/main" val="3558453546"/>
                  </a:ext>
                </a:extLst>
              </a:tr>
              <a:tr h="454349">
                <a:tc>
                  <a:txBody>
                    <a:bodyPr/>
                    <a:lstStyle>
                      <a:lvl1pPr marL="0" algn="l" defTabSz="914400" rtl="0" eaLnBrk="1" latinLnBrk="0" hangingPunct="1">
                        <a:defRPr sz="1800" kern="1200">
                          <a:solidFill>
                            <a:schemeClr val="tx1"/>
                          </a:solidFill>
                          <a:latin typeface="Arial"/>
                          <a:ea typeface="MS PGothic"/>
                        </a:defRPr>
                      </a:lvl1pPr>
                      <a:lvl2pPr marL="457200" algn="l" defTabSz="914400" rtl="0" eaLnBrk="1" latinLnBrk="0" hangingPunct="1">
                        <a:defRPr sz="1800" kern="1200">
                          <a:solidFill>
                            <a:schemeClr val="tx1"/>
                          </a:solidFill>
                          <a:latin typeface="Arial"/>
                          <a:ea typeface="MS PGothic"/>
                        </a:defRPr>
                      </a:lvl2pPr>
                      <a:lvl3pPr marL="914400" algn="l" defTabSz="914400" rtl="0" eaLnBrk="1" latinLnBrk="0" hangingPunct="1">
                        <a:defRPr sz="1800" kern="1200">
                          <a:solidFill>
                            <a:schemeClr val="tx1"/>
                          </a:solidFill>
                          <a:latin typeface="Arial"/>
                          <a:ea typeface="MS PGothic"/>
                        </a:defRPr>
                      </a:lvl3pPr>
                      <a:lvl4pPr marL="1371600" algn="l" defTabSz="914400" rtl="0" eaLnBrk="1" latinLnBrk="0" hangingPunct="1">
                        <a:defRPr sz="1800" kern="1200">
                          <a:solidFill>
                            <a:schemeClr val="tx1"/>
                          </a:solidFill>
                          <a:latin typeface="Arial"/>
                          <a:ea typeface="MS PGothic"/>
                        </a:defRPr>
                      </a:lvl4pPr>
                      <a:lvl5pPr marL="1828800" algn="l" defTabSz="914400" rtl="0" eaLnBrk="1" latinLnBrk="0" hangingPunct="1">
                        <a:defRPr sz="1800" kern="1200">
                          <a:solidFill>
                            <a:schemeClr val="tx1"/>
                          </a:solidFill>
                          <a:latin typeface="Arial"/>
                          <a:ea typeface="MS PGothic"/>
                        </a:defRPr>
                      </a:lvl5pPr>
                      <a:lvl6pPr marL="2286000" algn="l" defTabSz="914400" rtl="0" eaLnBrk="1" latinLnBrk="0" hangingPunct="1">
                        <a:defRPr sz="1800" kern="1200">
                          <a:solidFill>
                            <a:schemeClr val="tx1"/>
                          </a:solidFill>
                          <a:latin typeface="Arial"/>
                          <a:ea typeface="MS PGothic"/>
                        </a:defRPr>
                      </a:lvl6pPr>
                      <a:lvl7pPr marL="2743200" algn="l" defTabSz="914400" rtl="0" eaLnBrk="1" latinLnBrk="0" hangingPunct="1">
                        <a:defRPr sz="1800" kern="1200">
                          <a:solidFill>
                            <a:schemeClr val="tx1"/>
                          </a:solidFill>
                          <a:latin typeface="Arial"/>
                          <a:ea typeface="MS PGothic"/>
                        </a:defRPr>
                      </a:lvl7pPr>
                      <a:lvl8pPr marL="3200400" algn="l" defTabSz="914400" rtl="0" eaLnBrk="1" latinLnBrk="0" hangingPunct="1">
                        <a:defRPr sz="1800" kern="1200">
                          <a:solidFill>
                            <a:schemeClr val="tx1"/>
                          </a:solidFill>
                          <a:latin typeface="Arial"/>
                          <a:ea typeface="MS PGothic"/>
                        </a:defRPr>
                      </a:lvl8pPr>
                      <a:lvl9pPr marL="3657600" algn="l" defTabSz="914400" rtl="0" eaLnBrk="1" latinLnBrk="0" hangingPunct="1">
                        <a:defRPr sz="1800" kern="1200">
                          <a:solidFill>
                            <a:schemeClr val="tx1"/>
                          </a:solidFill>
                          <a:latin typeface="Arial"/>
                          <a:ea typeface="MS PGothic"/>
                        </a:defRPr>
                      </a:lvl9pPr>
                    </a:lstStyle>
                    <a:p>
                      <a:pPr marL="0" marR="0" algn="r" defTabSz="870880" rtl="0" eaLnBrk="1" fontAlgn="ctr" latinLnBrk="0" hangingPunct="1">
                        <a:lnSpc>
                          <a:spcPct val="100000"/>
                        </a:lnSpc>
                        <a:spcBef>
                          <a:spcPts val="0"/>
                        </a:spcBef>
                        <a:spcAft>
                          <a:spcPts val="0"/>
                        </a:spcAft>
                      </a:pPr>
                      <a:r>
                        <a:rPr lang="en-US" sz="1200" kern="1200" dirty="0">
                          <a:solidFill>
                            <a:srgbClr val="4D4D4F"/>
                          </a:solidFill>
                          <a:effectLst/>
                          <a:latin typeface="+mn-lt"/>
                          <a:ea typeface="MS PGothic"/>
                          <a:cs typeface="Arial" panose="020B0604020202020204" pitchFamily="34" charset="0"/>
                        </a:rPr>
                        <a:t>University of Michigan Survey 5-10 Year Ahead Inflation Expectations</a:t>
                      </a:r>
                    </a:p>
                  </a:txBody>
                  <a:tcPr marL="63551" marR="63551" marT="75060" marB="7506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870880" rtl="0" eaLnBrk="1" fontAlgn="ctr"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D4D4F"/>
                          </a:solidFill>
                          <a:effectLst/>
                          <a:uLnTx/>
                          <a:uFillTx/>
                          <a:latin typeface="Arial" panose="020B0604020202020204" pitchFamily="34" charset="0"/>
                          <a:ea typeface="MS PGothic"/>
                          <a:cs typeface="Arial" panose="020B0604020202020204" pitchFamily="34" charset="0"/>
                        </a:rPr>
                        <a:t>3.0</a:t>
                      </a:r>
                    </a:p>
                  </a:txBody>
                  <a:tcPr marL="63551" marR="63551" marT="75060" marB="75060" anchor="ctr">
                    <a:lnL w="12700" cmpd="sng">
                      <a:no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13B5EA">
                        <a:tint val="20000"/>
                      </a:srgbClr>
                    </a:solidFill>
                  </a:tcPr>
                </a:tc>
                <a:extLst>
                  <a:ext uri="{0D108BD9-81ED-4DB2-BD59-A6C34878D82A}">
                    <a16:rowId xmlns:a16="http://schemas.microsoft.com/office/drawing/2014/main" val="2284402887"/>
                  </a:ext>
                </a:extLst>
              </a:tr>
              <a:tr h="525838">
                <a:tc>
                  <a:txBody>
                    <a:bodyPr/>
                    <a:lstStyle>
                      <a:lvl1pPr marL="0" algn="l" defTabSz="914400" rtl="0" eaLnBrk="1" latinLnBrk="0" hangingPunct="1">
                        <a:defRPr sz="1800" kern="1200">
                          <a:solidFill>
                            <a:schemeClr val="tx1"/>
                          </a:solidFill>
                          <a:latin typeface="Arial"/>
                          <a:ea typeface="MS PGothic"/>
                        </a:defRPr>
                      </a:lvl1pPr>
                      <a:lvl2pPr marL="457200" algn="l" defTabSz="914400" rtl="0" eaLnBrk="1" latinLnBrk="0" hangingPunct="1">
                        <a:defRPr sz="1800" kern="1200">
                          <a:solidFill>
                            <a:schemeClr val="tx1"/>
                          </a:solidFill>
                          <a:latin typeface="Arial"/>
                          <a:ea typeface="MS PGothic"/>
                        </a:defRPr>
                      </a:lvl2pPr>
                      <a:lvl3pPr marL="914400" algn="l" defTabSz="914400" rtl="0" eaLnBrk="1" latinLnBrk="0" hangingPunct="1">
                        <a:defRPr sz="1800" kern="1200">
                          <a:solidFill>
                            <a:schemeClr val="tx1"/>
                          </a:solidFill>
                          <a:latin typeface="Arial"/>
                          <a:ea typeface="MS PGothic"/>
                        </a:defRPr>
                      </a:lvl3pPr>
                      <a:lvl4pPr marL="1371600" algn="l" defTabSz="914400" rtl="0" eaLnBrk="1" latinLnBrk="0" hangingPunct="1">
                        <a:defRPr sz="1800" kern="1200">
                          <a:solidFill>
                            <a:schemeClr val="tx1"/>
                          </a:solidFill>
                          <a:latin typeface="Arial"/>
                          <a:ea typeface="MS PGothic"/>
                        </a:defRPr>
                      </a:lvl4pPr>
                      <a:lvl5pPr marL="1828800" algn="l" defTabSz="914400" rtl="0" eaLnBrk="1" latinLnBrk="0" hangingPunct="1">
                        <a:defRPr sz="1800" kern="1200">
                          <a:solidFill>
                            <a:schemeClr val="tx1"/>
                          </a:solidFill>
                          <a:latin typeface="Arial"/>
                          <a:ea typeface="MS PGothic"/>
                        </a:defRPr>
                      </a:lvl5pPr>
                      <a:lvl6pPr marL="2286000" algn="l" defTabSz="914400" rtl="0" eaLnBrk="1" latinLnBrk="0" hangingPunct="1">
                        <a:defRPr sz="1800" kern="1200">
                          <a:solidFill>
                            <a:schemeClr val="tx1"/>
                          </a:solidFill>
                          <a:latin typeface="Arial"/>
                          <a:ea typeface="MS PGothic"/>
                        </a:defRPr>
                      </a:lvl6pPr>
                      <a:lvl7pPr marL="2743200" algn="l" defTabSz="914400" rtl="0" eaLnBrk="1" latinLnBrk="0" hangingPunct="1">
                        <a:defRPr sz="1800" kern="1200">
                          <a:solidFill>
                            <a:schemeClr val="tx1"/>
                          </a:solidFill>
                          <a:latin typeface="Arial"/>
                          <a:ea typeface="MS PGothic"/>
                        </a:defRPr>
                      </a:lvl7pPr>
                      <a:lvl8pPr marL="3200400" algn="l" defTabSz="914400" rtl="0" eaLnBrk="1" latinLnBrk="0" hangingPunct="1">
                        <a:defRPr sz="1800" kern="1200">
                          <a:solidFill>
                            <a:schemeClr val="tx1"/>
                          </a:solidFill>
                          <a:latin typeface="Arial"/>
                          <a:ea typeface="MS PGothic"/>
                        </a:defRPr>
                      </a:lvl8pPr>
                      <a:lvl9pPr marL="3657600" algn="l" defTabSz="914400" rtl="0" eaLnBrk="1" latinLnBrk="0" hangingPunct="1">
                        <a:defRPr sz="1800" kern="1200">
                          <a:solidFill>
                            <a:schemeClr val="tx1"/>
                          </a:solidFill>
                          <a:latin typeface="Arial"/>
                          <a:ea typeface="MS PGothic"/>
                        </a:defRPr>
                      </a:lvl9pPr>
                    </a:lstStyle>
                    <a:p>
                      <a:pPr marL="0" marR="0" algn="r" defTabSz="870880" rtl="0" eaLnBrk="1" fontAlgn="ctr" latinLnBrk="0" hangingPunct="1">
                        <a:lnSpc>
                          <a:spcPct val="100000"/>
                        </a:lnSpc>
                        <a:spcBef>
                          <a:spcPts val="0"/>
                        </a:spcBef>
                        <a:spcAft>
                          <a:spcPts val="0"/>
                        </a:spcAft>
                      </a:pPr>
                      <a:r>
                        <a:rPr lang="en-US" sz="1300" b="1" kern="1200">
                          <a:solidFill>
                            <a:srgbClr val="4D4D4F"/>
                          </a:solidFill>
                          <a:effectLst/>
                          <a:latin typeface="Arial" panose="020B0604020202020204" pitchFamily="34" charset="0"/>
                          <a:ea typeface="MS PGothic"/>
                          <a:cs typeface="Arial" panose="020B0604020202020204" pitchFamily="34" charset="0"/>
                        </a:rPr>
                        <a:t>Range of Inflation Estimates</a:t>
                      </a:r>
                      <a:endParaRPr lang="en-US" sz="1300" b="1" kern="1200" dirty="0">
                        <a:solidFill>
                          <a:srgbClr val="4D4D4F"/>
                        </a:solidFill>
                        <a:effectLst/>
                        <a:latin typeface="Arial" panose="020B0604020202020204" pitchFamily="34" charset="0"/>
                        <a:ea typeface="MS PGothic"/>
                        <a:cs typeface="Arial" panose="020B0604020202020204" pitchFamily="34" charset="0"/>
                      </a:endParaRPr>
                    </a:p>
                  </a:txBody>
                  <a:tcPr marL="63551" marR="63551" marT="75060" marB="7506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gn="ctr" defTabSz="870880" rtl="0" eaLnBrk="1" fontAlgn="ctr" latinLnBrk="0" hangingPunct="1">
                        <a:lnSpc>
                          <a:spcPct val="100000"/>
                        </a:lnSpc>
                        <a:spcBef>
                          <a:spcPts val="0"/>
                        </a:spcBef>
                        <a:spcAft>
                          <a:spcPts val="0"/>
                        </a:spcAft>
                      </a:pPr>
                      <a:r>
                        <a:rPr lang="en-US" sz="1600" b="1" kern="1200" dirty="0">
                          <a:solidFill>
                            <a:schemeClr val="bg1"/>
                          </a:solidFill>
                          <a:effectLst/>
                          <a:latin typeface="Arial" panose="020B0604020202020204" pitchFamily="34" charset="0"/>
                          <a:ea typeface="MS PGothic"/>
                          <a:cs typeface="Arial" panose="020B0604020202020204" pitchFamily="34" charset="0"/>
                        </a:rPr>
                        <a:t>1.9% – 3.0%</a:t>
                      </a:r>
                    </a:p>
                  </a:txBody>
                  <a:tcPr marL="63551" marR="63551" marT="75060" marB="75060" anchor="ctr">
                    <a:lnL w="12700" cmpd="sng">
                      <a:no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14487F"/>
                    </a:solidFill>
                  </a:tcPr>
                </a:tc>
                <a:extLst>
                  <a:ext uri="{0D108BD9-81ED-4DB2-BD59-A6C34878D82A}">
                    <a16:rowId xmlns:a16="http://schemas.microsoft.com/office/drawing/2014/main" val="2520655598"/>
                  </a:ext>
                </a:extLst>
              </a:tr>
            </a:tbl>
          </a:graphicData>
        </a:graphic>
      </p:graphicFrame>
      <p:grpSp>
        <p:nvGrpSpPr>
          <p:cNvPr id="35" name="Group 34">
            <a:extLst>
              <a:ext uri="{FF2B5EF4-FFF2-40B4-BE49-F238E27FC236}">
                <a16:creationId xmlns:a16="http://schemas.microsoft.com/office/drawing/2014/main" id="{C640353D-0599-4093-801A-725036C9BE86}"/>
              </a:ext>
            </a:extLst>
          </p:cNvPr>
          <p:cNvGrpSpPr/>
          <p:nvPr/>
        </p:nvGrpSpPr>
        <p:grpSpPr>
          <a:xfrm>
            <a:off x="8558836" y="6283601"/>
            <a:ext cx="1534106" cy="373840"/>
            <a:chOff x="10538850" y="7764487"/>
            <a:chExt cx="1534106" cy="373840"/>
          </a:xfrm>
        </p:grpSpPr>
        <p:sp>
          <p:nvSpPr>
            <p:cNvPr id="36" name="Isosceles Triangle 35">
              <a:extLst>
                <a:ext uri="{FF2B5EF4-FFF2-40B4-BE49-F238E27FC236}">
                  <a16:creationId xmlns:a16="http://schemas.microsoft.com/office/drawing/2014/main" id="{507E1A20-FAEA-4BF7-88F4-B39D3AEA3768}"/>
                </a:ext>
              </a:extLst>
            </p:cNvPr>
            <p:cNvSpPr/>
            <p:nvPr/>
          </p:nvSpPr>
          <p:spPr>
            <a:xfrm rot="16200000">
              <a:off x="10558304" y="7773084"/>
              <a:ext cx="325302" cy="364210"/>
            </a:xfrm>
            <a:prstGeom prst="triangle">
              <a:avLst>
                <a:gd name="adj" fmla="val 44363"/>
              </a:avLst>
            </a:prstGeom>
            <a:solidFill>
              <a:srgbClr val="43B049"/>
            </a:solidFill>
            <a:ln w="25400" cap="flat" cmpd="sng" algn="ctr">
              <a:noFill/>
              <a:prstDash val="solid"/>
            </a:ln>
            <a:effectLst/>
          </p:spPr>
          <p:txBody>
            <a:bodyPr rtlCol="0" anchor="ctr"/>
            <a:lstStyle/>
            <a:p>
              <a:pPr marL="0" marR="0" lvl="0" indent="0" algn="ctr" defTabSz="914305" eaLnBrk="1" fontAlgn="auto" latinLnBrk="0" hangingPunct="1">
                <a:lnSpc>
                  <a:spcPct val="100000"/>
                </a:lnSpc>
                <a:spcBef>
                  <a:spcPts val="0"/>
                </a:spcBef>
                <a:spcAft>
                  <a:spcPts val="0"/>
                </a:spcAft>
                <a:buClrTx/>
                <a:buSzTx/>
                <a:buFontTx/>
                <a:buNone/>
                <a:tabLst/>
                <a:defRPr/>
              </a:pPr>
              <a:endParaRPr kumimoji="0" lang="en-US" sz="1714" b="0" i="0" u="none" strike="noStrike" kern="0" cap="none" spc="0" normalizeH="0" baseline="0" noProof="0">
                <a:ln>
                  <a:noFill/>
                </a:ln>
                <a:solidFill>
                  <a:srgbClr val="FFFFFF"/>
                </a:solidFill>
                <a:effectLst/>
                <a:uLnTx/>
                <a:uFillTx/>
                <a:latin typeface="Arial" panose="020B0604020202020204" pitchFamily="34" charset="0"/>
                <a:ea typeface="MS PGothic"/>
                <a:cs typeface="Arial" panose="020B0604020202020204" pitchFamily="34" charset="0"/>
              </a:endParaRPr>
            </a:p>
          </p:txBody>
        </p:sp>
        <p:sp>
          <p:nvSpPr>
            <p:cNvPr id="37" name="Content Placeholder 2">
              <a:extLst>
                <a:ext uri="{FF2B5EF4-FFF2-40B4-BE49-F238E27FC236}">
                  <a16:creationId xmlns:a16="http://schemas.microsoft.com/office/drawing/2014/main" id="{463D464D-D18C-48B9-A1C8-453B58811716}"/>
                </a:ext>
              </a:extLst>
            </p:cNvPr>
            <p:cNvSpPr txBox="1">
              <a:spLocks/>
            </p:cNvSpPr>
            <p:nvPr/>
          </p:nvSpPr>
          <p:spPr>
            <a:xfrm>
              <a:off x="10851863" y="7764487"/>
              <a:ext cx="1221093" cy="373840"/>
            </a:xfrm>
            <a:prstGeom prst="rect">
              <a:avLst/>
            </a:prstGeom>
          </p:spPr>
          <p:txBody>
            <a:bodyPr vert="horz" lIns="0" tIns="0" rIns="0" bIns="0" rtlCol="0" anchor="ctr">
              <a:noAutofit/>
            </a:bodyPr>
            <a:lstStyle>
              <a:lvl1pPr marL="182880" indent="-182880" algn="l" defTabSz="914400" rtl="0" eaLnBrk="1" latinLnBrk="0" hangingPunct="1">
                <a:spcBef>
                  <a:spcPct val="20000"/>
                </a:spcBef>
                <a:buClr>
                  <a:srgbClr val="415560"/>
                </a:buClr>
                <a:buFont typeface="Arial" pitchFamily="34" charset="0"/>
                <a:buChar char="•"/>
                <a:defRPr sz="1000" kern="1200">
                  <a:solidFill>
                    <a:schemeClr val="accent1"/>
                  </a:solidFill>
                  <a:latin typeface="Arial" pitchFamily="34" charset="0"/>
                  <a:ea typeface="+mn-ea"/>
                  <a:cs typeface="Arial" pitchFamily="34" charset="0"/>
                </a:defRPr>
              </a:lvl1pPr>
              <a:lvl2pPr marL="365760" indent="-182880" algn="l" defTabSz="914400" rtl="0" eaLnBrk="1" latinLnBrk="0" hangingPunct="1">
                <a:spcBef>
                  <a:spcPct val="20000"/>
                </a:spcBef>
                <a:buClr>
                  <a:srgbClr val="415560"/>
                </a:buClr>
                <a:buFont typeface="Arial" pitchFamily="34" charset="0"/>
                <a:buChar char="–"/>
                <a:defRPr sz="1000" kern="1200">
                  <a:solidFill>
                    <a:schemeClr val="tx1"/>
                  </a:solidFill>
                  <a:latin typeface="Arial" pitchFamily="34" charset="0"/>
                  <a:ea typeface="+mn-ea"/>
                  <a:cs typeface="Arial" pitchFamily="34" charset="0"/>
                </a:defRPr>
              </a:lvl2pPr>
              <a:lvl3pPr marL="548640" indent="-182880" algn="l" defTabSz="914400" rtl="0" eaLnBrk="1" latinLnBrk="0" hangingPunct="1">
                <a:spcBef>
                  <a:spcPct val="20000"/>
                </a:spcBef>
                <a:buClr>
                  <a:srgbClr val="415560"/>
                </a:buClr>
                <a:buFont typeface="Arial" pitchFamily="34" charset="0"/>
                <a:buChar char="»"/>
                <a:defRPr sz="1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rgbClr val="415560"/>
                </a:buClr>
                <a:buFont typeface="Arial" pitchFamily="34" charset="0"/>
                <a:buChar char="–"/>
                <a:defRPr sz="2400" kern="1200">
                  <a:solidFill>
                    <a:schemeClr val="tx1"/>
                  </a:solidFill>
                  <a:latin typeface="Arial Narrow" pitchFamily="34" charset="0"/>
                  <a:ea typeface="+mn-ea"/>
                  <a:cs typeface="Arial" pitchFamily="34" charset="0"/>
                </a:defRPr>
              </a:lvl4pPr>
              <a:lvl5pPr marL="2057400" indent="-228600" algn="l" defTabSz="914400" rtl="0" eaLnBrk="1" latinLnBrk="0" hangingPunct="1">
                <a:spcBef>
                  <a:spcPct val="20000"/>
                </a:spcBef>
                <a:buClr>
                  <a:srgbClr val="415560"/>
                </a:buClr>
                <a:buFont typeface="Arial" pitchFamily="34" charset="0"/>
                <a:buChar char="»"/>
                <a:defRPr sz="2400" kern="1200">
                  <a:solidFill>
                    <a:schemeClr val="tx1"/>
                  </a:solidFill>
                  <a:latin typeface="Arial Narrow"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000" b="1" dirty="0">
                  <a:solidFill>
                    <a:srgbClr val="43B049"/>
                  </a:solidFill>
                  <a:latin typeface="Arial"/>
                  <a:ea typeface="MS PGothic"/>
                </a:rPr>
                <a:t>Median</a:t>
              </a:r>
            </a:p>
          </p:txBody>
        </p:sp>
      </p:grpSp>
      <p:sp>
        <p:nvSpPr>
          <p:cNvPr id="38" name="Title 3">
            <a:extLst>
              <a:ext uri="{FF2B5EF4-FFF2-40B4-BE49-F238E27FC236}">
                <a16:creationId xmlns:a16="http://schemas.microsoft.com/office/drawing/2014/main" id="{179A9835-E333-4DC3-A123-0884728BB039}"/>
              </a:ext>
            </a:extLst>
          </p:cNvPr>
          <p:cNvSpPr>
            <a:spLocks noGrp="1"/>
          </p:cNvSpPr>
          <p:nvPr>
            <p:ph type="title"/>
          </p:nvPr>
        </p:nvSpPr>
        <p:spPr>
          <a:xfrm>
            <a:off x="710835" y="885463"/>
            <a:ext cx="10365566" cy="373839"/>
          </a:xfrm>
        </p:spPr>
        <p:txBody>
          <a:bodyPr/>
          <a:lstStyle/>
          <a:p>
            <a:r>
              <a:rPr lang="en-US" sz="1600" kern="1200" dirty="0">
                <a:solidFill>
                  <a:srgbClr val="4D4D4F"/>
                </a:solidFill>
                <a:latin typeface="+mn-lt"/>
                <a:ea typeface="+mn-ea"/>
                <a:cs typeface="+mn-cs"/>
              </a:rPr>
              <a:t>Estimates as of March 31, 2021 (approximately)</a:t>
            </a:r>
          </a:p>
        </p:txBody>
      </p:sp>
      <p:sp>
        <p:nvSpPr>
          <p:cNvPr id="40" name="Title 3">
            <a:extLst>
              <a:ext uri="{FF2B5EF4-FFF2-40B4-BE49-F238E27FC236}">
                <a16:creationId xmlns:a16="http://schemas.microsoft.com/office/drawing/2014/main" id="{48582869-2A22-4563-B8BF-AE485563B77C}"/>
              </a:ext>
            </a:extLst>
          </p:cNvPr>
          <p:cNvSpPr txBox="1">
            <a:spLocks/>
          </p:cNvSpPr>
          <p:nvPr/>
        </p:nvSpPr>
        <p:spPr>
          <a:xfrm>
            <a:off x="678177" y="501713"/>
            <a:ext cx="10365566" cy="373839"/>
          </a:xfrm>
          <a:prstGeom prst="rect">
            <a:avLst/>
          </a:prstGeom>
        </p:spPr>
        <p:txBody>
          <a:bodyPr vert="horz" lIns="91440" tIns="45720" rIns="91440" bIns="45720" rtlCol="0" anchor="ctr">
            <a:noAutofit/>
          </a:bodyPr>
          <a:lstStyle>
            <a:lvl1pPr algn="l" defTabSz="914400" rtl="0" eaLnBrk="1" latinLnBrk="0" hangingPunct="1">
              <a:lnSpc>
                <a:spcPct val="113000"/>
              </a:lnSpc>
              <a:spcBef>
                <a:spcPct val="0"/>
              </a:spcBef>
              <a:buNone/>
              <a:defRPr sz="2800" kern="2400" spc="-60" baseline="0">
                <a:solidFill>
                  <a:schemeClr val="tx2"/>
                </a:solidFill>
                <a:latin typeface="+mj-lt"/>
                <a:ea typeface="+mj-ea"/>
                <a:cs typeface="+mj-cs"/>
              </a:defRPr>
            </a:lvl1pPr>
          </a:lstStyle>
          <a:p>
            <a:r>
              <a:rPr lang="en-US" dirty="0"/>
              <a:t>Long-Term Inflation Expectations (5 to 10 Years Ahead)</a:t>
            </a:r>
          </a:p>
        </p:txBody>
      </p:sp>
      <p:sp>
        <p:nvSpPr>
          <p:cNvPr id="2" name="TextBox 1">
            <a:extLst>
              <a:ext uri="{FF2B5EF4-FFF2-40B4-BE49-F238E27FC236}">
                <a16:creationId xmlns:a16="http://schemas.microsoft.com/office/drawing/2014/main" id="{445BD3D3-FE83-49A4-8C99-AE657A5EC0B2}"/>
              </a:ext>
            </a:extLst>
          </p:cNvPr>
          <p:cNvSpPr txBox="1"/>
          <p:nvPr/>
        </p:nvSpPr>
        <p:spPr>
          <a:xfrm>
            <a:off x="9482395" y="1945434"/>
            <a:ext cx="2312445" cy="1168402"/>
          </a:xfrm>
          <a:prstGeom prst="rect">
            <a:avLst/>
          </a:prstGeom>
          <a:noFill/>
          <a:ln w="28575">
            <a:solidFill>
              <a:srgbClr val="D00070"/>
            </a:solidFill>
            <a:prstDash val="dash"/>
          </a:ln>
        </p:spPr>
        <p:txBody>
          <a:bodyPr wrap="square" rtlCol="0" anchor="ctr">
            <a:noAutofit/>
          </a:bodyPr>
          <a:lstStyle/>
          <a:p>
            <a:pPr algn="ctr"/>
            <a:r>
              <a:rPr lang="en-US" sz="1600" dirty="0"/>
              <a:t>What was the median estimated long-term inflation as of </a:t>
            </a:r>
            <a:r>
              <a:rPr lang="en-US" sz="1600" b="1" dirty="0"/>
              <a:t>December 31, 2020?</a:t>
            </a:r>
          </a:p>
        </p:txBody>
      </p:sp>
      <p:sp>
        <p:nvSpPr>
          <p:cNvPr id="17" name="TextBox 16">
            <a:extLst>
              <a:ext uri="{FF2B5EF4-FFF2-40B4-BE49-F238E27FC236}">
                <a16:creationId xmlns:a16="http://schemas.microsoft.com/office/drawing/2014/main" id="{E613A6A0-F3A7-4C16-9407-065BA691E02F}"/>
              </a:ext>
            </a:extLst>
          </p:cNvPr>
          <p:cNvSpPr txBox="1"/>
          <p:nvPr/>
        </p:nvSpPr>
        <p:spPr>
          <a:xfrm>
            <a:off x="9768904" y="3275876"/>
            <a:ext cx="1739425" cy="769441"/>
          </a:xfrm>
          <a:prstGeom prst="rect">
            <a:avLst/>
          </a:prstGeom>
          <a:noFill/>
          <a:ln w="28575">
            <a:noFill/>
            <a:prstDash val="dash"/>
          </a:ln>
        </p:spPr>
        <p:txBody>
          <a:bodyPr wrap="square" rtlCol="0">
            <a:spAutoFit/>
          </a:bodyPr>
          <a:lstStyle/>
          <a:p>
            <a:pPr algn="l"/>
            <a:r>
              <a:rPr lang="en-US" sz="4400" b="1" dirty="0">
                <a:solidFill>
                  <a:srgbClr val="D00070"/>
                </a:solidFill>
              </a:rPr>
              <a:t>2.1%</a:t>
            </a:r>
          </a:p>
        </p:txBody>
      </p:sp>
    </p:spTree>
    <p:extLst>
      <p:ext uri="{BB962C8B-B14F-4D97-AF65-F5344CB8AC3E}">
        <p14:creationId xmlns:p14="http://schemas.microsoft.com/office/powerpoint/2010/main" val="27629244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A86FD-5F4F-C74E-903F-6802EC497751}"/>
              </a:ext>
            </a:extLst>
          </p:cNvPr>
          <p:cNvSpPr>
            <a:spLocks noGrp="1"/>
          </p:cNvSpPr>
          <p:nvPr>
            <p:ph type="title"/>
          </p:nvPr>
        </p:nvSpPr>
        <p:spPr>
          <a:xfrm>
            <a:off x="739248" y="2646210"/>
            <a:ext cx="8950103" cy="846522"/>
          </a:xfrm>
        </p:spPr>
        <p:txBody>
          <a:bodyPr/>
          <a:lstStyle/>
          <a:p>
            <a:pPr marL="0" marR="0">
              <a:lnSpc>
                <a:spcPct val="107000"/>
              </a:lnSpc>
              <a:spcBef>
                <a:spcPts val="0"/>
              </a:spcBef>
              <a:spcAft>
                <a:spcPts val="0"/>
              </a:spcAft>
            </a:pPr>
            <a:r>
              <a:rPr lang="en-US" dirty="0">
                <a:solidFill>
                  <a:srgbClr val="43B049"/>
                </a:solidFill>
              </a:rPr>
              <a:t>Key Points </a:t>
            </a:r>
            <a:r>
              <a:rPr lang="en-US" dirty="0">
                <a:solidFill>
                  <a:schemeClr val="tx1"/>
                </a:solidFill>
              </a:rPr>
              <a:t>to Remember</a:t>
            </a:r>
          </a:p>
        </p:txBody>
      </p:sp>
      <p:sp>
        <p:nvSpPr>
          <p:cNvPr id="16" name="Slide Number Placeholder 5">
            <a:extLst>
              <a:ext uri="{FF2B5EF4-FFF2-40B4-BE49-F238E27FC236}">
                <a16:creationId xmlns:a16="http://schemas.microsoft.com/office/drawing/2014/main" id="{D036B929-B688-5F46-A9EF-9F22F2E16670}"/>
              </a:ext>
            </a:extLst>
          </p:cNvPr>
          <p:cNvSpPr>
            <a:spLocks noGrp="1"/>
          </p:cNvSpPr>
          <p:nvPr>
            <p:ph type="sldNum" sz="quarter" idx="12"/>
          </p:nvPr>
        </p:nvSpPr>
        <p:spPr>
          <a:xfrm>
            <a:off x="11766550" y="6454775"/>
            <a:ext cx="425450" cy="174625"/>
          </a:xfrm>
          <a:prstGeom prst="rect">
            <a:avLst/>
          </a:prstGeom>
        </p:spPr>
        <p:txBody>
          <a:bodyPr/>
          <a:lstStyle/>
          <a:p>
            <a:fld id="{CB7FE98A-78B1-495F-8A5C-53E48422F91F}" type="slidenum">
              <a:rPr lang="en-US" smtClean="0"/>
              <a:pPr/>
              <a:t>28</a:t>
            </a:fld>
            <a:endParaRPr lang="en-US"/>
          </a:p>
        </p:txBody>
      </p:sp>
    </p:spTree>
    <p:extLst>
      <p:ext uri="{BB962C8B-B14F-4D97-AF65-F5344CB8AC3E}">
        <p14:creationId xmlns:p14="http://schemas.microsoft.com/office/powerpoint/2010/main" val="42107175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5DE0D7C2-EF43-4FEB-BAE6-30D35BE2558C}"/>
              </a:ext>
            </a:extLst>
          </p:cNvPr>
          <p:cNvSpPr>
            <a:spLocks noGrp="1"/>
          </p:cNvSpPr>
          <p:nvPr>
            <p:ph type="sldNum" sz="quarter" idx="12"/>
          </p:nvPr>
        </p:nvSpPr>
        <p:spPr/>
        <p:txBody>
          <a:bodyPr/>
          <a:lstStyle/>
          <a:p>
            <a:fld id="{CB7FE98A-78B1-495F-8A5C-53E48422F91F}" type="slidenum">
              <a:rPr lang="en-US" smtClean="0"/>
              <a:pPr/>
              <a:t>29</a:t>
            </a:fld>
            <a:endParaRPr lang="en-US" dirty="0"/>
          </a:p>
        </p:txBody>
      </p:sp>
      <p:sp>
        <p:nvSpPr>
          <p:cNvPr id="17" name="Text Placeholder 1">
            <a:extLst>
              <a:ext uri="{FF2B5EF4-FFF2-40B4-BE49-F238E27FC236}">
                <a16:creationId xmlns:a16="http://schemas.microsoft.com/office/drawing/2014/main" id="{C7DA7A29-4E6A-444D-92F9-41B909DE9A5C}"/>
              </a:ext>
            </a:extLst>
          </p:cNvPr>
          <p:cNvSpPr txBox="1">
            <a:spLocks/>
          </p:cNvSpPr>
          <p:nvPr/>
        </p:nvSpPr>
        <p:spPr>
          <a:xfrm>
            <a:off x="838198" y="1068970"/>
            <a:ext cx="9515765" cy="4572000"/>
          </a:xfrm>
          <a:prstGeom prst="rect">
            <a:avLst/>
          </a:prstGeom>
        </p:spPr>
        <p:txBody>
          <a:bodyPr lIns="0" rIns="0"/>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230188" indent="-114300" algn="l" defTabSz="914400" rtl="0" eaLnBrk="1" latinLnBrk="0" hangingPunct="1">
              <a:lnSpc>
                <a:spcPct val="100000"/>
              </a:lnSpc>
              <a:spcBef>
                <a:spcPts val="50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461963" indent="-230188" algn="l" defTabSz="914400" rtl="0" eaLnBrk="1" latinLnBrk="0" hangingPunct="1">
              <a:lnSpc>
                <a:spcPct val="100000"/>
              </a:lnSpc>
              <a:spcBef>
                <a:spcPts val="500"/>
              </a:spcBef>
              <a:buClr>
                <a:schemeClr val="accent2"/>
              </a:buClr>
              <a:buFont typeface="System Font Regular"/>
              <a:buChar char="—"/>
              <a:tabLst/>
              <a:defRPr sz="1400" kern="1200">
                <a:solidFill>
                  <a:schemeClr val="tx1"/>
                </a:solidFill>
                <a:latin typeface="+mn-lt"/>
                <a:ea typeface="+mn-ea"/>
                <a:cs typeface="+mn-cs"/>
              </a:defRPr>
            </a:lvl3pPr>
            <a:lvl4pPr marL="574675" indent="-225425" algn="l" defTabSz="914400" rtl="0" eaLnBrk="1" latinLnBrk="0" hangingPunct="1">
              <a:lnSpc>
                <a:spcPct val="100000"/>
              </a:lnSpc>
              <a:spcBef>
                <a:spcPts val="500"/>
              </a:spcBef>
              <a:buClr>
                <a:schemeClr val="accent2"/>
              </a:buClr>
              <a:buFont typeface="Courier New" panose="02070309020205020404" pitchFamily="49" charset="0"/>
              <a:buChar char="o"/>
              <a:tabLst/>
              <a:defRPr sz="1400" kern="1200">
                <a:solidFill>
                  <a:schemeClr val="tx1"/>
                </a:solidFill>
                <a:latin typeface="+mn-lt"/>
                <a:ea typeface="+mn-ea"/>
                <a:cs typeface="+mn-cs"/>
              </a:defRPr>
            </a:lvl4pPr>
            <a:lvl5pPr marL="685800" indent="-220663" algn="l" defTabSz="914400" rtl="0" eaLnBrk="1" latinLnBrk="0" hangingPunct="1">
              <a:lnSpc>
                <a:spcPct val="100000"/>
              </a:lnSpc>
              <a:spcBef>
                <a:spcPts val="500"/>
              </a:spcBef>
              <a:buClr>
                <a:schemeClr val="accent2"/>
              </a:buClr>
              <a:buFont typeface="System Font Regular"/>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spcBef>
                <a:spcPts val="400"/>
              </a:spcBef>
            </a:pPr>
            <a:endParaRPr lang="en-US" sz="1200" spc="10" dirty="0">
              <a:solidFill>
                <a:srgbClr val="4D4D4F"/>
              </a:solidFill>
            </a:endParaRPr>
          </a:p>
        </p:txBody>
      </p:sp>
      <p:sp>
        <p:nvSpPr>
          <p:cNvPr id="45" name="TextBox 44">
            <a:extLst>
              <a:ext uri="{FF2B5EF4-FFF2-40B4-BE49-F238E27FC236}">
                <a16:creationId xmlns:a16="http://schemas.microsoft.com/office/drawing/2014/main" id="{8B133780-ED08-4D7E-B43E-7C9467BA6DF9}"/>
              </a:ext>
            </a:extLst>
          </p:cNvPr>
          <p:cNvSpPr txBox="1"/>
          <p:nvPr/>
        </p:nvSpPr>
        <p:spPr>
          <a:xfrm>
            <a:off x="793902" y="1847850"/>
            <a:ext cx="9895034" cy="4647426"/>
          </a:xfrm>
          <a:prstGeom prst="rect">
            <a:avLst/>
          </a:prstGeom>
          <a:noFill/>
        </p:spPr>
        <p:txBody>
          <a:bodyPr wrap="square" rtlCol="0">
            <a:spAutoFit/>
          </a:bodyPr>
          <a:lstStyle/>
          <a:p>
            <a:pPr marL="342900" lvl="0" indent="-342900">
              <a:buClr>
                <a:srgbClr val="43B049"/>
              </a:buClr>
              <a:buFont typeface="Arial" panose="020B0604020202020204" pitchFamily="34" charset="0"/>
              <a:buChar char="•"/>
            </a:pPr>
            <a:r>
              <a:rPr lang="en-US" sz="2000" dirty="0"/>
              <a:t>The ERP is forward-looking and cannot be observed</a:t>
            </a:r>
          </a:p>
          <a:p>
            <a:pPr marL="342900" lvl="0" indent="-342900">
              <a:buClr>
                <a:srgbClr val="43B049"/>
              </a:buClr>
              <a:buFont typeface="Arial" panose="020B0604020202020204" pitchFamily="34" charset="0"/>
              <a:buChar char="•"/>
            </a:pPr>
            <a:endParaRPr lang="en-US" sz="2000" dirty="0"/>
          </a:p>
          <a:p>
            <a:pPr marL="342900" lvl="0" indent="-342900">
              <a:buClr>
                <a:srgbClr val="43B049"/>
              </a:buClr>
              <a:buFont typeface="Arial" panose="020B0604020202020204" pitchFamily="34" charset="0"/>
              <a:buChar char="•"/>
            </a:pPr>
            <a:endParaRPr lang="en-US" sz="2000" dirty="0"/>
          </a:p>
          <a:p>
            <a:pPr marL="342900" lvl="0" indent="-342900">
              <a:buClr>
                <a:srgbClr val="43B049"/>
              </a:buClr>
              <a:buFont typeface="Arial" panose="020B0604020202020204" pitchFamily="34" charset="0"/>
              <a:buChar char="•"/>
            </a:pPr>
            <a:r>
              <a:rPr lang="en-US" sz="2000" dirty="0"/>
              <a:t>The ERP is cyclical (it changes depending on the overall economic environment)</a:t>
            </a:r>
          </a:p>
          <a:p>
            <a:pPr marL="342900" lvl="0" indent="-342900">
              <a:buClr>
                <a:srgbClr val="43B049"/>
              </a:buClr>
              <a:buFont typeface="Arial" panose="020B0604020202020204" pitchFamily="34" charset="0"/>
              <a:buChar char="•"/>
            </a:pPr>
            <a:endParaRPr lang="en-US" sz="2000" dirty="0"/>
          </a:p>
          <a:p>
            <a:pPr marL="342900" lvl="0" indent="-342900">
              <a:buClr>
                <a:srgbClr val="43B049"/>
              </a:buClr>
              <a:buFont typeface="Arial" panose="020B0604020202020204" pitchFamily="34" charset="0"/>
              <a:buChar char="•"/>
            </a:pPr>
            <a:endParaRPr lang="en-US" sz="2000" dirty="0"/>
          </a:p>
          <a:p>
            <a:pPr marL="342900" lvl="0" indent="-342900">
              <a:buClr>
                <a:srgbClr val="43B049"/>
              </a:buClr>
              <a:buFont typeface="Arial" panose="020B0604020202020204" pitchFamily="34" charset="0"/>
              <a:buChar char="•"/>
            </a:pPr>
            <a:endParaRPr lang="en-US" sz="2000" dirty="0"/>
          </a:p>
          <a:p>
            <a:pPr marL="342900" lvl="0" indent="-342900">
              <a:buClr>
                <a:srgbClr val="43B049"/>
              </a:buClr>
              <a:buFont typeface="Arial" panose="020B0604020202020204" pitchFamily="34" charset="0"/>
              <a:buChar char="•"/>
            </a:pPr>
            <a:r>
              <a:rPr lang="en-US" sz="2000" dirty="0"/>
              <a:t>There is no single "perfect" ERP estimation method. Each model has its strengths and weaknesses, so using multiple models is recommended.</a:t>
            </a:r>
          </a:p>
          <a:p>
            <a:pPr marL="342900" lvl="0" indent="-342900">
              <a:buClr>
                <a:srgbClr val="43B049"/>
              </a:buClr>
              <a:buFont typeface="Arial" panose="020B0604020202020204" pitchFamily="34" charset="0"/>
              <a:buChar char="•"/>
            </a:pPr>
            <a:endParaRPr lang="en-US" sz="2000" dirty="0"/>
          </a:p>
          <a:p>
            <a:pPr marL="342900" lvl="0" indent="-342900">
              <a:buClr>
                <a:srgbClr val="43B049"/>
              </a:buClr>
              <a:buFont typeface="Arial" panose="020B0604020202020204" pitchFamily="34" charset="0"/>
              <a:buChar char="•"/>
            </a:pPr>
            <a:endParaRPr lang="en-US" sz="2000" dirty="0"/>
          </a:p>
          <a:p>
            <a:pPr marL="342900" lvl="0" indent="-342900">
              <a:buClr>
                <a:srgbClr val="43B049"/>
              </a:buClr>
              <a:buFont typeface="Arial" panose="020B0604020202020204" pitchFamily="34" charset="0"/>
              <a:buChar char="•"/>
            </a:pPr>
            <a:r>
              <a:rPr lang="en-US" sz="2000" dirty="0"/>
              <a:t>The ERP is NOT independent from your choice of risk-free rate.  Ultimately, the Base Cost of Equity (= Rf + ERP) should make sense</a:t>
            </a:r>
          </a:p>
          <a:p>
            <a:pPr marL="342900" lvl="0" indent="-342900">
              <a:buClr>
                <a:srgbClr val="43B049"/>
              </a:buClr>
              <a:buFont typeface="Arial" panose="020B0604020202020204" pitchFamily="34" charset="0"/>
              <a:buChar char="•"/>
            </a:pPr>
            <a:endParaRPr lang="en-US" sz="2000" dirty="0"/>
          </a:p>
          <a:p>
            <a:pPr marL="285750" indent="-285750">
              <a:buFont typeface="Arial" panose="020B0604020202020204" pitchFamily="34" charset="0"/>
              <a:buChar char="•"/>
            </a:pPr>
            <a:endParaRPr lang="en-US" sz="1600" dirty="0"/>
          </a:p>
        </p:txBody>
      </p:sp>
      <p:sp>
        <p:nvSpPr>
          <p:cNvPr id="46" name="Title 3">
            <a:extLst>
              <a:ext uri="{FF2B5EF4-FFF2-40B4-BE49-F238E27FC236}">
                <a16:creationId xmlns:a16="http://schemas.microsoft.com/office/drawing/2014/main" id="{1F728B40-B254-4D41-A73E-31DCE6910DE9}"/>
              </a:ext>
            </a:extLst>
          </p:cNvPr>
          <p:cNvSpPr txBox="1">
            <a:spLocks/>
          </p:cNvSpPr>
          <p:nvPr/>
        </p:nvSpPr>
        <p:spPr>
          <a:xfrm>
            <a:off x="754380" y="590047"/>
            <a:ext cx="9528464" cy="373839"/>
          </a:xfrm>
          <a:prstGeom prst="rect">
            <a:avLst/>
          </a:prstGeom>
        </p:spPr>
        <p:txBody>
          <a:bodyPr vert="horz" lIns="0" tIns="45720" rIns="91440" bIns="45720" rtlCol="0" anchor="ctr">
            <a:noAutofit/>
          </a:bodyPr>
          <a:lstStyle>
            <a:lvl1pPr algn="l" defTabSz="914400" rtl="0" eaLnBrk="1" latinLnBrk="0" hangingPunct="1">
              <a:lnSpc>
                <a:spcPct val="113000"/>
              </a:lnSpc>
              <a:spcBef>
                <a:spcPct val="0"/>
              </a:spcBef>
              <a:buNone/>
              <a:defRPr sz="2800" kern="2400" spc="-60" baseline="0">
                <a:solidFill>
                  <a:schemeClr val="tx2"/>
                </a:solidFill>
                <a:latin typeface="+mj-lt"/>
                <a:ea typeface="+mj-ea"/>
                <a:cs typeface="+mj-cs"/>
              </a:defRPr>
            </a:lvl1pPr>
          </a:lstStyle>
          <a:p>
            <a:r>
              <a:rPr lang="en-US" dirty="0"/>
              <a:t>Key Points to Remember</a:t>
            </a:r>
          </a:p>
        </p:txBody>
      </p:sp>
    </p:spTree>
    <p:extLst>
      <p:ext uri="{BB962C8B-B14F-4D97-AF65-F5344CB8AC3E}">
        <p14:creationId xmlns:p14="http://schemas.microsoft.com/office/powerpoint/2010/main" val="1550634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5DE0D7C2-EF43-4FEB-BAE6-30D35BE2558C}"/>
              </a:ext>
            </a:extLst>
          </p:cNvPr>
          <p:cNvSpPr>
            <a:spLocks noGrp="1"/>
          </p:cNvSpPr>
          <p:nvPr>
            <p:ph type="sldNum" sz="quarter" idx="12"/>
          </p:nvPr>
        </p:nvSpPr>
        <p:spPr/>
        <p:txBody>
          <a:bodyPr/>
          <a:lstStyle/>
          <a:p>
            <a:fld id="{CB7FE98A-78B1-495F-8A5C-53E48422F91F}" type="slidenum">
              <a:rPr lang="en-US" smtClean="0"/>
              <a:pPr/>
              <a:t>3</a:t>
            </a:fld>
            <a:endParaRPr lang="en-US" dirty="0"/>
          </a:p>
        </p:txBody>
      </p:sp>
      <p:sp>
        <p:nvSpPr>
          <p:cNvPr id="4" name="Title 3">
            <a:extLst>
              <a:ext uri="{FF2B5EF4-FFF2-40B4-BE49-F238E27FC236}">
                <a16:creationId xmlns:a16="http://schemas.microsoft.com/office/drawing/2014/main" id="{E06AAC68-BD6E-4276-B3FB-00C472E8E194}"/>
              </a:ext>
            </a:extLst>
          </p:cNvPr>
          <p:cNvSpPr>
            <a:spLocks noGrp="1"/>
          </p:cNvSpPr>
          <p:nvPr>
            <p:ph type="title"/>
          </p:nvPr>
        </p:nvSpPr>
        <p:spPr/>
        <p:txBody>
          <a:bodyPr/>
          <a:lstStyle/>
          <a:p>
            <a:r>
              <a:rPr lang="en-US" dirty="0"/>
              <a:t>About Kroll (Formerly, Duff &amp; Phelps)</a:t>
            </a:r>
          </a:p>
        </p:txBody>
      </p:sp>
      <p:sp>
        <p:nvSpPr>
          <p:cNvPr id="12" name="Text Placeholder 1">
            <a:extLst>
              <a:ext uri="{FF2B5EF4-FFF2-40B4-BE49-F238E27FC236}">
                <a16:creationId xmlns:a16="http://schemas.microsoft.com/office/drawing/2014/main" id="{3DCE8D43-EB20-4F31-8401-8DDB2299B8FE}"/>
              </a:ext>
            </a:extLst>
          </p:cNvPr>
          <p:cNvSpPr txBox="1">
            <a:spLocks/>
          </p:cNvSpPr>
          <p:nvPr/>
        </p:nvSpPr>
        <p:spPr>
          <a:xfrm>
            <a:off x="838198" y="1600200"/>
            <a:ext cx="2631600" cy="4572000"/>
          </a:xfrm>
          <a:prstGeom prst="rect">
            <a:avLst/>
          </a:prstGeom>
        </p:spPr>
        <p:txBody>
          <a:bodyPr lIns="0" rIns="0"/>
          <a:lstStyle>
            <a:lvl1pPr marL="0" indent="0" algn="l" defTabSz="914400" rtl="0" eaLnBrk="1" latinLnBrk="0" hangingPunct="1">
              <a:lnSpc>
                <a:spcPct val="100000"/>
              </a:lnSpc>
              <a:spcBef>
                <a:spcPts val="1000"/>
              </a:spcBef>
              <a:buFont typeface="Arial" panose="020B0604020202020204" pitchFamily="34" charset="0"/>
              <a:buNone/>
              <a:defRPr sz="1600" kern="1200">
                <a:solidFill>
                  <a:schemeClr val="tx1"/>
                </a:solidFill>
                <a:latin typeface="+mn-lt"/>
                <a:ea typeface="+mn-ea"/>
                <a:cs typeface="+mn-cs"/>
              </a:defRPr>
            </a:lvl1pPr>
            <a:lvl2pPr marL="230188" indent="-114300" algn="l" defTabSz="914400" rtl="0" eaLnBrk="1" latinLnBrk="0" hangingPunct="1">
              <a:lnSpc>
                <a:spcPct val="100000"/>
              </a:lnSpc>
              <a:spcBef>
                <a:spcPts val="500"/>
              </a:spcBef>
              <a:buClr>
                <a:schemeClr val="accent2"/>
              </a:buClr>
              <a:buFont typeface="Arial" panose="020B0604020202020204" pitchFamily="34" charset="0"/>
              <a:buChar char="•"/>
              <a:tabLst/>
              <a:defRPr sz="1600" kern="1200">
                <a:solidFill>
                  <a:schemeClr val="tx1"/>
                </a:solidFill>
                <a:latin typeface="+mn-lt"/>
                <a:ea typeface="+mn-ea"/>
                <a:cs typeface="+mn-cs"/>
              </a:defRPr>
            </a:lvl2pPr>
            <a:lvl3pPr marL="461963" indent="-230188" algn="l" defTabSz="914400" rtl="0" eaLnBrk="1" latinLnBrk="0" hangingPunct="1">
              <a:lnSpc>
                <a:spcPct val="100000"/>
              </a:lnSpc>
              <a:spcBef>
                <a:spcPts val="500"/>
              </a:spcBef>
              <a:buClr>
                <a:schemeClr val="accent2"/>
              </a:buClr>
              <a:buFont typeface="System Font Regular"/>
              <a:buChar char="—"/>
              <a:tabLst/>
              <a:defRPr sz="1400" kern="1200">
                <a:solidFill>
                  <a:schemeClr val="tx1"/>
                </a:solidFill>
                <a:latin typeface="+mn-lt"/>
                <a:ea typeface="+mn-ea"/>
                <a:cs typeface="+mn-cs"/>
              </a:defRPr>
            </a:lvl3pPr>
            <a:lvl4pPr marL="574675" indent="-225425" algn="l" defTabSz="914400" rtl="0" eaLnBrk="1" latinLnBrk="0" hangingPunct="1">
              <a:lnSpc>
                <a:spcPct val="100000"/>
              </a:lnSpc>
              <a:spcBef>
                <a:spcPts val="500"/>
              </a:spcBef>
              <a:buClr>
                <a:schemeClr val="accent2"/>
              </a:buClr>
              <a:buFont typeface="Courier New" panose="02070309020205020404" pitchFamily="49" charset="0"/>
              <a:buChar char="o"/>
              <a:tabLst/>
              <a:defRPr sz="1400" kern="1200">
                <a:solidFill>
                  <a:schemeClr val="tx1"/>
                </a:solidFill>
                <a:latin typeface="+mn-lt"/>
                <a:ea typeface="+mn-ea"/>
                <a:cs typeface="+mn-cs"/>
              </a:defRPr>
            </a:lvl4pPr>
            <a:lvl5pPr marL="685800" indent="-220663" algn="l" defTabSz="914400" rtl="0" eaLnBrk="1" latinLnBrk="0" hangingPunct="1">
              <a:lnSpc>
                <a:spcPct val="100000"/>
              </a:lnSpc>
              <a:spcBef>
                <a:spcPts val="500"/>
              </a:spcBef>
              <a:buClr>
                <a:schemeClr val="accent2"/>
              </a:buClr>
              <a:buFont typeface="System Font Regular"/>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spcBef>
                <a:spcPts val="400"/>
              </a:spcBef>
            </a:pPr>
            <a:r>
              <a:rPr lang="en-US" sz="1400" spc="10" dirty="0"/>
              <a:t>Kroll is the world’s premier provider of services and digital products related to </a:t>
            </a:r>
            <a:r>
              <a:rPr lang="en-US" sz="1400" b="1" spc="10" dirty="0"/>
              <a:t>valuation, governance, risk and transparency</a:t>
            </a:r>
            <a:r>
              <a:rPr lang="en-US" sz="1400" spc="10" dirty="0"/>
              <a:t>. We work with clients across diverse sectors in the areas of valuation, expert services, investigations, cyber security, corporate finance, restructuring, legal and business solutions, data analytics and regulatory compliance. </a:t>
            </a:r>
          </a:p>
          <a:p>
            <a:pPr>
              <a:lnSpc>
                <a:spcPct val="125000"/>
              </a:lnSpc>
              <a:spcBef>
                <a:spcPts val="400"/>
              </a:spcBef>
            </a:pPr>
            <a:r>
              <a:rPr lang="en-US" sz="1400" spc="10" dirty="0"/>
              <a:t>The firm’s nearly </a:t>
            </a:r>
            <a:r>
              <a:rPr lang="en-US" sz="1400" b="1" spc="10" dirty="0"/>
              <a:t>5,000 professionals </a:t>
            </a:r>
            <a:r>
              <a:rPr lang="en-US" sz="1400" spc="10" dirty="0"/>
              <a:t>are located in </a:t>
            </a:r>
            <a:br>
              <a:rPr lang="en-US" sz="1400" spc="10" dirty="0"/>
            </a:br>
            <a:r>
              <a:rPr lang="en-US" sz="1400" b="1" spc="10" dirty="0"/>
              <a:t>30 countries and territories</a:t>
            </a:r>
            <a:r>
              <a:rPr lang="en-US" sz="1400" spc="10" dirty="0"/>
              <a:t> around the world. </a:t>
            </a:r>
          </a:p>
        </p:txBody>
      </p:sp>
      <p:sp>
        <p:nvSpPr>
          <p:cNvPr id="59" name="Rectangle 58">
            <a:extLst>
              <a:ext uri="{FF2B5EF4-FFF2-40B4-BE49-F238E27FC236}">
                <a16:creationId xmlns:a16="http://schemas.microsoft.com/office/drawing/2014/main" id="{D8843B19-F0BD-4821-8987-4086B05803F9}"/>
              </a:ext>
            </a:extLst>
          </p:cNvPr>
          <p:cNvSpPr/>
          <p:nvPr/>
        </p:nvSpPr>
        <p:spPr>
          <a:xfrm>
            <a:off x="3705225" y="1600200"/>
            <a:ext cx="2543565" cy="4486275"/>
          </a:xfrm>
          <a:prstGeom prst="rect">
            <a:avLst/>
          </a:prstGeom>
          <a:solidFill>
            <a:schemeClr val="accent2"/>
          </a:solidFill>
          <a:ln w="19050">
            <a:noFill/>
          </a:ln>
        </p:spPr>
        <p:txBody>
          <a:bodyPr vert="horz" lIns="0" tIns="0" rIns="0" bIns="0" spcCol="324000" rtlCol="0" anchor="ctr">
            <a:normAutofit/>
          </a:bodyPr>
          <a:lstStyle/>
          <a:p>
            <a:pPr algn="ctr" defTabSz="870875">
              <a:lnSpc>
                <a:spcPct val="110000"/>
              </a:lnSpc>
              <a:spcBef>
                <a:spcPts val="300"/>
              </a:spcBef>
              <a:spcAft>
                <a:spcPts val="600"/>
              </a:spcAft>
              <a:buClr>
                <a:srgbClr val="455560"/>
              </a:buClr>
            </a:pPr>
            <a:r>
              <a:rPr lang="en-US" sz="4400" b="1" dirty="0">
                <a:solidFill>
                  <a:schemeClr val="bg1"/>
                </a:solidFill>
                <a:ea typeface="MS PGothic"/>
                <a:cs typeface="Arial" pitchFamily="34" charset="0"/>
              </a:rPr>
              <a:t>~5,000</a:t>
            </a:r>
          </a:p>
          <a:p>
            <a:pPr algn="ctr" defTabSz="870875">
              <a:lnSpc>
                <a:spcPct val="110000"/>
              </a:lnSpc>
              <a:spcBef>
                <a:spcPts val="300"/>
              </a:spcBef>
              <a:spcAft>
                <a:spcPts val="600"/>
              </a:spcAft>
              <a:buClr>
                <a:srgbClr val="455560"/>
              </a:buClr>
            </a:pPr>
            <a:r>
              <a:rPr lang="en-US" sz="2000" b="1" cap="all" dirty="0">
                <a:solidFill>
                  <a:schemeClr val="bg1"/>
                </a:solidFill>
                <a:ea typeface="MS PGothic"/>
                <a:cs typeface="Arial" pitchFamily="34" charset="0"/>
              </a:rPr>
              <a:t>TOTAL PROFESSIONALS GLOBALLY</a:t>
            </a:r>
          </a:p>
        </p:txBody>
      </p:sp>
      <p:grpSp>
        <p:nvGrpSpPr>
          <p:cNvPr id="9" name="Group 8">
            <a:extLst>
              <a:ext uri="{FF2B5EF4-FFF2-40B4-BE49-F238E27FC236}">
                <a16:creationId xmlns:a16="http://schemas.microsoft.com/office/drawing/2014/main" id="{AF4CE9C1-4442-4676-8E32-7AB0186E7E42}"/>
              </a:ext>
            </a:extLst>
          </p:cNvPr>
          <p:cNvGrpSpPr/>
          <p:nvPr/>
        </p:nvGrpSpPr>
        <p:grpSpPr>
          <a:xfrm>
            <a:off x="6329167" y="1600200"/>
            <a:ext cx="5167508" cy="4484563"/>
            <a:chOff x="6329167" y="1600200"/>
            <a:chExt cx="5167508" cy="4563232"/>
          </a:xfrm>
        </p:grpSpPr>
        <p:sp>
          <p:nvSpPr>
            <p:cNvPr id="61" name="Content Placeholder 2">
              <a:extLst>
                <a:ext uri="{FF2B5EF4-FFF2-40B4-BE49-F238E27FC236}">
                  <a16:creationId xmlns:a16="http://schemas.microsoft.com/office/drawing/2014/main" id="{68C02A7A-5BEC-4785-9EBE-FF2B6A22FF7D}"/>
                </a:ext>
              </a:extLst>
            </p:cNvPr>
            <p:cNvSpPr txBox="1">
              <a:spLocks/>
            </p:cNvSpPr>
            <p:nvPr/>
          </p:nvSpPr>
          <p:spPr>
            <a:xfrm>
              <a:off x="6329167" y="3923679"/>
              <a:ext cx="2543565" cy="2239753"/>
            </a:xfrm>
            <a:prstGeom prst="rect">
              <a:avLst/>
            </a:prstGeom>
            <a:solidFill>
              <a:schemeClr val="bg1">
                <a:lumMod val="95000"/>
              </a:schemeClr>
            </a:solidFill>
            <a:ln w="19050">
              <a:noFill/>
            </a:ln>
          </p:spPr>
          <p:txBody>
            <a:bodyPr vert="horz" wrap="square" lIns="0" tIns="0" rIns="0" bIns="0" rtlCol="0" anchor="ctr">
              <a:normAutofit/>
            </a:bodyPr>
            <a:lstStyle>
              <a:lvl1pPr marL="182880" indent="-182880" algn="l" defTabSz="914400" rtl="0" eaLnBrk="1" latinLnBrk="0" hangingPunct="1">
                <a:spcBef>
                  <a:spcPct val="20000"/>
                </a:spcBef>
                <a:buFont typeface="Arial" pitchFamily="34" charset="0"/>
                <a:buChar char="•"/>
                <a:defRPr sz="1000" kern="1200">
                  <a:solidFill>
                    <a:srgbClr val="455560"/>
                  </a:solidFill>
                  <a:latin typeface="Arial" pitchFamily="34" charset="0"/>
                  <a:ea typeface="+mn-ea"/>
                  <a:cs typeface="Arial" pitchFamily="34" charset="0"/>
                </a:defRPr>
              </a:lvl1pPr>
              <a:lvl2pPr marL="365760" indent="-182880" algn="l" defTabSz="914400" rtl="0" eaLnBrk="1" latinLnBrk="0" hangingPunct="1">
                <a:spcBef>
                  <a:spcPct val="20000"/>
                </a:spcBef>
                <a:buFont typeface="Arial" pitchFamily="34" charset="0"/>
                <a:buChar char="–"/>
                <a:defRPr sz="1000" kern="1200">
                  <a:solidFill>
                    <a:srgbClr val="455560"/>
                  </a:solidFill>
                  <a:latin typeface="Arial" pitchFamily="34" charset="0"/>
                  <a:ea typeface="+mn-ea"/>
                  <a:cs typeface="Arial" pitchFamily="34" charset="0"/>
                </a:defRPr>
              </a:lvl2pPr>
              <a:lvl3pPr marL="548640" indent="-182880" algn="l" defTabSz="914400" rtl="0" eaLnBrk="1" latinLnBrk="0" hangingPunct="1">
                <a:spcBef>
                  <a:spcPct val="20000"/>
                </a:spcBef>
                <a:buFont typeface="Arial" pitchFamily="34" charset="0"/>
                <a:buChar char="»"/>
                <a:defRPr sz="1000" kern="1200">
                  <a:solidFill>
                    <a:srgbClr val="455560"/>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400" kern="1200">
                  <a:solidFill>
                    <a:srgbClr val="455560"/>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400" kern="1200">
                  <a:solidFill>
                    <a:srgbClr val="45556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4390">
                <a:buNone/>
                <a:defRPr/>
              </a:pPr>
              <a:r>
                <a:rPr lang="en-US" sz="1200" b="1" cap="all" dirty="0">
                  <a:solidFill>
                    <a:schemeClr val="tx1"/>
                  </a:solidFill>
                  <a:latin typeface="+mn-lt"/>
                  <a:ea typeface="MS PGothic"/>
                </a:rPr>
                <a:t>EUROPE AND</a:t>
              </a:r>
              <a:br>
                <a:rPr lang="en-US" sz="1200" b="1" cap="all" dirty="0">
                  <a:solidFill>
                    <a:schemeClr val="tx1"/>
                  </a:solidFill>
                  <a:latin typeface="+mn-lt"/>
                  <a:ea typeface="MS PGothic"/>
                </a:rPr>
              </a:br>
              <a:r>
                <a:rPr lang="en-US" sz="1200" b="1" cap="all" dirty="0">
                  <a:solidFill>
                    <a:schemeClr val="tx1"/>
                  </a:solidFill>
                  <a:latin typeface="+mn-lt"/>
                  <a:ea typeface="MS PGothic"/>
                </a:rPr>
                <a:t>MIDDLE EAST</a:t>
              </a:r>
            </a:p>
            <a:p>
              <a:pPr marL="0" indent="0" algn="ctr" defTabSz="914390">
                <a:buNone/>
                <a:defRPr/>
              </a:pPr>
              <a:r>
                <a:rPr lang="en-US" sz="3600" b="1" dirty="0">
                  <a:solidFill>
                    <a:schemeClr val="accent2"/>
                  </a:solidFill>
                  <a:latin typeface="+mn-lt"/>
                  <a:ea typeface="MS PGothic"/>
                </a:rPr>
                <a:t>1,250+</a:t>
              </a:r>
            </a:p>
            <a:p>
              <a:pPr marL="0" indent="0" algn="ctr" defTabSz="914390">
                <a:buNone/>
                <a:defRPr/>
              </a:pPr>
              <a:r>
                <a:rPr lang="en-US" sz="1200" b="1" cap="all" dirty="0">
                  <a:solidFill>
                    <a:schemeClr val="tx1"/>
                  </a:solidFill>
                  <a:latin typeface="+mn-lt"/>
                  <a:ea typeface="MS PGothic"/>
                </a:rPr>
                <a:t>PROFESSIONALS</a:t>
              </a:r>
            </a:p>
          </p:txBody>
        </p:sp>
        <p:sp>
          <p:nvSpPr>
            <p:cNvPr id="65" name="Content Placeholder 2">
              <a:extLst>
                <a:ext uri="{FF2B5EF4-FFF2-40B4-BE49-F238E27FC236}">
                  <a16:creationId xmlns:a16="http://schemas.microsoft.com/office/drawing/2014/main" id="{EC196D4F-4BFB-4CE0-8D47-F899AE80FBCA}"/>
                </a:ext>
              </a:extLst>
            </p:cNvPr>
            <p:cNvSpPr txBox="1">
              <a:spLocks/>
            </p:cNvSpPr>
            <p:nvPr/>
          </p:nvSpPr>
          <p:spPr>
            <a:xfrm>
              <a:off x="8953110" y="3923679"/>
              <a:ext cx="2543565" cy="2239753"/>
            </a:xfrm>
            <a:prstGeom prst="rect">
              <a:avLst/>
            </a:prstGeom>
            <a:solidFill>
              <a:schemeClr val="bg1">
                <a:lumMod val="95000"/>
              </a:schemeClr>
            </a:solidFill>
            <a:ln w="19050">
              <a:noFill/>
            </a:ln>
          </p:spPr>
          <p:txBody>
            <a:bodyPr vert="horz" wrap="square" lIns="0" tIns="0" rIns="0" bIns="0" rtlCol="0" anchor="ctr">
              <a:normAutofit/>
            </a:bodyPr>
            <a:lstStyle>
              <a:lvl1pPr marL="182880" indent="-182880" algn="l" defTabSz="914400" rtl="0" eaLnBrk="1" latinLnBrk="0" hangingPunct="1">
                <a:spcBef>
                  <a:spcPct val="20000"/>
                </a:spcBef>
                <a:buFont typeface="Arial" pitchFamily="34" charset="0"/>
                <a:buChar char="•"/>
                <a:defRPr sz="1000" kern="1200">
                  <a:solidFill>
                    <a:srgbClr val="455560"/>
                  </a:solidFill>
                  <a:latin typeface="Arial" pitchFamily="34" charset="0"/>
                  <a:ea typeface="+mn-ea"/>
                  <a:cs typeface="Arial" pitchFamily="34" charset="0"/>
                </a:defRPr>
              </a:lvl1pPr>
              <a:lvl2pPr marL="365760" indent="-182880" algn="l" defTabSz="914400" rtl="0" eaLnBrk="1" latinLnBrk="0" hangingPunct="1">
                <a:spcBef>
                  <a:spcPct val="20000"/>
                </a:spcBef>
                <a:buFont typeface="Arial" pitchFamily="34" charset="0"/>
                <a:buChar char="–"/>
                <a:defRPr sz="1000" kern="1200">
                  <a:solidFill>
                    <a:srgbClr val="455560"/>
                  </a:solidFill>
                  <a:latin typeface="Arial" pitchFamily="34" charset="0"/>
                  <a:ea typeface="+mn-ea"/>
                  <a:cs typeface="Arial" pitchFamily="34" charset="0"/>
                </a:defRPr>
              </a:lvl2pPr>
              <a:lvl3pPr marL="548640" indent="-182880" algn="l" defTabSz="914400" rtl="0" eaLnBrk="1" latinLnBrk="0" hangingPunct="1">
                <a:spcBef>
                  <a:spcPct val="20000"/>
                </a:spcBef>
                <a:buFont typeface="Arial" pitchFamily="34" charset="0"/>
                <a:buChar char="»"/>
                <a:defRPr sz="1000" kern="1200">
                  <a:solidFill>
                    <a:srgbClr val="455560"/>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400" kern="1200">
                  <a:solidFill>
                    <a:srgbClr val="455560"/>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400" kern="1200">
                  <a:solidFill>
                    <a:srgbClr val="45556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4390">
                <a:buNone/>
                <a:defRPr/>
              </a:pPr>
              <a:r>
                <a:rPr lang="en-US" sz="1200" b="1" cap="all" dirty="0">
                  <a:solidFill>
                    <a:schemeClr val="tx1"/>
                  </a:solidFill>
                  <a:latin typeface="+mn-lt"/>
                  <a:ea typeface="MS PGothic"/>
                </a:rPr>
                <a:t>ASIA </a:t>
              </a:r>
              <a:br>
                <a:rPr lang="en-US" sz="1200" b="1" cap="all" dirty="0">
                  <a:solidFill>
                    <a:schemeClr val="tx1"/>
                  </a:solidFill>
                  <a:latin typeface="+mn-lt"/>
                  <a:ea typeface="MS PGothic"/>
                </a:rPr>
              </a:br>
              <a:r>
                <a:rPr lang="en-US" sz="1200" b="1" cap="all" dirty="0">
                  <a:solidFill>
                    <a:schemeClr val="tx1"/>
                  </a:solidFill>
                  <a:latin typeface="+mn-lt"/>
                  <a:ea typeface="MS PGothic"/>
                </a:rPr>
                <a:t>PACIFIC</a:t>
              </a:r>
            </a:p>
            <a:p>
              <a:pPr marL="0" indent="0" algn="ctr" defTabSz="914390">
                <a:buNone/>
                <a:defRPr/>
              </a:pPr>
              <a:r>
                <a:rPr lang="en-US" sz="3600" b="1" dirty="0">
                  <a:solidFill>
                    <a:schemeClr val="accent2"/>
                  </a:solidFill>
                  <a:latin typeface="+mn-lt"/>
                  <a:ea typeface="MS PGothic"/>
                </a:rPr>
                <a:t>950+</a:t>
              </a:r>
            </a:p>
            <a:p>
              <a:pPr marL="0" indent="0" algn="ctr" defTabSz="914390">
                <a:buNone/>
                <a:defRPr/>
              </a:pPr>
              <a:r>
                <a:rPr lang="en-US" sz="1200" b="1" cap="all" dirty="0">
                  <a:solidFill>
                    <a:schemeClr val="tx1"/>
                  </a:solidFill>
                  <a:latin typeface="+mn-lt"/>
                  <a:ea typeface="MS PGothic"/>
                </a:rPr>
                <a:t>PROFESSIONALS</a:t>
              </a:r>
            </a:p>
          </p:txBody>
        </p:sp>
        <p:sp>
          <p:nvSpPr>
            <p:cNvPr id="60" name="Content Placeholder 2">
              <a:extLst>
                <a:ext uri="{FF2B5EF4-FFF2-40B4-BE49-F238E27FC236}">
                  <a16:creationId xmlns:a16="http://schemas.microsoft.com/office/drawing/2014/main" id="{C1817E0C-3C52-4BBB-81F6-2F20EEEB8411}"/>
                </a:ext>
              </a:extLst>
            </p:cNvPr>
            <p:cNvSpPr txBox="1">
              <a:spLocks/>
            </p:cNvSpPr>
            <p:nvPr/>
          </p:nvSpPr>
          <p:spPr>
            <a:xfrm>
              <a:off x="8953110" y="1600200"/>
              <a:ext cx="2543565" cy="2239753"/>
            </a:xfrm>
            <a:prstGeom prst="rect">
              <a:avLst/>
            </a:prstGeom>
            <a:solidFill>
              <a:schemeClr val="bg1">
                <a:lumMod val="95000"/>
              </a:schemeClr>
            </a:solidFill>
            <a:ln w="19050">
              <a:noFill/>
            </a:ln>
          </p:spPr>
          <p:txBody>
            <a:bodyPr vert="horz" wrap="square" lIns="0" tIns="0" rIns="0" bIns="0" rtlCol="0" anchor="ctr">
              <a:normAutofit/>
            </a:bodyPr>
            <a:lstStyle>
              <a:lvl1pPr marL="182880" indent="-182880" algn="l" defTabSz="914400" rtl="0" eaLnBrk="1" latinLnBrk="0" hangingPunct="1">
                <a:spcBef>
                  <a:spcPct val="20000"/>
                </a:spcBef>
                <a:buFont typeface="Arial" pitchFamily="34" charset="0"/>
                <a:buChar char="•"/>
                <a:defRPr sz="1000" kern="1200">
                  <a:solidFill>
                    <a:srgbClr val="455560"/>
                  </a:solidFill>
                  <a:latin typeface="Arial" pitchFamily="34" charset="0"/>
                  <a:ea typeface="+mn-ea"/>
                  <a:cs typeface="Arial" pitchFamily="34" charset="0"/>
                </a:defRPr>
              </a:lvl1pPr>
              <a:lvl2pPr marL="365760" indent="-182880" algn="l" defTabSz="914400" rtl="0" eaLnBrk="1" latinLnBrk="0" hangingPunct="1">
                <a:spcBef>
                  <a:spcPct val="20000"/>
                </a:spcBef>
                <a:buFont typeface="Arial" pitchFamily="34" charset="0"/>
                <a:buChar char="–"/>
                <a:defRPr sz="1000" kern="1200">
                  <a:solidFill>
                    <a:srgbClr val="455560"/>
                  </a:solidFill>
                  <a:latin typeface="Arial" pitchFamily="34" charset="0"/>
                  <a:ea typeface="+mn-ea"/>
                  <a:cs typeface="Arial" pitchFamily="34" charset="0"/>
                </a:defRPr>
              </a:lvl2pPr>
              <a:lvl3pPr marL="548640" indent="-182880" algn="l" defTabSz="914400" rtl="0" eaLnBrk="1" latinLnBrk="0" hangingPunct="1">
                <a:spcBef>
                  <a:spcPct val="20000"/>
                </a:spcBef>
                <a:buFont typeface="Arial" pitchFamily="34" charset="0"/>
                <a:buChar char="»"/>
                <a:defRPr sz="1000" kern="1200">
                  <a:solidFill>
                    <a:srgbClr val="455560"/>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400" kern="1200">
                  <a:solidFill>
                    <a:srgbClr val="455560"/>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400" kern="1200">
                  <a:solidFill>
                    <a:srgbClr val="45556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4390">
                <a:buNone/>
                <a:defRPr/>
              </a:pPr>
              <a:r>
                <a:rPr lang="en-US" sz="1200" b="1" cap="all" dirty="0">
                  <a:solidFill>
                    <a:schemeClr val="tx1"/>
                  </a:solidFill>
                  <a:latin typeface="+mn-lt"/>
                  <a:ea typeface="MS PGothic"/>
                </a:rPr>
                <a:t>THE </a:t>
              </a:r>
              <a:br>
                <a:rPr lang="en-US" sz="1200" b="1" cap="all" dirty="0">
                  <a:solidFill>
                    <a:schemeClr val="tx1"/>
                  </a:solidFill>
                  <a:latin typeface="+mn-lt"/>
                  <a:ea typeface="MS PGothic"/>
                </a:rPr>
              </a:br>
              <a:r>
                <a:rPr lang="en-US" sz="1200" b="1" cap="all" dirty="0">
                  <a:solidFill>
                    <a:schemeClr val="tx1"/>
                  </a:solidFill>
                  <a:latin typeface="+mn-lt"/>
                  <a:ea typeface="MS PGothic"/>
                </a:rPr>
                <a:t>AMERICAS</a:t>
              </a:r>
            </a:p>
            <a:p>
              <a:pPr marL="0" indent="0" algn="ctr" defTabSz="914390">
                <a:buNone/>
                <a:defRPr/>
              </a:pPr>
              <a:r>
                <a:rPr lang="en-US" sz="3600" b="1" dirty="0">
                  <a:solidFill>
                    <a:schemeClr val="accent2"/>
                  </a:solidFill>
                  <a:latin typeface="+mn-lt"/>
                  <a:ea typeface="MS PGothic"/>
                </a:rPr>
                <a:t>2,700+</a:t>
              </a:r>
            </a:p>
            <a:p>
              <a:pPr marL="0" indent="0" algn="ctr" defTabSz="914390">
                <a:buNone/>
                <a:defRPr/>
              </a:pPr>
              <a:r>
                <a:rPr lang="en-US" sz="1200" b="1" cap="all" dirty="0">
                  <a:solidFill>
                    <a:schemeClr val="tx1"/>
                  </a:solidFill>
                  <a:latin typeface="+mn-lt"/>
                  <a:ea typeface="MS PGothic"/>
                </a:rPr>
                <a:t>PROFESSIONALS</a:t>
              </a:r>
            </a:p>
          </p:txBody>
        </p:sp>
        <p:sp>
          <p:nvSpPr>
            <p:cNvPr id="66" name="Content Placeholder 7">
              <a:extLst>
                <a:ext uri="{FF2B5EF4-FFF2-40B4-BE49-F238E27FC236}">
                  <a16:creationId xmlns:a16="http://schemas.microsoft.com/office/drawing/2014/main" id="{A1E0D6CF-25FE-440D-98FB-738796B2131D}"/>
                </a:ext>
              </a:extLst>
            </p:cNvPr>
            <p:cNvSpPr txBox="1">
              <a:spLocks/>
            </p:cNvSpPr>
            <p:nvPr/>
          </p:nvSpPr>
          <p:spPr>
            <a:xfrm>
              <a:off x="6329167" y="1600200"/>
              <a:ext cx="2543565" cy="2239753"/>
            </a:xfrm>
            <a:prstGeom prst="rect">
              <a:avLst/>
            </a:prstGeom>
            <a:solidFill>
              <a:schemeClr val="bg1">
                <a:lumMod val="95000"/>
              </a:schemeClr>
            </a:solidFill>
            <a:ln w="19050">
              <a:noFill/>
            </a:ln>
          </p:spPr>
          <p:txBody>
            <a:bodyPr wrap="square" lIns="0" tIns="0" rIns="0" bIns="0" anchor="ctr"/>
            <a:lstStyle>
              <a:lvl1pPr marL="228600" indent="-228600" algn="l" defTabSz="914400" rtl="0" eaLnBrk="1" latinLnBrk="0" hangingPunct="1">
                <a:spcBef>
                  <a:spcPct val="20000"/>
                </a:spcBef>
                <a:buFont typeface="Arial" pitchFamily="34" charset="0"/>
                <a:buChar char="•"/>
                <a:defRPr sz="1600" kern="1200">
                  <a:solidFill>
                    <a:srgbClr val="455560"/>
                  </a:solidFill>
                  <a:latin typeface="Arial" pitchFamily="34" charset="0"/>
                  <a:ea typeface="+mn-ea"/>
                  <a:cs typeface="Arial" pitchFamily="34" charset="0"/>
                </a:defRPr>
              </a:lvl1pPr>
              <a:lvl2pPr marL="457200" indent="-228600" algn="l" defTabSz="914400" rtl="0" eaLnBrk="1" latinLnBrk="0" hangingPunct="1">
                <a:spcBef>
                  <a:spcPct val="20000"/>
                </a:spcBef>
                <a:buFont typeface="Arial" pitchFamily="34" charset="0"/>
                <a:buChar char="–"/>
                <a:defRPr sz="1600" kern="1200">
                  <a:solidFill>
                    <a:srgbClr val="455560"/>
                  </a:solidFill>
                  <a:latin typeface="Arial" pitchFamily="34" charset="0"/>
                  <a:ea typeface="+mn-ea"/>
                  <a:cs typeface="Arial" pitchFamily="34" charset="0"/>
                </a:defRPr>
              </a:lvl2pPr>
              <a:lvl3pPr marL="685800" indent="-228600" algn="l" defTabSz="914400" rtl="0" eaLnBrk="1" latinLnBrk="0" hangingPunct="1">
                <a:spcBef>
                  <a:spcPct val="20000"/>
                </a:spcBef>
                <a:buFont typeface="Arial" pitchFamily="34" charset="0"/>
                <a:buChar char="»"/>
                <a:defRPr sz="1600" kern="1200">
                  <a:solidFill>
                    <a:srgbClr val="455560"/>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400" kern="1200">
                  <a:solidFill>
                    <a:srgbClr val="455560"/>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400" kern="1200">
                  <a:solidFill>
                    <a:srgbClr val="45556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ctr" defTabSz="914390">
                <a:spcBef>
                  <a:spcPts val="0"/>
                </a:spcBef>
                <a:buNone/>
                <a:defRPr/>
              </a:pPr>
              <a:r>
                <a:rPr lang="en-US" sz="3600" b="1" dirty="0">
                  <a:solidFill>
                    <a:schemeClr val="accent2"/>
                  </a:solidFill>
                  <a:latin typeface="+mn-lt"/>
                  <a:cs typeface="+mn-cs"/>
                </a:rPr>
                <a:t>13,400</a:t>
              </a:r>
              <a:r>
                <a:rPr lang="en-US" sz="3600" b="1" dirty="0">
                  <a:solidFill>
                    <a:srgbClr val="43B049"/>
                  </a:solidFill>
                  <a:latin typeface="+mn-lt"/>
                  <a:cs typeface="+mn-cs"/>
                </a:rPr>
                <a:t> </a:t>
              </a:r>
              <a:br>
                <a:rPr lang="en-US" sz="3600" b="1" dirty="0">
                  <a:solidFill>
                    <a:srgbClr val="43B049"/>
                  </a:solidFill>
                  <a:latin typeface="+mn-lt"/>
                  <a:cs typeface="+mn-cs"/>
                </a:rPr>
              </a:br>
              <a:r>
                <a:rPr lang="en-US" sz="1200" b="1" cap="all" dirty="0">
                  <a:latin typeface="+mn-lt"/>
                  <a:cs typeface="+mn-cs"/>
                </a:rPr>
                <a:t>clients including NEARLY </a:t>
              </a:r>
              <a:br>
                <a:rPr lang="en-US" sz="1200" b="1" cap="all" dirty="0">
                  <a:latin typeface="+mn-lt"/>
                  <a:cs typeface="+mn-cs"/>
                </a:rPr>
              </a:br>
              <a:r>
                <a:rPr lang="en-US" sz="3600" b="1" dirty="0">
                  <a:solidFill>
                    <a:schemeClr val="accent2"/>
                  </a:solidFill>
                  <a:latin typeface="+mn-lt"/>
                  <a:cs typeface="+mn-cs"/>
                </a:rPr>
                <a:t>48%</a:t>
              </a:r>
              <a:r>
                <a:rPr lang="en-US" sz="1800" dirty="0">
                  <a:latin typeface="+mn-lt"/>
                  <a:cs typeface="+mn-cs"/>
                </a:rPr>
                <a:t> </a:t>
              </a:r>
              <a:r>
                <a:rPr lang="en-US" sz="1200" b="1" cap="all" dirty="0">
                  <a:latin typeface="+mn-lt"/>
                  <a:cs typeface="+mn-cs"/>
                </a:rPr>
                <a:t>of the </a:t>
              </a:r>
              <a:br>
                <a:rPr lang="en-US" sz="1800" dirty="0">
                  <a:latin typeface="+mn-lt"/>
                  <a:cs typeface="+mn-cs"/>
                </a:rPr>
              </a:br>
              <a:r>
                <a:rPr lang="en-US" sz="3600" b="1" spc="-150" dirty="0">
                  <a:solidFill>
                    <a:schemeClr val="accent2"/>
                  </a:solidFill>
                  <a:latin typeface="+mn-lt"/>
                  <a:cs typeface="+mn-cs"/>
                </a:rPr>
                <a:t>S&amp;P </a:t>
              </a:r>
              <a:r>
                <a:rPr lang="en-US" sz="3600" b="1" dirty="0">
                  <a:solidFill>
                    <a:schemeClr val="accent2"/>
                  </a:solidFill>
                  <a:latin typeface="+mn-lt"/>
                  <a:cs typeface="+mn-cs"/>
                </a:rPr>
                <a:t>500</a:t>
              </a:r>
            </a:p>
          </p:txBody>
        </p:sp>
      </p:grpSp>
    </p:spTree>
    <p:extLst>
      <p:ext uri="{BB962C8B-B14F-4D97-AF65-F5344CB8AC3E}">
        <p14:creationId xmlns:p14="http://schemas.microsoft.com/office/powerpoint/2010/main" val="30728862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5">
            <a:extLst>
              <a:ext uri="{FF2B5EF4-FFF2-40B4-BE49-F238E27FC236}">
                <a16:creationId xmlns:a16="http://schemas.microsoft.com/office/drawing/2014/main" id="{D036B929-B688-5F46-A9EF-9F22F2E16670}"/>
              </a:ext>
            </a:extLst>
          </p:cNvPr>
          <p:cNvSpPr>
            <a:spLocks noGrp="1"/>
          </p:cNvSpPr>
          <p:nvPr>
            <p:ph type="sldNum" sz="quarter" idx="12"/>
          </p:nvPr>
        </p:nvSpPr>
        <p:spPr>
          <a:xfrm>
            <a:off x="11766550" y="6454775"/>
            <a:ext cx="425450" cy="174625"/>
          </a:xfrm>
          <a:prstGeom prst="rect">
            <a:avLst/>
          </a:prstGeom>
        </p:spPr>
        <p:txBody>
          <a:bodyPr/>
          <a:lstStyle/>
          <a:p>
            <a:fld id="{CB7FE98A-78B1-495F-8A5C-53E48422F91F}" type="slidenum">
              <a:rPr lang="en-US" smtClean="0"/>
              <a:pPr/>
              <a:t>30</a:t>
            </a:fld>
            <a:endParaRPr lang="en-US"/>
          </a:p>
        </p:txBody>
      </p:sp>
      <p:sp>
        <p:nvSpPr>
          <p:cNvPr id="6" name="Title 6">
            <a:extLst>
              <a:ext uri="{FF2B5EF4-FFF2-40B4-BE49-F238E27FC236}">
                <a16:creationId xmlns:a16="http://schemas.microsoft.com/office/drawing/2014/main" id="{261139BF-E323-4B03-BEEA-21ABFC349983}"/>
              </a:ext>
            </a:extLst>
          </p:cNvPr>
          <p:cNvSpPr>
            <a:spLocks noGrp="1"/>
          </p:cNvSpPr>
          <p:nvPr>
            <p:ph type="title"/>
          </p:nvPr>
        </p:nvSpPr>
        <p:spPr>
          <a:xfrm>
            <a:off x="739248" y="2219490"/>
            <a:ext cx="10260185" cy="846522"/>
          </a:xfrm>
        </p:spPr>
        <p:txBody>
          <a:bodyPr/>
          <a:lstStyle/>
          <a:p>
            <a:pPr marL="0" marR="0">
              <a:lnSpc>
                <a:spcPct val="107000"/>
              </a:lnSpc>
              <a:spcBef>
                <a:spcPts val="0"/>
              </a:spcBef>
              <a:spcAft>
                <a:spcPts val="0"/>
              </a:spcAft>
            </a:pPr>
            <a:r>
              <a:rPr lang="en-US" sz="4400" dirty="0">
                <a:solidFill>
                  <a:schemeClr val="tx1"/>
                </a:solidFill>
              </a:rPr>
              <a:t>Thank you</a:t>
            </a:r>
            <a:endParaRPr lang="en-US" sz="4400" b="1" dirty="0">
              <a:solidFill>
                <a:srgbClr val="43B049"/>
              </a:solidFill>
            </a:endParaRPr>
          </a:p>
        </p:txBody>
      </p:sp>
    </p:spTree>
    <p:extLst>
      <p:ext uri="{BB962C8B-B14F-4D97-AF65-F5344CB8AC3E}">
        <p14:creationId xmlns:p14="http://schemas.microsoft.com/office/powerpoint/2010/main" val="1494304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lide Number Placeholder 5">
            <a:extLst>
              <a:ext uri="{FF2B5EF4-FFF2-40B4-BE49-F238E27FC236}">
                <a16:creationId xmlns:a16="http://schemas.microsoft.com/office/drawing/2014/main" id="{1F54EE9C-8184-1A4C-8591-8AB88A94A96A}"/>
              </a:ext>
            </a:extLst>
          </p:cNvPr>
          <p:cNvSpPr>
            <a:spLocks noGrp="1"/>
          </p:cNvSpPr>
          <p:nvPr>
            <p:ph type="sldNum" sz="quarter" idx="12"/>
          </p:nvPr>
        </p:nvSpPr>
        <p:spPr>
          <a:xfrm>
            <a:off x="11766550" y="6454775"/>
            <a:ext cx="425450" cy="174625"/>
          </a:xfrm>
          <a:prstGeom prst="rect">
            <a:avLst/>
          </a:prstGeom>
        </p:spPr>
        <p:txBody>
          <a:bodyPr/>
          <a:lstStyle/>
          <a:p>
            <a:fld id="{CB7FE98A-78B1-495F-8A5C-53E48422F91F}" type="slidenum">
              <a:rPr lang="en-US" smtClean="0"/>
              <a:pPr/>
              <a:t>31</a:t>
            </a:fld>
            <a:endParaRPr lang="en-US"/>
          </a:p>
        </p:txBody>
      </p:sp>
      <p:pic>
        <p:nvPicPr>
          <p:cNvPr id="121" name="Picture 120">
            <a:extLst>
              <a:ext uri="{FF2B5EF4-FFF2-40B4-BE49-F238E27FC236}">
                <a16:creationId xmlns:a16="http://schemas.microsoft.com/office/drawing/2014/main" id="{F81C450C-6866-4CD2-98C6-AFD19C25F12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85482" y="963886"/>
            <a:ext cx="4970228" cy="3656748"/>
          </a:xfrm>
          <a:prstGeom prst="rect">
            <a:avLst/>
          </a:prstGeom>
        </p:spPr>
      </p:pic>
      <p:sp>
        <p:nvSpPr>
          <p:cNvPr id="122" name="TextBox 121">
            <a:extLst>
              <a:ext uri="{FF2B5EF4-FFF2-40B4-BE49-F238E27FC236}">
                <a16:creationId xmlns:a16="http://schemas.microsoft.com/office/drawing/2014/main" id="{C83EE17E-4B46-4EC7-BE9A-818180E803E3}"/>
              </a:ext>
            </a:extLst>
          </p:cNvPr>
          <p:cNvSpPr txBox="1"/>
          <p:nvPr/>
        </p:nvSpPr>
        <p:spPr>
          <a:xfrm>
            <a:off x="757314" y="1240842"/>
            <a:ext cx="4104121" cy="3093154"/>
          </a:xfrm>
          <a:prstGeom prst="rect">
            <a:avLst/>
          </a:prstGeom>
          <a:noFill/>
        </p:spPr>
        <p:txBody>
          <a:bodyPr wrap="square" rtlCol="0">
            <a:spAutoFit/>
          </a:bodyPr>
          <a:lstStyle/>
          <a:p>
            <a:r>
              <a:rPr lang="en-US" sz="1600" b="1" dirty="0">
                <a:solidFill>
                  <a:srgbClr val="14487F"/>
                </a:solidFill>
              </a:rPr>
              <a:t>The Cost of Capital Navigator </a:t>
            </a:r>
            <a:r>
              <a:rPr lang="en-US" sz="1600" dirty="0">
                <a:solidFill>
                  <a:srgbClr val="4D4D4F"/>
                </a:solidFill>
              </a:rPr>
              <a:t>is an online platform that guides you through the process of developing global cost of capital estimates, a key component of any valuation analysis. The four Modules are available for 1-year subscriptions.</a:t>
            </a:r>
          </a:p>
          <a:p>
            <a:endParaRPr lang="en-US" sz="1100" dirty="0"/>
          </a:p>
          <a:p>
            <a:pPr marL="228600" indent="-228600">
              <a:lnSpc>
                <a:spcPct val="150000"/>
              </a:lnSpc>
              <a:buFont typeface="Arial" panose="020B0604020202020204" pitchFamily="34" charset="0"/>
              <a:buChar char="•"/>
            </a:pPr>
            <a:r>
              <a:rPr lang="en-US" sz="1200" b="1" dirty="0">
                <a:solidFill>
                  <a:srgbClr val="43B049"/>
                </a:solidFill>
                <a:hlinkClick r:id="rId4">
                  <a:extLst>
                    <a:ext uri="{A12FA001-AC4F-418D-AE19-62706E023703}">
                      <ahyp:hlinkClr xmlns:ahyp="http://schemas.microsoft.com/office/drawing/2018/hyperlinkcolor" val="tx"/>
                    </a:ext>
                  </a:extLst>
                </a:hlinkClick>
              </a:rPr>
              <a:t>U.S. Cost of Capital</a:t>
            </a:r>
            <a:endParaRPr lang="en-US" sz="1200" b="1" dirty="0">
              <a:solidFill>
                <a:srgbClr val="43B049"/>
              </a:solidFill>
            </a:endParaRPr>
          </a:p>
          <a:p>
            <a:pPr marL="228600" indent="-228600">
              <a:lnSpc>
                <a:spcPct val="150000"/>
              </a:lnSpc>
              <a:buFont typeface="Arial" panose="020B0604020202020204" pitchFamily="34" charset="0"/>
              <a:buChar char="•"/>
            </a:pPr>
            <a:r>
              <a:rPr lang="en-US" sz="1200" b="1" dirty="0">
                <a:solidFill>
                  <a:srgbClr val="43B049"/>
                </a:solidFill>
                <a:hlinkClick r:id="rId5">
                  <a:extLst>
                    <a:ext uri="{A12FA001-AC4F-418D-AE19-62706E023703}">
                      <ahyp:hlinkClr xmlns:ahyp="http://schemas.microsoft.com/office/drawing/2018/hyperlinkcolor" val="tx"/>
                    </a:ext>
                  </a:extLst>
                </a:hlinkClick>
              </a:rPr>
              <a:t>U.S. Industry Benchmarking </a:t>
            </a:r>
            <a:endParaRPr lang="en-US" sz="1200" b="1" dirty="0">
              <a:solidFill>
                <a:srgbClr val="43B049"/>
              </a:solidFill>
            </a:endParaRPr>
          </a:p>
          <a:p>
            <a:pPr marL="228600" indent="-228600">
              <a:lnSpc>
                <a:spcPct val="150000"/>
              </a:lnSpc>
              <a:buFont typeface="Arial" panose="020B0604020202020204" pitchFamily="34" charset="0"/>
              <a:buChar char="•"/>
            </a:pPr>
            <a:r>
              <a:rPr lang="en-US" sz="1200" b="1" dirty="0">
                <a:solidFill>
                  <a:srgbClr val="43B049"/>
                </a:solidFill>
                <a:hlinkClick r:id="rId6">
                  <a:extLst>
                    <a:ext uri="{A12FA001-AC4F-418D-AE19-62706E023703}">
                      <ahyp:hlinkClr xmlns:ahyp="http://schemas.microsoft.com/office/drawing/2018/hyperlinkcolor" val="tx"/>
                    </a:ext>
                  </a:extLst>
                </a:hlinkClick>
              </a:rPr>
              <a:t>International Cost of Capital</a:t>
            </a:r>
            <a:endParaRPr lang="en-US" sz="1200" b="1" dirty="0">
              <a:solidFill>
                <a:srgbClr val="43B049"/>
              </a:solidFill>
            </a:endParaRPr>
          </a:p>
          <a:p>
            <a:pPr marL="228600" indent="-228600">
              <a:lnSpc>
                <a:spcPct val="150000"/>
              </a:lnSpc>
              <a:buFont typeface="Arial" panose="020B0604020202020204" pitchFamily="34" charset="0"/>
              <a:buChar char="•"/>
            </a:pPr>
            <a:r>
              <a:rPr lang="en-US" sz="1200" b="1" dirty="0">
                <a:solidFill>
                  <a:srgbClr val="43B049"/>
                </a:solidFill>
                <a:hlinkClick r:id="rId7">
                  <a:extLst>
                    <a:ext uri="{A12FA001-AC4F-418D-AE19-62706E023703}">
                      <ahyp:hlinkClr xmlns:ahyp="http://schemas.microsoft.com/office/drawing/2018/hyperlinkcolor" val="tx"/>
                    </a:ext>
                  </a:extLst>
                </a:hlinkClick>
              </a:rPr>
              <a:t>International Industry Benchmarking </a:t>
            </a:r>
            <a:endParaRPr lang="en-US" sz="1200" b="1" dirty="0">
              <a:solidFill>
                <a:srgbClr val="43B049"/>
              </a:solidFill>
            </a:endParaRPr>
          </a:p>
          <a:p>
            <a:pPr marL="285750" indent="-285750">
              <a:buFont typeface="Arial" panose="020B0604020202020204" pitchFamily="34" charset="0"/>
              <a:buChar char="•"/>
            </a:pPr>
            <a:endParaRPr lang="en-US" sz="1600" b="1" dirty="0">
              <a:solidFill>
                <a:srgbClr val="43B049"/>
              </a:solidFill>
              <a:cs typeface="Arial" panose="020B0604020202020204" pitchFamily="34" charset="0"/>
            </a:endParaRPr>
          </a:p>
        </p:txBody>
      </p:sp>
      <p:grpSp>
        <p:nvGrpSpPr>
          <p:cNvPr id="123" name="Group 122">
            <a:extLst>
              <a:ext uri="{FF2B5EF4-FFF2-40B4-BE49-F238E27FC236}">
                <a16:creationId xmlns:a16="http://schemas.microsoft.com/office/drawing/2014/main" id="{9C9499B2-82A2-45AC-A1B7-90BE8114990F}"/>
              </a:ext>
            </a:extLst>
          </p:cNvPr>
          <p:cNvGrpSpPr/>
          <p:nvPr/>
        </p:nvGrpSpPr>
        <p:grpSpPr>
          <a:xfrm>
            <a:off x="1422175" y="4523386"/>
            <a:ext cx="1434414" cy="1448647"/>
            <a:chOff x="1293695" y="2132295"/>
            <a:chExt cx="2063959" cy="2084438"/>
          </a:xfrm>
        </p:grpSpPr>
        <p:pic>
          <p:nvPicPr>
            <p:cNvPr id="124" name="Picture 123">
              <a:extLst>
                <a:ext uri="{FF2B5EF4-FFF2-40B4-BE49-F238E27FC236}">
                  <a16:creationId xmlns:a16="http://schemas.microsoft.com/office/drawing/2014/main" id="{4F086799-866B-4D8A-8A05-08F320397C48}"/>
                </a:ext>
              </a:extLst>
            </p:cNvPr>
            <p:cNvPicPr>
              <a:picLocks noChangeAspect="1"/>
            </p:cNvPicPr>
            <p:nvPr/>
          </p:nvPicPr>
          <p:blipFill>
            <a:blip r:embed="rId8"/>
            <a:stretch>
              <a:fillRect/>
            </a:stretch>
          </p:blipFill>
          <p:spPr>
            <a:xfrm>
              <a:off x="1293695" y="2139739"/>
              <a:ext cx="2063958" cy="2076994"/>
            </a:xfrm>
            <a:prstGeom prst="rect">
              <a:avLst/>
            </a:prstGeom>
            <a:effectLst>
              <a:outerShdw blurRad="50800" dist="38100" dir="2700000" algn="tl" rotWithShape="0">
                <a:prstClr val="black">
                  <a:alpha val="40000"/>
                </a:prstClr>
              </a:outerShdw>
            </a:effectLst>
          </p:spPr>
        </p:pic>
        <p:pic>
          <p:nvPicPr>
            <p:cNvPr id="125" name="Picture 124">
              <a:extLst>
                <a:ext uri="{FF2B5EF4-FFF2-40B4-BE49-F238E27FC236}">
                  <a16:creationId xmlns:a16="http://schemas.microsoft.com/office/drawing/2014/main" id="{96FA8D46-7C6C-4ED4-8532-FCD37146E2A3}"/>
                </a:ext>
              </a:extLst>
            </p:cNvPr>
            <p:cNvPicPr>
              <a:picLocks noChangeAspect="1"/>
            </p:cNvPicPr>
            <p:nvPr/>
          </p:nvPicPr>
          <p:blipFill>
            <a:blip r:embed="rId9"/>
            <a:stretch>
              <a:fillRect/>
            </a:stretch>
          </p:blipFill>
          <p:spPr>
            <a:xfrm>
              <a:off x="1293695" y="2139533"/>
              <a:ext cx="2063959" cy="2057462"/>
            </a:xfrm>
            <a:prstGeom prst="rect">
              <a:avLst/>
            </a:prstGeom>
          </p:spPr>
        </p:pic>
        <p:sp>
          <p:nvSpPr>
            <p:cNvPr id="126" name="Rectangle 125">
              <a:extLst>
                <a:ext uri="{FF2B5EF4-FFF2-40B4-BE49-F238E27FC236}">
                  <a16:creationId xmlns:a16="http://schemas.microsoft.com/office/drawing/2014/main" id="{5458ECE5-6ADF-4D65-8381-CEF2A80D15F7}"/>
                </a:ext>
              </a:extLst>
            </p:cNvPr>
            <p:cNvSpPr/>
            <p:nvPr/>
          </p:nvSpPr>
          <p:spPr>
            <a:xfrm>
              <a:off x="1293695" y="2132295"/>
              <a:ext cx="2063958" cy="45719"/>
            </a:xfrm>
            <a:prstGeom prst="rect">
              <a:avLst/>
            </a:prstGeom>
            <a:solidFill>
              <a:srgbClr val="41A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Group 126">
            <a:extLst>
              <a:ext uri="{FF2B5EF4-FFF2-40B4-BE49-F238E27FC236}">
                <a16:creationId xmlns:a16="http://schemas.microsoft.com/office/drawing/2014/main" id="{554D830E-6115-4E3C-B70A-6A7E3B263F04}"/>
              </a:ext>
            </a:extLst>
          </p:cNvPr>
          <p:cNvGrpSpPr/>
          <p:nvPr/>
        </p:nvGrpSpPr>
        <p:grpSpPr>
          <a:xfrm>
            <a:off x="6823597" y="4523386"/>
            <a:ext cx="1448609" cy="1448647"/>
            <a:chOff x="6539302" y="2132295"/>
            <a:chExt cx="2084384" cy="2084438"/>
          </a:xfrm>
        </p:grpSpPr>
        <p:pic>
          <p:nvPicPr>
            <p:cNvPr id="128" name="Picture 127">
              <a:extLst>
                <a:ext uri="{FF2B5EF4-FFF2-40B4-BE49-F238E27FC236}">
                  <a16:creationId xmlns:a16="http://schemas.microsoft.com/office/drawing/2014/main" id="{0572C4F0-C2C8-47E4-BB97-A6159525324B}"/>
                </a:ext>
              </a:extLst>
            </p:cNvPr>
            <p:cNvPicPr>
              <a:picLocks noChangeAspect="1"/>
            </p:cNvPicPr>
            <p:nvPr/>
          </p:nvPicPr>
          <p:blipFill>
            <a:blip r:embed="rId10"/>
            <a:stretch>
              <a:fillRect/>
            </a:stretch>
          </p:blipFill>
          <p:spPr>
            <a:xfrm>
              <a:off x="6542324" y="2133189"/>
              <a:ext cx="2081362" cy="2083544"/>
            </a:xfrm>
            <a:prstGeom prst="rect">
              <a:avLst/>
            </a:prstGeom>
            <a:effectLst>
              <a:outerShdw blurRad="50800" dist="38100" dir="2700000" algn="tl" rotWithShape="0">
                <a:prstClr val="black">
                  <a:alpha val="40000"/>
                </a:prstClr>
              </a:outerShdw>
            </a:effectLst>
          </p:spPr>
        </p:pic>
        <p:sp>
          <p:nvSpPr>
            <p:cNvPr id="129" name="Rectangle 128">
              <a:extLst>
                <a:ext uri="{FF2B5EF4-FFF2-40B4-BE49-F238E27FC236}">
                  <a16:creationId xmlns:a16="http://schemas.microsoft.com/office/drawing/2014/main" id="{295473DC-EA24-44A5-AE95-8C3043D34ACD}"/>
                </a:ext>
              </a:extLst>
            </p:cNvPr>
            <p:cNvSpPr/>
            <p:nvPr/>
          </p:nvSpPr>
          <p:spPr>
            <a:xfrm>
              <a:off x="6539302" y="2132295"/>
              <a:ext cx="2081361" cy="45719"/>
            </a:xfrm>
            <a:prstGeom prst="rect">
              <a:avLst/>
            </a:prstGeom>
            <a:solidFill>
              <a:srgbClr val="14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0" name="Group 129">
            <a:extLst>
              <a:ext uri="{FF2B5EF4-FFF2-40B4-BE49-F238E27FC236}">
                <a16:creationId xmlns:a16="http://schemas.microsoft.com/office/drawing/2014/main" id="{614AB3D7-5DC8-49B0-A6E0-88A8120F520C}"/>
              </a:ext>
            </a:extLst>
          </p:cNvPr>
          <p:cNvGrpSpPr/>
          <p:nvPr/>
        </p:nvGrpSpPr>
        <p:grpSpPr>
          <a:xfrm>
            <a:off x="4116838" y="4523110"/>
            <a:ext cx="1446510" cy="1448924"/>
            <a:chOff x="3627116" y="2131897"/>
            <a:chExt cx="2081362" cy="2084836"/>
          </a:xfrm>
        </p:grpSpPr>
        <p:pic>
          <p:nvPicPr>
            <p:cNvPr id="131" name="Picture 130">
              <a:extLst>
                <a:ext uri="{FF2B5EF4-FFF2-40B4-BE49-F238E27FC236}">
                  <a16:creationId xmlns:a16="http://schemas.microsoft.com/office/drawing/2014/main" id="{3AA85150-8A13-4B1D-AB8E-FF8F9381F1FB}"/>
                </a:ext>
              </a:extLst>
            </p:cNvPr>
            <p:cNvPicPr>
              <a:picLocks noChangeAspect="1"/>
            </p:cNvPicPr>
            <p:nvPr/>
          </p:nvPicPr>
          <p:blipFill>
            <a:blip r:embed="rId11"/>
            <a:stretch>
              <a:fillRect/>
            </a:stretch>
          </p:blipFill>
          <p:spPr>
            <a:xfrm>
              <a:off x="3627116" y="2135371"/>
              <a:ext cx="2081362" cy="2081362"/>
            </a:xfrm>
            <a:prstGeom prst="rect">
              <a:avLst/>
            </a:prstGeom>
            <a:effectLst>
              <a:outerShdw blurRad="50800" dist="38100" dir="2700000" algn="tl" rotWithShape="0">
                <a:prstClr val="black">
                  <a:alpha val="40000"/>
                </a:prstClr>
              </a:outerShdw>
            </a:effectLst>
          </p:spPr>
        </p:pic>
        <p:sp>
          <p:nvSpPr>
            <p:cNvPr id="132" name="Rectangle 131">
              <a:extLst>
                <a:ext uri="{FF2B5EF4-FFF2-40B4-BE49-F238E27FC236}">
                  <a16:creationId xmlns:a16="http://schemas.microsoft.com/office/drawing/2014/main" id="{A9AA3548-7516-4A6D-B7BF-401584847CB1}"/>
                </a:ext>
              </a:extLst>
            </p:cNvPr>
            <p:cNvSpPr/>
            <p:nvPr/>
          </p:nvSpPr>
          <p:spPr>
            <a:xfrm>
              <a:off x="3627116" y="2131897"/>
              <a:ext cx="2081362" cy="45719"/>
            </a:xfrm>
            <a:prstGeom prst="rect">
              <a:avLst/>
            </a:prstGeom>
            <a:solidFill>
              <a:srgbClr val="C4D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3" name="Group 132">
            <a:extLst>
              <a:ext uri="{FF2B5EF4-FFF2-40B4-BE49-F238E27FC236}">
                <a16:creationId xmlns:a16="http://schemas.microsoft.com/office/drawing/2014/main" id="{07F99849-F4E8-42A3-9BFD-BC45FAD7239E}"/>
              </a:ext>
            </a:extLst>
          </p:cNvPr>
          <p:cNvGrpSpPr/>
          <p:nvPr/>
        </p:nvGrpSpPr>
        <p:grpSpPr>
          <a:xfrm>
            <a:off x="9532455" y="4523111"/>
            <a:ext cx="1446509" cy="1448923"/>
            <a:chOff x="8893149" y="2131898"/>
            <a:chExt cx="2081362" cy="2084835"/>
          </a:xfrm>
        </p:grpSpPr>
        <p:pic>
          <p:nvPicPr>
            <p:cNvPr id="134" name="Picture 133">
              <a:extLst>
                <a:ext uri="{FF2B5EF4-FFF2-40B4-BE49-F238E27FC236}">
                  <a16:creationId xmlns:a16="http://schemas.microsoft.com/office/drawing/2014/main" id="{39F4E656-B7C8-4C8D-A6BE-38F4A869A2A0}"/>
                </a:ext>
              </a:extLst>
            </p:cNvPr>
            <p:cNvPicPr>
              <a:picLocks noChangeAspect="1"/>
            </p:cNvPicPr>
            <p:nvPr/>
          </p:nvPicPr>
          <p:blipFill>
            <a:blip r:embed="rId12"/>
            <a:stretch>
              <a:fillRect/>
            </a:stretch>
          </p:blipFill>
          <p:spPr>
            <a:xfrm>
              <a:off x="8893149" y="2139739"/>
              <a:ext cx="2081362" cy="2076994"/>
            </a:xfrm>
            <a:prstGeom prst="rect">
              <a:avLst/>
            </a:prstGeom>
            <a:effectLst>
              <a:outerShdw blurRad="50800" dist="38100" dir="2700000" algn="tl" rotWithShape="0">
                <a:prstClr val="black">
                  <a:alpha val="40000"/>
                </a:prstClr>
              </a:outerShdw>
            </a:effectLst>
          </p:spPr>
        </p:pic>
        <p:sp>
          <p:nvSpPr>
            <p:cNvPr id="135" name="Rectangle 134">
              <a:extLst>
                <a:ext uri="{FF2B5EF4-FFF2-40B4-BE49-F238E27FC236}">
                  <a16:creationId xmlns:a16="http://schemas.microsoft.com/office/drawing/2014/main" id="{D02BB3A5-CBD6-45F5-80C6-E70FB884DCB3}"/>
                </a:ext>
              </a:extLst>
            </p:cNvPr>
            <p:cNvSpPr/>
            <p:nvPr/>
          </p:nvSpPr>
          <p:spPr>
            <a:xfrm>
              <a:off x="8893149" y="2131898"/>
              <a:ext cx="2081362" cy="45719"/>
            </a:xfrm>
            <a:prstGeom prst="rect">
              <a:avLst/>
            </a:prstGeom>
            <a:solidFill>
              <a:srgbClr val="67D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7500988E-5CAC-4DEA-A5DF-AE9D8B1E177A}"/>
              </a:ext>
            </a:extLst>
          </p:cNvPr>
          <p:cNvSpPr txBox="1"/>
          <p:nvPr/>
        </p:nvSpPr>
        <p:spPr>
          <a:xfrm>
            <a:off x="754380" y="6258671"/>
            <a:ext cx="6107906" cy="369332"/>
          </a:xfrm>
          <a:prstGeom prst="rect">
            <a:avLst/>
          </a:prstGeom>
          <a:noFill/>
        </p:spPr>
        <p:txBody>
          <a:bodyPr wrap="square">
            <a:spAutoFit/>
          </a:bodyPr>
          <a:lstStyle/>
          <a:p>
            <a:r>
              <a:rPr lang="en-US" sz="1800" b="1" dirty="0">
                <a:solidFill>
                  <a:srgbClr val="43B049"/>
                </a:solidFill>
              </a:rPr>
              <a:t>www.kroll.com/costofcapitalnavigator</a:t>
            </a:r>
            <a:endParaRPr lang="en-US" dirty="0"/>
          </a:p>
        </p:txBody>
      </p:sp>
      <p:sp>
        <p:nvSpPr>
          <p:cNvPr id="23" name="Title 3">
            <a:extLst>
              <a:ext uri="{FF2B5EF4-FFF2-40B4-BE49-F238E27FC236}">
                <a16:creationId xmlns:a16="http://schemas.microsoft.com/office/drawing/2014/main" id="{8BB80FFD-D38F-4E13-95DC-1AC37B8C1D78}"/>
              </a:ext>
            </a:extLst>
          </p:cNvPr>
          <p:cNvSpPr txBox="1">
            <a:spLocks/>
          </p:cNvSpPr>
          <p:nvPr/>
        </p:nvSpPr>
        <p:spPr>
          <a:xfrm>
            <a:off x="787718" y="742447"/>
            <a:ext cx="7658100" cy="373839"/>
          </a:xfrm>
          <a:prstGeom prst="rect">
            <a:avLst/>
          </a:prstGeom>
        </p:spPr>
        <p:txBody>
          <a:bodyPr vert="horz" lIns="91440" tIns="45720" rIns="91440" bIns="45720" rtlCol="0" anchor="ctr">
            <a:noAutofit/>
          </a:bodyPr>
          <a:lstStyle>
            <a:lvl1pPr algn="l" defTabSz="914400" rtl="0" eaLnBrk="1" latinLnBrk="0" hangingPunct="1">
              <a:lnSpc>
                <a:spcPct val="113000"/>
              </a:lnSpc>
              <a:spcBef>
                <a:spcPct val="0"/>
              </a:spcBef>
              <a:buNone/>
              <a:defRPr sz="2800" kern="2400" spc="-60" baseline="0">
                <a:solidFill>
                  <a:schemeClr val="tx2"/>
                </a:solidFill>
                <a:latin typeface="+mj-lt"/>
                <a:ea typeface="+mj-ea"/>
                <a:cs typeface="+mj-cs"/>
              </a:defRPr>
            </a:lvl1pPr>
          </a:lstStyle>
          <a:p>
            <a:r>
              <a:rPr lang="en-US"/>
              <a:t>About the Cost of Capital Navigator</a:t>
            </a:r>
            <a:endParaRPr lang="en-US" dirty="0"/>
          </a:p>
        </p:txBody>
      </p:sp>
    </p:spTree>
    <p:extLst>
      <p:ext uri="{BB962C8B-B14F-4D97-AF65-F5344CB8AC3E}">
        <p14:creationId xmlns:p14="http://schemas.microsoft.com/office/powerpoint/2010/main" val="29431257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898A6F-B3F8-3C4C-9F8A-814E32A162AE}"/>
              </a:ext>
            </a:extLst>
          </p:cNvPr>
          <p:cNvSpPr>
            <a:spLocks noGrp="1"/>
          </p:cNvSpPr>
          <p:nvPr>
            <p:ph type="title"/>
          </p:nvPr>
        </p:nvSpPr>
        <p:spPr/>
        <p:txBody>
          <a:bodyPr/>
          <a:lstStyle/>
          <a:p>
            <a:r>
              <a:rPr lang="en-US" dirty="0"/>
              <a:t>Disclaimer</a:t>
            </a:r>
          </a:p>
        </p:txBody>
      </p:sp>
      <p:sp>
        <p:nvSpPr>
          <p:cNvPr id="33" name="Slide Number Placeholder 5">
            <a:extLst>
              <a:ext uri="{FF2B5EF4-FFF2-40B4-BE49-F238E27FC236}">
                <a16:creationId xmlns:a16="http://schemas.microsoft.com/office/drawing/2014/main" id="{1F54EE9C-8184-1A4C-8591-8AB88A94A96A}"/>
              </a:ext>
            </a:extLst>
          </p:cNvPr>
          <p:cNvSpPr>
            <a:spLocks noGrp="1"/>
          </p:cNvSpPr>
          <p:nvPr>
            <p:ph type="sldNum" sz="quarter" idx="12"/>
          </p:nvPr>
        </p:nvSpPr>
        <p:spPr>
          <a:xfrm>
            <a:off x="11766550" y="6454775"/>
            <a:ext cx="425450" cy="174625"/>
          </a:xfrm>
          <a:prstGeom prst="rect">
            <a:avLst/>
          </a:prstGeom>
        </p:spPr>
        <p:txBody>
          <a:bodyPr/>
          <a:lstStyle/>
          <a:p>
            <a:fld id="{CB7FE98A-78B1-495F-8A5C-53E48422F91F}" type="slidenum">
              <a:rPr lang="en-US" smtClean="0"/>
              <a:pPr/>
              <a:t>4</a:t>
            </a:fld>
            <a:endParaRPr lang="en-US"/>
          </a:p>
        </p:txBody>
      </p:sp>
      <p:sp>
        <p:nvSpPr>
          <p:cNvPr id="7" name="Text Placeholder 6">
            <a:extLst>
              <a:ext uri="{FF2B5EF4-FFF2-40B4-BE49-F238E27FC236}">
                <a16:creationId xmlns:a16="http://schemas.microsoft.com/office/drawing/2014/main" id="{82D42985-9F20-2942-B830-0FF356EBE5F7}"/>
              </a:ext>
            </a:extLst>
          </p:cNvPr>
          <p:cNvSpPr>
            <a:spLocks noGrp="1"/>
          </p:cNvSpPr>
          <p:nvPr>
            <p:ph type="body" sz="quarter" idx="20"/>
          </p:nvPr>
        </p:nvSpPr>
        <p:spPr>
          <a:xfrm>
            <a:off x="754380" y="1100631"/>
            <a:ext cx="11137042" cy="3909379"/>
          </a:xfrm>
          <a:prstGeom prst="rect">
            <a:avLst/>
          </a:prstGeom>
        </p:spPr>
        <p:txBody>
          <a:bodyPr>
            <a:normAutofit/>
          </a:bodyPr>
          <a:lstStyle/>
          <a:p>
            <a:pPr marL="0" indent="0">
              <a:spcBef>
                <a:spcPts val="1800"/>
              </a:spcBef>
              <a:buFont typeface="Arial" panose="020B0604020202020204" pitchFamily="34" charset="0"/>
              <a:buNone/>
            </a:pPr>
            <a:r>
              <a:rPr lang="en-US" sz="1600" dirty="0">
                <a:solidFill>
                  <a:srgbClr val="4D4D4F"/>
                </a:solidFill>
              </a:rPr>
              <a:t>Any positions presented in this session are those of the panelists and do not represent the official position of Kroll, LLC. This material is offered for educational purposes with the understanding that neither the authors nor Kroll, LLC or its affiliates are engaged in rendering legal, accounting or any other professional service through presentation of this material.</a:t>
            </a:r>
          </a:p>
          <a:p>
            <a:pPr marL="0" indent="0">
              <a:spcBef>
                <a:spcPts val="1800"/>
              </a:spcBef>
              <a:buFont typeface="Arial" panose="020B0604020202020204" pitchFamily="34" charset="0"/>
              <a:buNone/>
            </a:pPr>
            <a:r>
              <a:rPr lang="en-US" sz="1600" dirty="0">
                <a:solidFill>
                  <a:srgbClr val="4D4D4F"/>
                </a:solidFill>
              </a:rPr>
              <a:t>The information presented in this session has been obtained with the greatest of care from sources believed to be reliable, but is not guaranteed to be complete, accurate or timely. The authors and Kroll, LLC or its affiliates expressly disclaim any liability, including incidental or consequential damages, arising from the use of this material or any errors or omissions that may be contained in it.</a:t>
            </a:r>
          </a:p>
        </p:txBody>
      </p:sp>
      <p:sp>
        <p:nvSpPr>
          <p:cNvPr id="5" name="Title 3">
            <a:extLst>
              <a:ext uri="{FF2B5EF4-FFF2-40B4-BE49-F238E27FC236}">
                <a16:creationId xmlns:a16="http://schemas.microsoft.com/office/drawing/2014/main" id="{846820F6-E11A-450A-8729-43283A5E38A0}"/>
              </a:ext>
            </a:extLst>
          </p:cNvPr>
          <p:cNvSpPr txBox="1">
            <a:spLocks/>
          </p:cNvSpPr>
          <p:nvPr/>
        </p:nvSpPr>
        <p:spPr>
          <a:xfrm>
            <a:off x="754380" y="4766853"/>
            <a:ext cx="7658100" cy="373839"/>
          </a:xfrm>
          <a:prstGeom prst="rect">
            <a:avLst/>
          </a:prstGeom>
        </p:spPr>
        <p:txBody>
          <a:bodyPr vert="horz" lIns="91440" tIns="45720" rIns="91440" bIns="45720" rtlCol="0" anchor="ctr">
            <a:noAutofit/>
          </a:bodyPr>
          <a:lstStyle>
            <a:lvl1pPr algn="l" defTabSz="914400" rtl="0" eaLnBrk="1" latinLnBrk="0" hangingPunct="1">
              <a:lnSpc>
                <a:spcPct val="113000"/>
              </a:lnSpc>
              <a:spcBef>
                <a:spcPct val="0"/>
              </a:spcBef>
              <a:buNone/>
              <a:defRPr sz="2800" kern="2400" spc="-60" baseline="0">
                <a:solidFill>
                  <a:schemeClr val="tx2"/>
                </a:solidFill>
                <a:latin typeface="+mj-lt"/>
                <a:ea typeface="+mj-ea"/>
                <a:cs typeface="+mj-cs"/>
              </a:defRPr>
            </a:lvl1pPr>
          </a:lstStyle>
          <a:p>
            <a:r>
              <a:rPr lang="en-US" dirty="0"/>
              <a:t>Name Change to Kroll</a:t>
            </a:r>
          </a:p>
        </p:txBody>
      </p:sp>
      <p:sp>
        <p:nvSpPr>
          <p:cNvPr id="6" name="Text Placeholder 6">
            <a:extLst>
              <a:ext uri="{FF2B5EF4-FFF2-40B4-BE49-F238E27FC236}">
                <a16:creationId xmlns:a16="http://schemas.microsoft.com/office/drawing/2014/main" id="{20BFC427-2B5E-43DA-82BF-FEDC00C31BF2}"/>
              </a:ext>
            </a:extLst>
          </p:cNvPr>
          <p:cNvSpPr txBox="1">
            <a:spLocks/>
          </p:cNvSpPr>
          <p:nvPr/>
        </p:nvSpPr>
        <p:spPr>
          <a:xfrm>
            <a:off x="754380" y="5277438"/>
            <a:ext cx="11137042" cy="610614"/>
          </a:xfrm>
          <a:prstGeom prst="rect">
            <a:avLst/>
          </a:prstGeom>
        </p:spPr>
        <p:txBody>
          <a:bodyPr vert="horz" lIns="91440" tIns="45720" rIns="91440" bIns="45720" numCol="1" rtlCol="0">
            <a:normAutofit/>
          </a:bodyPr>
          <a:lstStyle>
            <a:lvl1pPr marL="171450" indent="-171450" algn="l" defTabSz="914400" rtl="0" eaLnBrk="1" latinLnBrk="0" hangingPunct="1">
              <a:lnSpc>
                <a:spcPct val="150000"/>
              </a:lnSpc>
              <a:spcBef>
                <a:spcPts val="400"/>
              </a:spcBef>
              <a:buClr>
                <a:schemeClr val="accent2"/>
              </a:buClr>
              <a:buFont typeface="Arial" panose="020B0604020202020204" pitchFamily="34" charset="0"/>
              <a:buChar char="•"/>
              <a:defRPr sz="1600" kern="1200">
                <a:solidFill>
                  <a:schemeClr val="tx1"/>
                </a:solidFill>
                <a:latin typeface="+mn-lt"/>
                <a:ea typeface="+mn-ea"/>
                <a:cs typeface="+mn-cs"/>
              </a:defRPr>
            </a:lvl1pPr>
            <a:lvl2pPr marL="287338" indent="-171450" algn="l" defTabSz="914400" rtl="0" eaLnBrk="1" latinLnBrk="0" hangingPunct="1">
              <a:lnSpc>
                <a:spcPct val="100000"/>
              </a:lnSpc>
              <a:spcBef>
                <a:spcPts val="500"/>
              </a:spcBef>
              <a:buClr>
                <a:schemeClr val="accent2"/>
              </a:buClr>
              <a:buSzPct val="100000"/>
              <a:buFont typeface="System Font Regular"/>
              <a:buChar char="–"/>
              <a:tabLst/>
              <a:defRPr sz="1600" kern="1200">
                <a:solidFill>
                  <a:schemeClr val="tx1"/>
                </a:solidFill>
                <a:latin typeface="+mn-lt"/>
                <a:ea typeface="+mn-ea"/>
                <a:cs typeface="+mn-cs"/>
              </a:defRPr>
            </a:lvl2pPr>
            <a:lvl3pPr marL="403225" indent="-171450" algn="l" defTabSz="914400" rtl="0" eaLnBrk="1" latinLnBrk="0" hangingPunct="1">
              <a:lnSpc>
                <a:spcPct val="100000"/>
              </a:lnSpc>
              <a:spcBef>
                <a:spcPts val="500"/>
              </a:spcBef>
              <a:buClr>
                <a:schemeClr val="accent2"/>
              </a:buClr>
              <a:buSzPct val="75000"/>
              <a:buFont typeface="Courier New" panose="02070309020205020404" pitchFamily="49" charset="0"/>
              <a:buChar char="o"/>
              <a:tabLst/>
              <a:defRPr sz="1400" kern="1200">
                <a:solidFill>
                  <a:schemeClr val="tx1"/>
                </a:solidFill>
                <a:latin typeface="+mn-lt"/>
                <a:ea typeface="+mn-ea"/>
                <a:cs typeface="+mn-cs"/>
              </a:defRPr>
            </a:lvl3pPr>
            <a:lvl4pPr marL="520700" indent="-171450" algn="l" defTabSz="914400" rtl="0" eaLnBrk="1" latinLnBrk="0" hangingPunct="1">
              <a:lnSpc>
                <a:spcPct val="100000"/>
              </a:lnSpc>
              <a:spcBef>
                <a:spcPts val="500"/>
              </a:spcBef>
              <a:buClr>
                <a:schemeClr val="accent2"/>
              </a:buClr>
              <a:buFont typeface="System Font Regular"/>
              <a:buChar char="–"/>
              <a:tabLst/>
              <a:defRPr sz="1400" kern="1200">
                <a:solidFill>
                  <a:schemeClr val="tx1"/>
                </a:solidFill>
                <a:latin typeface="+mn-lt"/>
                <a:ea typeface="+mn-ea"/>
                <a:cs typeface="+mn-cs"/>
              </a:defRPr>
            </a:lvl4pPr>
            <a:lvl5pPr marL="636588" indent="-171450" algn="l" defTabSz="914400" rtl="0" eaLnBrk="1" latinLnBrk="0" hangingPunct="1">
              <a:lnSpc>
                <a:spcPct val="100000"/>
              </a:lnSpc>
              <a:spcBef>
                <a:spcPts val="500"/>
              </a:spcBef>
              <a:buClr>
                <a:schemeClr val="accent2"/>
              </a:buClr>
              <a:buFont typeface="System Font Regular"/>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800"/>
              </a:spcBef>
              <a:buFont typeface="Arial" panose="020B0604020202020204" pitchFamily="34" charset="0"/>
              <a:buNone/>
            </a:pPr>
            <a:r>
              <a:rPr lang="en-US" dirty="0">
                <a:solidFill>
                  <a:srgbClr val="4D4D4F"/>
                </a:solidFill>
              </a:rPr>
              <a:t>As of January 1, 2022, Duff &amp; Phelps, LLC has become, and will henceforth be known as Kroll, LLC.</a:t>
            </a:r>
          </a:p>
        </p:txBody>
      </p:sp>
    </p:spTree>
    <p:extLst>
      <p:ext uri="{BB962C8B-B14F-4D97-AF65-F5344CB8AC3E}">
        <p14:creationId xmlns:p14="http://schemas.microsoft.com/office/powerpoint/2010/main" val="140720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BF47192-3467-0B4F-9620-A70A748CAED6}"/>
              </a:ext>
            </a:extLst>
          </p:cNvPr>
          <p:cNvSpPr txBox="1"/>
          <p:nvPr/>
        </p:nvSpPr>
        <p:spPr>
          <a:xfrm>
            <a:off x="11667068" y="6457358"/>
            <a:ext cx="321733" cy="215444"/>
          </a:xfrm>
          <a:prstGeom prst="rect">
            <a:avLst/>
          </a:prstGeom>
          <a:noFill/>
        </p:spPr>
        <p:txBody>
          <a:bodyPr wrap="square" rtlCol="0">
            <a:spAutoFit/>
          </a:bodyPr>
          <a:lstStyle/>
          <a:p>
            <a:r>
              <a:rPr lang="en-US" sz="800">
                <a:solidFill>
                  <a:schemeClr val="bg1"/>
                </a:solidFill>
              </a:rPr>
              <a:t>01</a:t>
            </a:r>
          </a:p>
        </p:txBody>
      </p:sp>
      <p:sp>
        <p:nvSpPr>
          <p:cNvPr id="13" name="Slide Number Placeholder 5">
            <a:extLst>
              <a:ext uri="{FF2B5EF4-FFF2-40B4-BE49-F238E27FC236}">
                <a16:creationId xmlns:a16="http://schemas.microsoft.com/office/drawing/2014/main" id="{7C4587A9-79EF-4345-B64D-437821D60F63}"/>
              </a:ext>
            </a:extLst>
          </p:cNvPr>
          <p:cNvSpPr>
            <a:spLocks noGrp="1"/>
          </p:cNvSpPr>
          <p:nvPr>
            <p:ph type="sldNum" sz="quarter" idx="12"/>
          </p:nvPr>
        </p:nvSpPr>
        <p:spPr>
          <a:xfrm>
            <a:off x="11766550" y="6454775"/>
            <a:ext cx="425450" cy="174625"/>
          </a:xfrm>
          <a:prstGeom prst="rect">
            <a:avLst/>
          </a:prstGeom>
        </p:spPr>
        <p:txBody>
          <a:bodyPr/>
          <a:lstStyle/>
          <a:p>
            <a:fld id="{CB7FE98A-78B1-495F-8A5C-53E48422F91F}" type="slidenum">
              <a:rPr lang="en-US" smtClean="0"/>
              <a:pPr/>
              <a:t>5</a:t>
            </a:fld>
            <a:endParaRPr lang="en-US"/>
          </a:p>
        </p:txBody>
      </p:sp>
      <p:sp>
        <p:nvSpPr>
          <p:cNvPr id="7" name="Text Placeholder 2">
            <a:extLst>
              <a:ext uri="{FF2B5EF4-FFF2-40B4-BE49-F238E27FC236}">
                <a16:creationId xmlns:a16="http://schemas.microsoft.com/office/drawing/2014/main" id="{7E2E13F7-2071-4464-91AE-21C01FE3C11E}"/>
              </a:ext>
            </a:extLst>
          </p:cNvPr>
          <p:cNvSpPr txBox="1">
            <a:spLocks/>
          </p:cNvSpPr>
          <p:nvPr/>
        </p:nvSpPr>
        <p:spPr>
          <a:xfrm>
            <a:off x="5659113" y="342900"/>
            <a:ext cx="6320162" cy="6172200"/>
          </a:xfrm>
          <a:prstGeom prst="rect">
            <a:avLst/>
          </a:prstGeom>
        </p:spPr>
        <p:txBody>
          <a:bodyPr vert="horz" lIns="91440" tIns="45720" rIns="91440" bIns="45720" spcCol="457200" rtlCol="0" anchor="ctr" anchorCtr="0">
            <a:normAutofit/>
          </a:bodyPr>
          <a:lstStyle>
            <a:lvl1pPr marL="342900" indent="-342900" algn="l" defTabSz="914400" rtl="0" eaLnBrk="1" latinLnBrk="0" hangingPunct="1">
              <a:lnSpc>
                <a:spcPct val="100000"/>
              </a:lnSpc>
              <a:spcBef>
                <a:spcPts val="1000"/>
              </a:spcBef>
              <a:buClr>
                <a:schemeClr val="accent1"/>
              </a:buClr>
              <a:buFont typeface="+mj-lt"/>
              <a:buAutoNum type="arabicPeriod"/>
              <a:defRPr sz="1600" b="1" i="0" kern="1200">
                <a:solidFill>
                  <a:schemeClr val="tx1"/>
                </a:solidFill>
                <a:latin typeface="Nunito Sans" pitchFamily="2" charset="77"/>
                <a:ea typeface="+mn-ea"/>
                <a:cs typeface="+mn-cs"/>
              </a:defRPr>
            </a:lvl1pPr>
            <a:lvl2pPr marL="466725" indent="-122238" algn="l" defTabSz="914400" rtl="0" eaLnBrk="1" latinLnBrk="0" hangingPunct="1">
              <a:lnSpc>
                <a:spcPct val="100000"/>
              </a:lnSpc>
              <a:spcBef>
                <a:spcPts val="500"/>
              </a:spcBef>
              <a:buClr>
                <a:schemeClr val="accent2"/>
              </a:buClr>
              <a:buFont typeface="Arial" panose="020B0604020202020204" pitchFamily="34" charset="0"/>
              <a:buChar char="•"/>
              <a:tabLst/>
              <a:defRPr sz="1200" kern="1200">
                <a:solidFill>
                  <a:schemeClr val="tx1"/>
                </a:solidFill>
                <a:latin typeface="+mn-lt"/>
                <a:ea typeface="+mn-ea"/>
                <a:cs typeface="+mn-cs"/>
              </a:defRPr>
            </a:lvl2pPr>
            <a:lvl3pPr marL="466725" indent="-122238" algn="l" defTabSz="914400" rtl="0" eaLnBrk="1" latinLnBrk="0" hangingPunct="1">
              <a:lnSpc>
                <a:spcPct val="100000"/>
              </a:lnSpc>
              <a:spcBef>
                <a:spcPts val="500"/>
              </a:spcBef>
              <a:buClr>
                <a:schemeClr val="accent2"/>
              </a:buClr>
              <a:buFont typeface="Arial" panose="020B0604020202020204" pitchFamily="34" charset="0"/>
              <a:buChar char="•"/>
              <a:tabLst/>
              <a:defRPr sz="1100" kern="1200">
                <a:solidFill>
                  <a:schemeClr val="tx1"/>
                </a:solidFill>
                <a:latin typeface="+mn-lt"/>
                <a:ea typeface="+mn-ea"/>
                <a:cs typeface="+mn-cs"/>
              </a:defRPr>
            </a:lvl3pPr>
            <a:lvl4pPr marL="466725" indent="-122238" algn="l" defTabSz="914400" rtl="0" eaLnBrk="1" latinLnBrk="0" hangingPunct="1">
              <a:lnSpc>
                <a:spcPct val="100000"/>
              </a:lnSpc>
              <a:spcBef>
                <a:spcPts val="500"/>
              </a:spcBef>
              <a:buClr>
                <a:schemeClr val="accent2"/>
              </a:buClr>
              <a:buFont typeface="Arial" panose="020B0604020202020204" pitchFamily="34" charset="0"/>
              <a:buChar char="•"/>
              <a:tabLst/>
              <a:defRPr sz="1100" kern="1200">
                <a:solidFill>
                  <a:schemeClr val="tx1"/>
                </a:solidFill>
                <a:latin typeface="+mn-lt"/>
                <a:ea typeface="+mn-ea"/>
                <a:cs typeface="+mn-cs"/>
              </a:defRPr>
            </a:lvl4pPr>
            <a:lvl5pPr marL="466725" indent="-122238" algn="l" defTabSz="914400" rtl="0" eaLnBrk="1" latinLnBrk="0" hangingPunct="1">
              <a:lnSpc>
                <a:spcPct val="100000"/>
              </a:lnSpc>
              <a:spcBef>
                <a:spcPts val="500"/>
              </a:spcBef>
              <a:buClr>
                <a:schemeClr val="accent2"/>
              </a:buClr>
              <a:buFont typeface="Arial" panose="020B0604020202020204" pitchFamily="34" charset="0"/>
              <a:buChar char="•"/>
              <a:tabLst/>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43B049"/>
              </a:buClr>
              <a:buFont typeface="Arial" panose="020B0604020202020204" pitchFamily="34" charset="0"/>
              <a:buChar char="•"/>
            </a:pPr>
            <a:r>
              <a:rPr lang="en-US" b="0" dirty="0">
                <a:solidFill>
                  <a:srgbClr val="4D4D4F"/>
                </a:solidFill>
              </a:rPr>
              <a:t>Introduction: Are Country Risks Real?</a:t>
            </a:r>
          </a:p>
          <a:p>
            <a:pPr>
              <a:buClr>
                <a:srgbClr val="43B049"/>
              </a:buClr>
              <a:buFont typeface="Arial" panose="020B0604020202020204" pitchFamily="34" charset="0"/>
              <a:buChar char="•"/>
            </a:pPr>
            <a:r>
              <a:rPr lang="en-US" b="0" dirty="0">
                <a:solidFill>
                  <a:srgbClr val="4D4D4F"/>
                </a:solidFill>
              </a:rPr>
              <a:t>A Common Error: Mismatched Currencies</a:t>
            </a:r>
          </a:p>
          <a:p>
            <a:pPr>
              <a:buClr>
                <a:srgbClr val="43B049"/>
              </a:buClr>
              <a:buFont typeface="Arial" panose="020B0604020202020204" pitchFamily="34" charset="0"/>
              <a:buChar char="•"/>
            </a:pPr>
            <a:r>
              <a:rPr lang="en-US" b="0" dirty="0">
                <a:solidFill>
                  <a:srgbClr val="4D4D4F"/>
                </a:solidFill>
              </a:rPr>
              <a:t>A Framework for Cross-Border Valuations</a:t>
            </a:r>
          </a:p>
          <a:p>
            <a:pPr>
              <a:buClr>
                <a:srgbClr val="43B049"/>
              </a:buClr>
              <a:buFont typeface="Arial" panose="020B0604020202020204" pitchFamily="34" charset="0"/>
              <a:buChar char="•"/>
            </a:pPr>
            <a:r>
              <a:rPr lang="en-US" b="0" dirty="0">
                <a:solidFill>
                  <a:srgbClr val="4D4D4F"/>
                </a:solidFill>
              </a:rPr>
              <a:t>The Risk-free Rate</a:t>
            </a:r>
          </a:p>
          <a:p>
            <a:pPr>
              <a:buClr>
                <a:srgbClr val="43B049"/>
              </a:buClr>
              <a:buFont typeface="Arial" panose="020B0604020202020204" pitchFamily="34" charset="0"/>
              <a:buChar char="•"/>
            </a:pPr>
            <a:r>
              <a:rPr lang="en-US" b="0" dirty="0">
                <a:solidFill>
                  <a:srgbClr val="4D4D4F"/>
                </a:solidFill>
              </a:rPr>
              <a:t>International Equity Risk Premia (ERPs)</a:t>
            </a:r>
          </a:p>
          <a:p>
            <a:pPr>
              <a:buClr>
                <a:srgbClr val="43B049"/>
              </a:buClr>
              <a:buFont typeface="Arial" panose="020B0604020202020204" pitchFamily="34" charset="0"/>
              <a:buChar char="•"/>
            </a:pPr>
            <a:r>
              <a:rPr lang="en-US" b="0" dirty="0">
                <a:solidFill>
                  <a:srgbClr val="4D4D4F"/>
                </a:solidFill>
              </a:rPr>
              <a:t>Conditional Equity Risk Premium Framework</a:t>
            </a:r>
          </a:p>
          <a:p>
            <a:pPr>
              <a:buClr>
                <a:srgbClr val="43B049"/>
              </a:buClr>
              <a:buFont typeface="Arial" panose="020B0604020202020204" pitchFamily="34" charset="0"/>
              <a:buChar char="•"/>
            </a:pPr>
            <a:r>
              <a:rPr lang="en-US" b="0" dirty="0">
                <a:solidFill>
                  <a:srgbClr val="4D4D4F"/>
                </a:solidFill>
              </a:rPr>
              <a:t>Industry Betas</a:t>
            </a:r>
          </a:p>
          <a:p>
            <a:pPr>
              <a:buClr>
                <a:srgbClr val="43B049"/>
              </a:buClr>
              <a:buFont typeface="Arial" panose="020B0604020202020204" pitchFamily="34" charset="0"/>
              <a:buChar char="•"/>
            </a:pPr>
            <a:r>
              <a:rPr lang="en-US" b="0" dirty="0">
                <a:solidFill>
                  <a:srgbClr val="4D4D4F"/>
                </a:solidFill>
              </a:rPr>
              <a:t>Sources of Size Premia</a:t>
            </a:r>
          </a:p>
          <a:p>
            <a:pPr>
              <a:buClr>
                <a:srgbClr val="43B049"/>
              </a:buClr>
              <a:buFont typeface="Arial" panose="020B0604020202020204" pitchFamily="34" charset="0"/>
              <a:buChar char="•"/>
            </a:pPr>
            <a:r>
              <a:rPr lang="en-US" b="0" dirty="0">
                <a:solidFill>
                  <a:srgbClr val="4D4D4F"/>
                </a:solidFill>
              </a:rPr>
              <a:t>Incorporating Country Risk in a DCF Valuation</a:t>
            </a:r>
          </a:p>
          <a:p>
            <a:pPr>
              <a:buClr>
                <a:srgbClr val="43B049"/>
              </a:buClr>
              <a:buFont typeface="Arial" panose="020B0604020202020204" pitchFamily="34" charset="0"/>
              <a:buChar char="•"/>
            </a:pPr>
            <a:r>
              <a:rPr lang="en-US" b="0" dirty="0">
                <a:solidFill>
                  <a:srgbClr val="4D4D4F"/>
                </a:solidFill>
              </a:rPr>
              <a:t>Which International Cost of Equity Model Should I Use?</a:t>
            </a:r>
          </a:p>
          <a:p>
            <a:pPr>
              <a:buClr>
                <a:srgbClr val="43B049"/>
              </a:buClr>
              <a:buFont typeface="Arial" panose="020B0604020202020204" pitchFamily="34" charset="0"/>
              <a:buChar char="•"/>
            </a:pPr>
            <a:r>
              <a:rPr lang="en-US" b="0" dirty="0">
                <a:solidFill>
                  <a:srgbClr val="4D4D4F"/>
                </a:solidFill>
              </a:rPr>
              <a:t>Country Risk – Kroll Supported Models </a:t>
            </a:r>
          </a:p>
          <a:p>
            <a:pPr>
              <a:buClr>
                <a:srgbClr val="43B049"/>
              </a:buClr>
              <a:buFont typeface="Arial" panose="020B0604020202020204" pitchFamily="34" charset="0"/>
              <a:buChar char="•"/>
            </a:pPr>
            <a:r>
              <a:rPr lang="en-US" b="0" dirty="0">
                <a:solidFill>
                  <a:srgbClr val="4D4D4F"/>
                </a:solidFill>
              </a:rPr>
              <a:t>Case Study: U.S. Investor Investing in Brazil</a:t>
            </a:r>
          </a:p>
          <a:p>
            <a:pPr>
              <a:buClr>
                <a:srgbClr val="43B049"/>
              </a:buClr>
              <a:buFont typeface="Arial" panose="020B0604020202020204" pitchFamily="34" charset="0"/>
              <a:buChar char="•"/>
            </a:pPr>
            <a:r>
              <a:rPr lang="en-US" b="0" dirty="0">
                <a:solidFill>
                  <a:srgbClr val="4D4D4F"/>
                </a:solidFill>
              </a:rPr>
              <a:t>Key Points to Remember </a:t>
            </a:r>
          </a:p>
          <a:p>
            <a:pPr>
              <a:buClr>
                <a:srgbClr val="43B049"/>
              </a:buClr>
              <a:buFont typeface="Arial" panose="020B0604020202020204" pitchFamily="34" charset="0"/>
              <a:buChar char="•"/>
            </a:pPr>
            <a:r>
              <a:rPr lang="en-US" b="0" dirty="0">
                <a:solidFill>
                  <a:srgbClr val="4D4D4F"/>
                </a:solidFill>
              </a:rPr>
              <a:t>Additional Information at </a:t>
            </a:r>
            <a:r>
              <a:rPr lang="en-US" dirty="0">
                <a:solidFill>
                  <a:srgbClr val="43B049"/>
                </a:solidFill>
              </a:rPr>
              <a:t>kroll.com/costofcapitalnavigator</a:t>
            </a:r>
            <a:endParaRPr lang="en-US" sz="600" dirty="0">
              <a:solidFill>
                <a:srgbClr val="43B049"/>
              </a:solidFill>
            </a:endParaRPr>
          </a:p>
        </p:txBody>
      </p:sp>
    </p:spTree>
    <p:extLst>
      <p:ext uri="{BB962C8B-B14F-4D97-AF65-F5344CB8AC3E}">
        <p14:creationId xmlns:p14="http://schemas.microsoft.com/office/powerpoint/2010/main" val="1063435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A86FD-5F4F-C74E-903F-6802EC497751}"/>
              </a:ext>
            </a:extLst>
          </p:cNvPr>
          <p:cNvSpPr>
            <a:spLocks noGrp="1"/>
          </p:cNvSpPr>
          <p:nvPr>
            <p:ph type="title"/>
          </p:nvPr>
        </p:nvSpPr>
        <p:spPr>
          <a:xfrm>
            <a:off x="739248" y="2021370"/>
            <a:ext cx="10553591" cy="846522"/>
          </a:xfrm>
        </p:spPr>
        <p:txBody>
          <a:bodyPr/>
          <a:lstStyle/>
          <a:p>
            <a:pPr marL="0" marR="0">
              <a:lnSpc>
                <a:spcPct val="107000"/>
              </a:lnSpc>
              <a:spcBef>
                <a:spcPts val="0"/>
              </a:spcBef>
              <a:spcAft>
                <a:spcPts val="0"/>
              </a:spcAft>
            </a:pPr>
            <a:r>
              <a:rPr lang="en-US" dirty="0">
                <a:solidFill>
                  <a:schemeClr val="tx1"/>
                </a:solidFill>
              </a:rPr>
              <a:t>Estimating </a:t>
            </a:r>
            <a:br>
              <a:rPr lang="en-US" dirty="0">
                <a:solidFill>
                  <a:schemeClr val="tx1"/>
                </a:solidFill>
              </a:rPr>
            </a:br>
            <a:r>
              <a:rPr lang="en-US" dirty="0">
                <a:solidFill>
                  <a:srgbClr val="43B049"/>
                </a:solidFill>
              </a:rPr>
              <a:t>Equity Risk Premia </a:t>
            </a:r>
            <a:r>
              <a:rPr lang="en-US" dirty="0">
                <a:solidFill>
                  <a:schemeClr val="tx1"/>
                </a:solidFill>
              </a:rPr>
              <a:t>(ERPs)</a:t>
            </a:r>
          </a:p>
        </p:txBody>
      </p:sp>
      <p:sp>
        <p:nvSpPr>
          <p:cNvPr id="16" name="Slide Number Placeholder 5">
            <a:extLst>
              <a:ext uri="{FF2B5EF4-FFF2-40B4-BE49-F238E27FC236}">
                <a16:creationId xmlns:a16="http://schemas.microsoft.com/office/drawing/2014/main" id="{D036B929-B688-5F46-A9EF-9F22F2E16670}"/>
              </a:ext>
            </a:extLst>
          </p:cNvPr>
          <p:cNvSpPr>
            <a:spLocks noGrp="1"/>
          </p:cNvSpPr>
          <p:nvPr>
            <p:ph type="sldNum" sz="quarter" idx="12"/>
          </p:nvPr>
        </p:nvSpPr>
        <p:spPr>
          <a:xfrm>
            <a:off x="11766550" y="6454775"/>
            <a:ext cx="425450" cy="174625"/>
          </a:xfrm>
          <a:prstGeom prst="rect">
            <a:avLst/>
          </a:prstGeom>
        </p:spPr>
        <p:txBody>
          <a:bodyPr/>
          <a:lstStyle/>
          <a:p>
            <a:fld id="{CB7FE98A-78B1-495F-8A5C-53E48422F91F}" type="slidenum">
              <a:rPr lang="en-US" smtClean="0"/>
              <a:pPr/>
              <a:t>6</a:t>
            </a:fld>
            <a:endParaRPr lang="en-US"/>
          </a:p>
        </p:txBody>
      </p:sp>
    </p:spTree>
    <p:extLst>
      <p:ext uri="{BB962C8B-B14F-4D97-AF65-F5344CB8AC3E}">
        <p14:creationId xmlns:p14="http://schemas.microsoft.com/office/powerpoint/2010/main" val="274644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lide Number Placeholder 5">
            <a:extLst>
              <a:ext uri="{FF2B5EF4-FFF2-40B4-BE49-F238E27FC236}">
                <a16:creationId xmlns:a16="http://schemas.microsoft.com/office/drawing/2014/main" id="{1F54EE9C-8184-1A4C-8591-8AB88A94A96A}"/>
              </a:ext>
            </a:extLst>
          </p:cNvPr>
          <p:cNvSpPr>
            <a:spLocks noGrp="1"/>
          </p:cNvSpPr>
          <p:nvPr>
            <p:ph type="sldNum" sz="quarter" idx="12"/>
          </p:nvPr>
        </p:nvSpPr>
        <p:spPr>
          <a:xfrm>
            <a:off x="11766550" y="6454775"/>
            <a:ext cx="425450" cy="174625"/>
          </a:xfrm>
          <a:prstGeom prst="rect">
            <a:avLst/>
          </a:prstGeom>
        </p:spPr>
        <p:txBody>
          <a:bodyPr/>
          <a:lstStyle/>
          <a:p>
            <a:fld id="{CB7FE98A-78B1-495F-8A5C-53E48422F91F}" type="slidenum">
              <a:rPr lang="en-US" smtClean="0"/>
              <a:pPr/>
              <a:t>7</a:t>
            </a:fld>
            <a:endParaRPr lang="en-US"/>
          </a:p>
        </p:txBody>
      </p:sp>
      <p:sp>
        <p:nvSpPr>
          <p:cNvPr id="4" name="Title 3">
            <a:extLst>
              <a:ext uri="{FF2B5EF4-FFF2-40B4-BE49-F238E27FC236}">
                <a16:creationId xmlns:a16="http://schemas.microsoft.com/office/drawing/2014/main" id="{6E898A6F-B3F8-3C4C-9F8A-814E32A162AE}"/>
              </a:ext>
            </a:extLst>
          </p:cNvPr>
          <p:cNvSpPr>
            <a:spLocks noGrp="1"/>
          </p:cNvSpPr>
          <p:nvPr>
            <p:ph type="title"/>
          </p:nvPr>
        </p:nvSpPr>
        <p:spPr>
          <a:xfrm>
            <a:off x="754380" y="590047"/>
            <a:ext cx="9132570" cy="373839"/>
          </a:xfrm>
        </p:spPr>
        <p:txBody>
          <a:bodyPr/>
          <a:lstStyle/>
          <a:p>
            <a:r>
              <a:rPr lang="en-US" dirty="0"/>
              <a:t>Equity Risk Premium (ERP) – Setting the Stage</a:t>
            </a:r>
          </a:p>
        </p:txBody>
      </p:sp>
      <p:sp>
        <p:nvSpPr>
          <p:cNvPr id="17" name="TextBox 16">
            <a:extLst>
              <a:ext uri="{FF2B5EF4-FFF2-40B4-BE49-F238E27FC236}">
                <a16:creationId xmlns:a16="http://schemas.microsoft.com/office/drawing/2014/main" id="{58D1216C-C81D-4952-904C-33AB1858471B}"/>
              </a:ext>
            </a:extLst>
          </p:cNvPr>
          <p:cNvSpPr txBox="1"/>
          <p:nvPr/>
        </p:nvSpPr>
        <p:spPr>
          <a:xfrm>
            <a:off x="754380" y="1316736"/>
            <a:ext cx="10096500" cy="1938992"/>
          </a:xfrm>
          <a:prstGeom prst="rect">
            <a:avLst/>
          </a:prstGeom>
          <a:noFill/>
        </p:spPr>
        <p:txBody>
          <a:bodyPr wrap="square">
            <a:spAutoFit/>
          </a:bodyPr>
          <a:lstStyle/>
          <a:p>
            <a:r>
              <a:rPr lang="en-US" sz="2000" dirty="0">
                <a:solidFill>
                  <a:srgbClr val="4D4D4F"/>
                </a:solidFill>
              </a:rPr>
              <a:t>The ERP (often interchangeably referred to as the market risk premium, or equity market risk premium) is defined as the extra return (over the expected yield on risk-free securities) that investors expect to receive from an investment in a diversified portfolio of common stocks.</a:t>
            </a:r>
          </a:p>
          <a:p>
            <a:endParaRPr lang="en-US" sz="2000" dirty="0">
              <a:solidFill>
                <a:srgbClr val="4D4D4F"/>
              </a:solidFill>
            </a:endParaRPr>
          </a:p>
          <a:p>
            <a:r>
              <a:rPr lang="en-US" sz="2000" dirty="0">
                <a:latin typeface="+mj-lt"/>
              </a:rPr>
              <a:t>The ERP (</a:t>
            </a:r>
            <a:r>
              <a:rPr lang="en-US" sz="2000" dirty="0"/>
              <a:t>or notational </a:t>
            </a:r>
            <a:r>
              <a:rPr lang="en-US" sz="2000" dirty="0" err="1"/>
              <a:t>RP</a:t>
            </a:r>
            <a:r>
              <a:rPr lang="en-US" sz="2000" baseline="-25000" dirty="0" err="1"/>
              <a:t>m</a:t>
            </a:r>
            <a:r>
              <a:rPr lang="en-US" sz="2000" dirty="0"/>
              <a:t>) </a:t>
            </a:r>
            <a:r>
              <a:rPr lang="en-US" sz="2000" dirty="0">
                <a:latin typeface="+mj-lt"/>
              </a:rPr>
              <a:t>can be expressed as:</a:t>
            </a:r>
            <a:endParaRPr lang="en-US" sz="2000" dirty="0">
              <a:solidFill>
                <a:srgbClr val="4D4D4F"/>
              </a:solidFill>
            </a:endParaRPr>
          </a:p>
        </p:txBody>
      </p:sp>
      <p:grpSp>
        <p:nvGrpSpPr>
          <p:cNvPr id="5" name="Group 4">
            <a:extLst>
              <a:ext uri="{FF2B5EF4-FFF2-40B4-BE49-F238E27FC236}">
                <a16:creationId xmlns:a16="http://schemas.microsoft.com/office/drawing/2014/main" id="{7663A50A-6D76-4DA6-B534-713E55E790F5}"/>
              </a:ext>
            </a:extLst>
          </p:cNvPr>
          <p:cNvGrpSpPr/>
          <p:nvPr/>
        </p:nvGrpSpPr>
        <p:grpSpPr>
          <a:xfrm>
            <a:off x="2519357" y="3429000"/>
            <a:ext cx="6743713" cy="1767182"/>
            <a:chOff x="1236513" y="1804562"/>
            <a:chExt cx="6743713" cy="1767182"/>
          </a:xfrm>
        </p:grpSpPr>
        <p:sp>
          <p:nvSpPr>
            <p:cNvPr id="6" name="Freeform 2">
              <a:extLst>
                <a:ext uri="{FF2B5EF4-FFF2-40B4-BE49-F238E27FC236}">
                  <a16:creationId xmlns:a16="http://schemas.microsoft.com/office/drawing/2014/main" id="{9D81C0D0-4FE6-494C-B818-AC58B9B6213F}"/>
                </a:ext>
              </a:extLst>
            </p:cNvPr>
            <p:cNvSpPr/>
            <p:nvPr/>
          </p:nvSpPr>
          <p:spPr>
            <a:xfrm>
              <a:off x="1236513" y="1804562"/>
              <a:ext cx="1870112" cy="1767182"/>
            </a:xfrm>
            <a:custGeom>
              <a:avLst/>
              <a:gdLst>
                <a:gd name="connsiteX0" fmla="*/ 0 w 1870112"/>
                <a:gd name="connsiteY0" fmla="*/ 176718 h 1767182"/>
                <a:gd name="connsiteX1" fmla="*/ 176718 w 1870112"/>
                <a:gd name="connsiteY1" fmla="*/ 0 h 1767182"/>
                <a:gd name="connsiteX2" fmla="*/ 1693394 w 1870112"/>
                <a:gd name="connsiteY2" fmla="*/ 0 h 1767182"/>
                <a:gd name="connsiteX3" fmla="*/ 1870112 w 1870112"/>
                <a:gd name="connsiteY3" fmla="*/ 176718 h 1767182"/>
                <a:gd name="connsiteX4" fmla="*/ 1870112 w 1870112"/>
                <a:gd name="connsiteY4" fmla="*/ 1590464 h 1767182"/>
                <a:gd name="connsiteX5" fmla="*/ 1693394 w 1870112"/>
                <a:gd name="connsiteY5" fmla="*/ 1767182 h 1767182"/>
                <a:gd name="connsiteX6" fmla="*/ 176718 w 1870112"/>
                <a:gd name="connsiteY6" fmla="*/ 1767182 h 1767182"/>
                <a:gd name="connsiteX7" fmla="*/ 0 w 1870112"/>
                <a:gd name="connsiteY7" fmla="*/ 1590464 h 1767182"/>
                <a:gd name="connsiteX8" fmla="*/ 0 w 1870112"/>
                <a:gd name="connsiteY8" fmla="*/ 176718 h 176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0112" h="1767182">
                  <a:moveTo>
                    <a:pt x="0" y="176718"/>
                  </a:moveTo>
                  <a:cubicBezTo>
                    <a:pt x="0" y="79119"/>
                    <a:pt x="79119" y="0"/>
                    <a:pt x="176718" y="0"/>
                  </a:cubicBezTo>
                  <a:lnTo>
                    <a:pt x="1693394" y="0"/>
                  </a:lnTo>
                  <a:cubicBezTo>
                    <a:pt x="1790993" y="0"/>
                    <a:pt x="1870112" y="79119"/>
                    <a:pt x="1870112" y="176718"/>
                  </a:cubicBezTo>
                  <a:lnTo>
                    <a:pt x="1870112" y="1590464"/>
                  </a:lnTo>
                  <a:cubicBezTo>
                    <a:pt x="1870112" y="1688063"/>
                    <a:pt x="1790993" y="1767182"/>
                    <a:pt x="1693394" y="1767182"/>
                  </a:cubicBezTo>
                  <a:lnTo>
                    <a:pt x="176718" y="1767182"/>
                  </a:lnTo>
                  <a:cubicBezTo>
                    <a:pt x="79119" y="1767182"/>
                    <a:pt x="0" y="1688063"/>
                    <a:pt x="0" y="1590464"/>
                  </a:cubicBezTo>
                  <a:lnTo>
                    <a:pt x="0" y="176718"/>
                  </a:lnTo>
                  <a:close/>
                </a:path>
              </a:pathLst>
            </a:custGeom>
            <a:solidFill>
              <a:srgbClr val="BF0D3E"/>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contourClr>
                <a:srgbClr val="FFFFFF"/>
              </a:contourClr>
            </a:sp3d>
          </p:spPr>
          <p:style>
            <a:lnRef idx="0">
              <a:scrgbClr r="0" g="0" b="0"/>
            </a:lnRef>
            <a:fillRef idx="3">
              <a:scrgbClr r="0" g="0" b="0"/>
            </a:fillRef>
            <a:effectRef idx="2">
              <a:scrgbClr r="0" g="0" b="0"/>
            </a:effectRef>
            <a:fontRef idx="minor">
              <a:schemeClr val="lt1"/>
            </a:fontRef>
          </p:style>
          <p:txBody>
            <a:bodyPr spcFirstLastPara="0" vert="horz" wrap="square" lIns="234639" tIns="234639" rIns="234639" bIns="234639" numCol="1" spcCol="1270" anchor="ctr" anchorCtr="0">
              <a:noAutofit/>
            </a:bodyPr>
            <a:lstStyle/>
            <a:p>
              <a:pPr lvl="0" algn="ctr" defTabSz="2133600">
                <a:lnSpc>
                  <a:spcPct val="90000"/>
                </a:lnSpc>
                <a:spcBef>
                  <a:spcPct val="0"/>
                </a:spcBef>
                <a:spcAft>
                  <a:spcPct val="35000"/>
                </a:spcAft>
              </a:pPr>
              <a:r>
                <a:rPr lang="en-US" sz="4800" kern="1200" dirty="0">
                  <a:latin typeface="Arial" pitchFamily="34" charset="0"/>
                </a:rPr>
                <a:t>RP</a:t>
              </a:r>
              <a:r>
                <a:rPr lang="en-US" sz="4800" kern="1200" baseline="-25000" dirty="0">
                  <a:latin typeface="Arial" pitchFamily="34" charset="0"/>
                </a:rPr>
                <a:t>m</a:t>
              </a:r>
            </a:p>
          </p:txBody>
        </p:sp>
        <p:sp>
          <p:nvSpPr>
            <p:cNvPr id="7" name="Freeform 3">
              <a:extLst>
                <a:ext uri="{FF2B5EF4-FFF2-40B4-BE49-F238E27FC236}">
                  <a16:creationId xmlns:a16="http://schemas.microsoft.com/office/drawing/2014/main" id="{C11A8777-FEF8-4619-BEFB-CD40E8A411A9}"/>
                </a:ext>
              </a:extLst>
            </p:cNvPr>
            <p:cNvSpPr/>
            <p:nvPr/>
          </p:nvSpPr>
          <p:spPr>
            <a:xfrm>
              <a:off x="3248297" y="2512480"/>
              <a:ext cx="300344" cy="351346"/>
            </a:xfrm>
            <a:custGeom>
              <a:avLst/>
              <a:gdLst>
                <a:gd name="connsiteX0" fmla="*/ 39811 w 300344"/>
                <a:gd name="connsiteY0" fmla="*/ 72377 h 351346"/>
                <a:gd name="connsiteX1" fmla="*/ 260533 w 300344"/>
                <a:gd name="connsiteY1" fmla="*/ 72377 h 351346"/>
                <a:gd name="connsiteX2" fmla="*/ 260533 w 300344"/>
                <a:gd name="connsiteY2" fmla="*/ 155014 h 351346"/>
                <a:gd name="connsiteX3" fmla="*/ 39811 w 300344"/>
                <a:gd name="connsiteY3" fmla="*/ 155014 h 351346"/>
                <a:gd name="connsiteX4" fmla="*/ 39811 w 300344"/>
                <a:gd name="connsiteY4" fmla="*/ 72377 h 351346"/>
                <a:gd name="connsiteX5" fmla="*/ 39811 w 300344"/>
                <a:gd name="connsiteY5" fmla="*/ 196332 h 351346"/>
                <a:gd name="connsiteX6" fmla="*/ 260533 w 300344"/>
                <a:gd name="connsiteY6" fmla="*/ 196332 h 351346"/>
                <a:gd name="connsiteX7" fmla="*/ 260533 w 300344"/>
                <a:gd name="connsiteY7" fmla="*/ 278969 h 351346"/>
                <a:gd name="connsiteX8" fmla="*/ 39811 w 300344"/>
                <a:gd name="connsiteY8" fmla="*/ 278969 h 351346"/>
                <a:gd name="connsiteX9" fmla="*/ 39811 w 300344"/>
                <a:gd name="connsiteY9" fmla="*/ 196332 h 35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344" h="351346">
                  <a:moveTo>
                    <a:pt x="39811" y="72377"/>
                  </a:moveTo>
                  <a:lnTo>
                    <a:pt x="260533" y="72377"/>
                  </a:lnTo>
                  <a:lnTo>
                    <a:pt x="260533" y="155014"/>
                  </a:lnTo>
                  <a:lnTo>
                    <a:pt x="39811" y="155014"/>
                  </a:lnTo>
                  <a:lnTo>
                    <a:pt x="39811" y="72377"/>
                  </a:lnTo>
                  <a:close/>
                  <a:moveTo>
                    <a:pt x="39811" y="196332"/>
                  </a:moveTo>
                  <a:lnTo>
                    <a:pt x="260533" y="196332"/>
                  </a:lnTo>
                  <a:lnTo>
                    <a:pt x="260533" y="278969"/>
                  </a:lnTo>
                  <a:lnTo>
                    <a:pt x="39811" y="278969"/>
                  </a:lnTo>
                  <a:lnTo>
                    <a:pt x="39811" y="196332"/>
                  </a:lnTo>
                  <a:close/>
                </a:path>
              </a:pathLst>
            </a:custGeom>
            <a:solidFill>
              <a:schemeClr val="tx1"/>
            </a:solidFill>
          </p:spPr>
          <p:style>
            <a:lnRef idx="0">
              <a:schemeClr val="accent4">
                <a:tint val="60000"/>
                <a:hueOff val="0"/>
                <a:satOff val="0"/>
                <a:lumOff val="0"/>
                <a:alphaOff val="0"/>
              </a:schemeClr>
            </a:lnRef>
            <a:fillRef idx="3">
              <a:scrgbClr r="0" g="0" b="0"/>
            </a:fillRef>
            <a:effectRef idx="2">
              <a:schemeClr val="accent4">
                <a:tint val="60000"/>
                <a:hueOff val="0"/>
                <a:satOff val="0"/>
                <a:lumOff val="0"/>
                <a:alphaOff val="0"/>
              </a:schemeClr>
            </a:effectRef>
            <a:fontRef idx="minor">
              <a:schemeClr val="lt1"/>
            </a:fontRef>
          </p:style>
          <p:txBody>
            <a:bodyPr spcFirstLastPara="0" vert="horz" wrap="square" lIns="0" tIns="70269" rIns="90103" bIns="70269" numCol="1" spcCol="1270" anchor="ctr" anchorCtr="0">
              <a:noAutofit/>
            </a:bodyPr>
            <a:lstStyle/>
            <a:p>
              <a:pPr lvl="0" algn="ctr" defTabSz="711200">
                <a:lnSpc>
                  <a:spcPct val="90000"/>
                </a:lnSpc>
                <a:spcBef>
                  <a:spcPct val="0"/>
                </a:spcBef>
                <a:spcAft>
                  <a:spcPct val="35000"/>
                </a:spcAft>
              </a:pPr>
              <a:endParaRPr lang="en-US" sz="1600" kern="1200" dirty="0">
                <a:latin typeface="Arial" pitchFamily="34" charset="0"/>
              </a:endParaRPr>
            </a:p>
          </p:txBody>
        </p:sp>
        <p:sp>
          <p:nvSpPr>
            <p:cNvPr id="8" name="Freeform 4">
              <a:extLst>
                <a:ext uri="{FF2B5EF4-FFF2-40B4-BE49-F238E27FC236}">
                  <a16:creationId xmlns:a16="http://schemas.microsoft.com/office/drawing/2014/main" id="{C6C713E6-3623-42C6-9E9F-88FDACED0AB2}"/>
                </a:ext>
              </a:extLst>
            </p:cNvPr>
            <p:cNvSpPr/>
            <p:nvPr/>
          </p:nvSpPr>
          <p:spPr>
            <a:xfrm>
              <a:off x="3673313" y="1804562"/>
              <a:ext cx="1870112" cy="1767182"/>
            </a:xfrm>
            <a:custGeom>
              <a:avLst/>
              <a:gdLst>
                <a:gd name="connsiteX0" fmla="*/ 0 w 1870112"/>
                <a:gd name="connsiteY0" fmla="*/ 176718 h 1767182"/>
                <a:gd name="connsiteX1" fmla="*/ 176718 w 1870112"/>
                <a:gd name="connsiteY1" fmla="*/ 0 h 1767182"/>
                <a:gd name="connsiteX2" fmla="*/ 1693394 w 1870112"/>
                <a:gd name="connsiteY2" fmla="*/ 0 h 1767182"/>
                <a:gd name="connsiteX3" fmla="*/ 1870112 w 1870112"/>
                <a:gd name="connsiteY3" fmla="*/ 176718 h 1767182"/>
                <a:gd name="connsiteX4" fmla="*/ 1870112 w 1870112"/>
                <a:gd name="connsiteY4" fmla="*/ 1590464 h 1767182"/>
                <a:gd name="connsiteX5" fmla="*/ 1693394 w 1870112"/>
                <a:gd name="connsiteY5" fmla="*/ 1767182 h 1767182"/>
                <a:gd name="connsiteX6" fmla="*/ 176718 w 1870112"/>
                <a:gd name="connsiteY6" fmla="*/ 1767182 h 1767182"/>
                <a:gd name="connsiteX7" fmla="*/ 0 w 1870112"/>
                <a:gd name="connsiteY7" fmla="*/ 1590464 h 1767182"/>
                <a:gd name="connsiteX8" fmla="*/ 0 w 1870112"/>
                <a:gd name="connsiteY8" fmla="*/ 176718 h 176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0112" h="1767182">
                  <a:moveTo>
                    <a:pt x="0" y="176718"/>
                  </a:moveTo>
                  <a:cubicBezTo>
                    <a:pt x="0" y="79119"/>
                    <a:pt x="79119" y="0"/>
                    <a:pt x="176718" y="0"/>
                  </a:cubicBezTo>
                  <a:lnTo>
                    <a:pt x="1693394" y="0"/>
                  </a:lnTo>
                  <a:cubicBezTo>
                    <a:pt x="1790993" y="0"/>
                    <a:pt x="1870112" y="79119"/>
                    <a:pt x="1870112" y="176718"/>
                  </a:cubicBezTo>
                  <a:lnTo>
                    <a:pt x="1870112" y="1590464"/>
                  </a:lnTo>
                  <a:cubicBezTo>
                    <a:pt x="1870112" y="1688063"/>
                    <a:pt x="1790993" y="1767182"/>
                    <a:pt x="1693394" y="1767182"/>
                  </a:cubicBezTo>
                  <a:lnTo>
                    <a:pt x="176718" y="1767182"/>
                  </a:lnTo>
                  <a:cubicBezTo>
                    <a:pt x="79119" y="1767182"/>
                    <a:pt x="0" y="1688063"/>
                    <a:pt x="0" y="1590464"/>
                  </a:cubicBezTo>
                  <a:lnTo>
                    <a:pt x="0" y="176718"/>
                  </a:lnTo>
                  <a:close/>
                </a:path>
              </a:pathLst>
            </a:custGeom>
            <a:solidFill>
              <a:srgbClr val="12467A"/>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contourClr>
                <a:srgbClr val="FFFFFF"/>
              </a:contourClr>
            </a:sp3d>
          </p:spPr>
          <p:style>
            <a:lnRef idx="0">
              <a:scrgbClr r="0" g="0" b="0"/>
            </a:lnRef>
            <a:fillRef idx="3">
              <a:scrgbClr r="0" g="0" b="0"/>
            </a:fillRef>
            <a:effectRef idx="2">
              <a:scrgbClr r="0" g="0" b="0"/>
            </a:effectRef>
            <a:fontRef idx="minor">
              <a:schemeClr val="lt1"/>
            </a:fontRef>
          </p:style>
          <p:txBody>
            <a:bodyPr spcFirstLastPara="0" vert="horz" wrap="square" lIns="230829" tIns="230829" rIns="230829" bIns="230829" numCol="1" spcCol="1270" anchor="ctr" anchorCtr="0">
              <a:noAutofit/>
            </a:bodyPr>
            <a:lstStyle/>
            <a:p>
              <a:pPr lvl="0" algn="ctr" defTabSz="2089150">
                <a:lnSpc>
                  <a:spcPct val="90000"/>
                </a:lnSpc>
                <a:spcBef>
                  <a:spcPct val="0"/>
                </a:spcBef>
                <a:spcAft>
                  <a:spcPct val="35000"/>
                </a:spcAft>
              </a:pPr>
              <a:r>
                <a:rPr lang="en-US" sz="4700" kern="1200" dirty="0">
                  <a:latin typeface="Arial" pitchFamily="34" charset="0"/>
                </a:rPr>
                <a:t>R</a:t>
              </a:r>
              <a:r>
                <a:rPr lang="en-US" sz="4700" kern="1200" baseline="-25000" dirty="0">
                  <a:latin typeface="Arial" pitchFamily="34" charset="0"/>
                </a:rPr>
                <a:t>m</a:t>
              </a:r>
            </a:p>
          </p:txBody>
        </p:sp>
        <p:sp>
          <p:nvSpPr>
            <p:cNvPr id="9" name="Freeform 12">
              <a:extLst>
                <a:ext uri="{FF2B5EF4-FFF2-40B4-BE49-F238E27FC236}">
                  <a16:creationId xmlns:a16="http://schemas.microsoft.com/office/drawing/2014/main" id="{F30C5BFA-987F-4516-AEAE-0DA7B0EBF0D3}"/>
                </a:ext>
              </a:extLst>
            </p:cNvPr>
            <p:cNvSpPr/>
            <p:nvPr/>
          </p:nvSpPr>
          <p:spPr>
            <a:xfrm>
              <a:off x="6110114" y="1804562"/>
              <a:ext cx="1870112" cy="1767182"/>
            </a:xfrm>
            <a:custGeom>
              <a:avLst/>
              <a:gdLst>
                <a:gd name="connsiteX0" fmla="*/ 0 w 1870112"/>
                <a:gd name="connsiteY0" fmla="*/ 176718 h 1767182"/>
                <a:gd name="connsiteX1" fmla="*/ 176718 w 1870112"/>
                <a:gd name="connsiteY1" fmla="*/ 0 h 1767182"/>
                <a:gd name="connsiteX2" fmla="*/ 1693394 w 1870112"/>
                <a:gd name="connsiteY2" fmla="*/ 0 h 1767182"/>
                <a:gd name="connsiteX3" fmla="*/ 1870112 w 1870112"/>
                <a:gd name="connsiteY3" fmla="*/ 176718 h 1767182"/>
                <a:gd name="connsiteX4" fmla="*/ 1870112 w 1870112"/>
                <a:gd name="connsiteY4" fmla="*/ 1590464 h 1767182"/>
                <a:gd name="connsiteX5" fmla="*/ 1693394 w 1870112"/>
                <a:gd name="connsiteY5" fmla="*/ 1767182 h 1767182"/>
                <a:gd name="connsiteX6" fmla="*/ 176718 w 1870112"/>
                <a:gd name="connsiteY6" fmla="*/ 1767182 h 1767182"/>
                <a:gd name="connsiteX7" fmla="*/ 0 w 1870112"/>
                <a:gd name="connsiteY7" fmla="*/ 1590464 h 1767182"/>
                <a:gd name="connsiteX8" fmla="*/ 0 w 1870112"/>
                <a:gd name="connsiteY8" fmla="*/ 176718 h 176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0112" h="1767182">
                  <a:moveTo>
                    <a:pt x="0" y="176718"/>
                  </a:moveTo>
                  <a:cubicBezTo>
                    <a:pt x="0" y="79119"/>
                    <a:pt x="79119" y="0"/>
                    <a:pt x="176718" y="0"/>
                  </a:cubicBezTo>
                  <a:lnTo>
                    <a:pt x="1693394" y="0"/>
                  </a:lnTo>
                  <a:cubicBezTo>
                    <a:pt x="1790993" y="0"/>
                    <a:pt x="1870112" y="79119"/>
                    <a:pt x="1870112" y="176718"/>
                  </a:cubicBezTo>
                  <a:lnTo>
                    <a:pt x="1870112" y="1590464"/>
                  </a:lnTo>
                  <a:cubicBezTo>
                    <a:pt x="1870112" y="1688063"/>
                    <a:pt x="1790993" y="1767182"/>
                    <a:pt x="1693394" y="1767182"/>
                  </a:cubicBezTo>
                  <a:lnTo>
                    <a:pt x="176718" y="1767182"/>
                  </a:lnTo>
                  <a:cubicBezTo>
                    <a:pt x="79119" y="1767182"/>
                    <a:pt x="0" y="1688063"/>
                    <a:pt x="0" y="1590464"/>
                  </a:cubicBezTo>
                  <a:lnTo>
                    <a:pt x="0" y="176718"/>
                  </a:lnTo>
                  <a:close/>
                </a:path>
              </a:pathLst>
            </a:custGeom>
            <a:solidFill>
              <a:srgbClr val="43B04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contourClr>
                <a:srgbClr val="FFFFFF"/>
              </a:contourClr>
            </a:sp3d>
          </p:spPr>
          <p:style>
            <a:lnRef idx="0">
              <a:scrgbClr r="0" g="0" b="0"/>
            </a:lnRef>
            <a:fillRef idx="3">
              <a:scrgbClr r="0" g="0" b="0"/>
            </a:fillRef>
            <a:effectRef idx="2">
              <a:scrgbClr r="0" g="0" b="0"/>
            </a:effectRef>
            <a:fontRef idx="minor">
              <a:schemeClr val="lt1"/>
            </a:fontRef>
          </p:style>
          <p:txBody>
            <a:bodyPr spcFirstLastPara="0" vert="horz" wrap="square" lIns="227019" tIns="227019" rIns="227019" bIns="227019" numCol="1" spcCol="1270" anchor="ctr" anchorCtr="0">
              <a:noAutofit/>
            </a:bodyPr>
            <a:lstStyle/>
            <a:p>
              <a:pPr lvl="0" algn="ctr" defTabSz="2044700">
                <a:lnSpc>
                  <a:spcPct val="90000"/>
                </a:lnSpc>
                <a:spcBef>
                  <a:spcPct val="0"/>
                </a:spcBef>
                <a:spcAft>
                  <a:spcPct val="35000"/>
                </a:spcAft>
              </a:pPr>
              <a:r>
                <a:rPr lang="en-US" sz="4600" kern="1200" dirty="0">
                  <a:latin typeface="Arial" pitchFamily="34" charset="0"/>
                </a:rPr>
                <a:t>R</a:t>
              </a:r>
              <a:r>
                <a:rPr lang="en-US" sz="4600" kern="1200" baseline="-25000" dirty="0">
                  <a:latin typeface="Arial" pitchFamily="34" charset="0"/>
                </a:rPr>
                <a:t>f</a:t>
              </a:r>
            </a:p>
          </p:txBody>
        </p:sp>
      </p:grpSp>
      <p:sp>
        <p:nvSpPr>
          <p:cNvPr id="10" name="Rectangle 9">
            <a:extLst>
              <a:ext uri="{FF2B5EF4-FFF2-40B4-BE49-F238E27FC236}">
                <a16:creationId xmlns:a16="http://schemas.microsoft.com/office/drawing/2014/main" id="{412D4A88-03C1-4D4B-AD44-FA184022CF00}"/>
              </a:ext>
            </a:extLst>
          </p:cNvPr>
          <p:cNvSpPr/>
          <p:nvPr/>
        </p:nvSpPr>
        <p:spPr>
          <a:xfrm>
            <a:off x="6804497" y="3910049"/>
            <a:ext cx="566689" cy="7825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455560"/>
                </a:solidFill>
              </a:rPr>
              <a:t>–</a:t>
            </a:r>
          </a:p>
        </p:txBody>
      </p:sp>
    </p:spTree>
    <p:extLst>
      <p:ext uri="{BB962C8B-B14F-4D97-AF65-F5344CB8AC3E}">
        <p14:creationId xmlns:p14="http://schemas.microsoft.com/office/powerpoint/2010/main" val="1784924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lide Number Placeholder 5">
            <a:extLst>
              <a:ext uri="{FF2B5EF4-FFF2-40B4-BE49-F238E27FC236}">
                <a16:creationId xmlns:a16="http://schemas.microsoft.com/office/drawing/2014/main" id="{1F54EE9C-8184-1A4C-8591-8AB88A94A96A}"/>
              </a:ext>
            </a:extLst>
          </p:cNvPr>
          <p:cNvSpPr>
            <a:spLocks noGrp="1"/>
          </p:cNvSpPr>
          <p:nvPr>
            <p:ph type="sldNum" sz="quarter" idx="12"/>
          </p:nvPr>
        </p:nvSpPr>
        <p:spPr>
          <a:xfrm>
            <a:off x="11766550" y="6454775"/>
            <a:ext cx="425450" cy="174625"/>
          </a:xfrm>
          <a:prstGeom prst="rect">
            <a:avLst/>
          </a:prstGeom>
        </p:spPr>
        <p:txBody>
          <a:bodyPr/>
          <a:lstStyle/>
          <a:p>
            <a:fld id="{CB7FE98A-78B1-495F-8A5C-53E48422F91F}" type="slidenum">
              <a:rPr lang="en-US" smtClean="0"/>
              <a:pPr/>
              <a:t>8</a:t>
            </a:fld>
            <a:endParaRPr lang="en-US"/>
          </a:p>
        </p:txBody>
      </p:sp>
      <p:sp>
        <p:nvSpPr>
          <p:cNvPr id="4" name="Title 3">
            <a:extLst>
              <a:ext uri="{FF2B5EF4-FFF2-40B4-BE49-F238E27FC236}">
                <a16:creationId xmlns:a16="http://schemas.microsoft.com/office/drawing/2014/main" id="{6E898A6F-B3F8-3C4C-9F8A-814E32A162AE}"/>
              </a:ext>
            </a:extLst>
          </p:cNvPr>
          <p:cNvSpPr>
            <a:spLocks noGrp="1"/>
          </p:cNvSpPr>
          <p:nvPr>
            <p:ph type="title"/>
          </p:nvPr>
        </p:nvSpPr>
        <p:spPr>
          <a:xfrm>
            <a:off x="754380" y="590047"/>
            <a:ext cx="9132570" cy="373839"/>
          </a:xfrm>
        </p:spPr>
        <p:txBody>
          <a:bodyPr/>
          <a:lstStyle/>
          <a:p>
            <a:r>
              <a:rPr lang="en-US" dirty="0"/>
              <a:t>Estimating the Equity Risk Premium (ERPs)</a:t>
            </a:r>
          </a:p>
        </p:txBody>
      </p:sp>
      <p:sp>
        <p:nvSpPr>
          <p:cNvPr id="34" name="Rectangle 33">
            <a:extLst>
              <a:ext uri="{FF2B5EF4-FFF2-40B4-BE49-F238E27FC236}">
                <a16:creationId xmlns:a16="http://schemas.microsoft.com/office/drawing/2014/main" id="{4E532931-8EA1-42BC-986E-334FA20C725D}"/>
              </a:ext>
            </a:extLst>
          </p:cNvPr>
          <p:cNvSpPr/>
          <p:nvPr/>
        </p:nvSpPr>
        <p:spPr>
          <a:xfrm>
            <a:off x="754380" y="1316736"/>
            <a:ext cx="9056370" cy="400110"/>
          </a:xfrm>
          <a:prstGeom prst="rect">
            <a:avLst/>
          </a:prstGeom>
        </p:spPr>
        <p:txBody>
          <a:bodyPr wrap="square">
            <a:spAutoFit/>
          </a:bodyPr>
          <a:lstStyle/>
          <a:p>
            <a:pPr>
              <a:buClr>
                <a:srgbClr val="EE3124"/>
              </a:buClr>
            </a:pPr>
            <a:r>
              <a:rPr lang="en-US" sz="2000" dirty="0">
                <a:solidFill>
                  <a:srgbClr val="4D4D4F"/>
                </a:solidFill>
              </a:rPr>
              <a:t>There are two broad approaches to ERP estimation:</a:t>
            </a:r>
          </a:p>
        </p:txBody>
      </p:sp>
      <p:grpSp>
        <p:nvGrpSpPr>
          <p:cNvPr id="9" name="Group 8">
            <a:extLst>
              <a:ext uri="{FF2B5EF4-FFF2-40B4-BE49-F238E27FC236}">
                <a16:creationId xmlns:a16="http://schemas.microsoft.com/office/drawing/2014/main" id="{14E5133A-F49C-45EE-8F7A-0E7D2511EE2A}"/>
              </a:ext>
            </a:extLst>
          </p:cNvPr>
          <p:cNvGrpSpPr/>
          <p:nvPr/>
        </p:nvGrpSpPr>
        <p:grpSpPr>
          <a:xfrm>
            <a:off x="836328" y="2289281"/>
            <a:ext cx="3745972" cy="2963702"/>
            <a:chOff x="626778" y="2090740"/>
            <a:chExt cx="3745972" cy="2963702"/>
          </a:xfrm>
        </p:grpSpPr>
        <p:sp>
          <p:nvSpPr>
            <p:cNvPr id="10" name="Rectangle 9">
              <a:extLst>
                <a:ext uri="{FF2B5EF4-FFF2-40B4-BE49-F238E27FC236}">
                  <a16:creationId xmlns:a16="http://schemas.microsoft.com/office/drawing/2014/main" id="{AD62AA49-83B9-4EEA-B930-D7E9DBFC85A4}"/>
                </a:ext>
              </a:extLst>
            </p:cNvPr>
            <p:cNvSpPr/>
            <p:nvPr/>
          </p:nvSpPr>
          <p:spPr>
            <a:xfrm>
              <a:off x="626778" y="2090740"/>
              <a:ext cx="3745972" cy="2963702"/>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52000" tIns="720000" rIns="252000" bIns="45720" numCol="1" spcCol="0" rtlCol="0" fromWordArt="0" anchor="t" anchorCtr="0" forceAA="0" compatLnSpc="1">
              <a:prstTxWarp prst="textNoShape">
                <a:avLst/>
              </a:prstTxWarp>
              <a:noAutofit/>
            </a:bodyPr>
            <a:lstStyle/>
            <a:p>
              <a:pPr marL="230396" indent="-230396" defTabSz="870870">
                <a:lnSpc>
                  <a:spcPct val="120000"/>
                </a:lnSpc>
                <a:spcBef>
                  <a:spcPts val="600"/>
                </a:spcBef>
                <a:spcAft>
                  <a:spcPts val="600"/>
                </a:spcAft>
                <a:buClr>
                  <a:schemeClr val="tx1"/>
                </a:buClr>
                <a:buFont typeface="Arial" panose="020B0604020202020204" pitchFamily="34" charset="0"/>
                <a:buChar char="•"/>
                <a:tabLst>
                  <a:tab pos="180973" algn="l"/>
                </a:tabLst>
                <a:defRPr/>
              </a:pPr>
              <a:endParaRPr lang="en-GB" sz="2000" dirty="0">
                <a:solidFill>
                  <a:schemeClr val="tx1"/>
                </a:solidFill>
                <a:latin typeface="Arial" pitchFamily="34" charset="0"/>
                <a:cs typeface="Arial" pitchFamily="34" charset="0"/>
              </a:endParaRPr>
            </a:p>
            <a:p>
              <a:pPr marL="230396" indent="-230396" defTabSz="870870">
                <a:lnSpc>
                  <a:spcPct val="120000"/>
                </a:lnSpc>
                <a:spcBef>
                  <a:spcPts val="600"/>
                </a:spcBef>
                <a:spcAft>
                  <a:spcPts val="600"/>
                </a:spcAft>
                <a:buClr>
                  <a:schemeClr val="tx1"/>
                </a:buClr>
                <a:buFont typeface="Arial" panose="020B0604020202020204" pitchFamily="34" charset="0"/>
                <a:buChar char="•"/>
                <a:tabLst>
                  <a:tab pos="180973" algn="l"/>
                </a:tabLst>
                <a:defRPr/>
              </a:pPr>
              <a:r>
                <a:rPr lang="en-GB" sz="2000" dirty="0">
                  <a:solidFill>
                    <a:srgbClr val="4D4D4F"/>
                  </a:solidFill>
                  <a:cs typeface="Arial" pitchFamily="34" charset="0"/>
                </a:rPr>
                <a:t>Realized Risk Premium</a:t>
              </a:r>
            </a:p>
          </p:txBody>
        </p:sp>
        <p:sp>
          <p:nvSpPr>
            <p:cNvPr id="11" name="Rectangle 10">
              <a:extLst>
                <a:ext uri="{FF2B5EF4-FFF2-40B4-BE49-F238E27FC236}">
                  <a16:creationId xmlns:a16="http://schemas.microsoft.com/office/drawing/2014/main" id="{9D36B971-209C-4D88-B753-D8F5FB6A2FC1}"/>
                </a:ext>
              </a:extLst>
            </p:cNvPr>
            <p:cNvSpPr/>
            <p:nvPr/>
          </p:nvSpPr>
          <p:spPr>
            <a:xfrm>
              <a:off x="626778" y="2091789"/>
              <a:ext cx="3745972" cy="844964"/>
            </a:xfrm>
            <a:prstGeom prst="rect">
              <a:avLst/>
            </a:prstGeom>
            <a:solidFill>
              <a:srgbClr val="14487F"/>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GB" sz="2000" kern="7500" spc="80" dirty="0">
                  <a:solidFill>
                    <a:prstClr val="white"/>
                  </a:solidFill>
                </a:rPr>
                <a:t>Historical </a:t>
              </a:r>
              <a:br>
                <a:rPr lang="en-GB" sz="2000" kern="7500" spc="80" dirty="0">
                  <a:solidFill>
                    <a:prstClr val="white"/>
                  </a:solidFill>
                </a:rPr>
              </a:br>
              <a:r>
                <a:rPr lang="en-GB" sz="2000" kern="7500" spc="80" dirty="0">
                  <a:solidFill>
                    <a:prstClr val="white"/>
                  </a:solidFill>
                </a:rPr>
                <a:t>(ex post) approaches</a:t>
              </a:r>
            </a:p>
          </p:txBody>
        </p:sp>
      </p:grpSp>
      <p:grpSp>
        <p:nvGrpSpPr>
          <p:cNvPr id="12" name="Group 11">
            <a:extLst>
              <a:ext uri="{FF2B5EF4-FFF2-40B4-BE49-F238E27FC236}">
                <a16:creationId xmlns:a16="http://schemas.microsoft.com/office/drawing/2014/main" id="{07F0743D-C625-49EE-ADF5-EE5808711C5B}"/>
              </a:ext>
            </a:extLst>
          </p:cNvPr>
          <p:cNvGrpSpPr/>
          <p:nvPr/>
        </p:nvGrpSpPr>
        <p:grpSpPr>
          <a:xfrm>
            <a:off x="5742799" y="2289281"/>
            <a:ext cx="3745973" cy="2963702"/>
            <a:chOff x="5533249" y="2090740"/>
            <a:chExt cx="3745973" cy="2963702"/>
          </a:xfrm>
        </p:grpSpPr>
        <p:sp>
          <p:nvSpPr>
            <p:cNvPr id="13" name="Rectangle 12">
              <a:extLst>
                <a:ext uri="{FF2B5EF4-FFF2-40B4-BE49-F238E27FC236}">
                  <a16:creationId xmlns:a16="http://schemas.microsoft.com/office/drawing/2014/main" id="{1666A01C-C52F-4870-BEA6-1A9429AC6653}"/>
                </a:ext>
              </a:extLst>
            </p:cNvPr>
            <p:cNvSpPr/>
            <p:nvPr/>
          </p:nvSpPr>
          <p:spPr>
            <a:xfrm>
              <a:off x="5533250" y="2090740"/>
              <a:ext cx="3745972" cy="2963702"/>
            </a:xfrm>
            <a:prstGeom prst="rect">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52000" tIns="720000" rIns="252000" bIns="45720" numCol="1" spcCol="0" rtlCol="0" fromWordArt="0" anchor="t" anchorCtr="0" forceAA="0" compatLnSpc="1">
              <a:prstTxWarp prst="textNoShape">
                <a:avLst/>
              </a:prstTxWarp>
              <a:noAutofit/>
            </a:bodyPr>
            <a:lstStyle/>
            <a:p>
              <a:pPr marL="230396" indent="-230396" defTabSz="870870">
                <a:lnSpc>
                  <a:spcPct val="120000"/>
                </a:lnSpc>
                <a:spcBef>
                  <a:spcPts val="600"/>
                </a:spcBef>
                <a:spcAft>
                  <a:spcPts val="600"/>
                </a:spcAft>
                <a:buClr>
                  <a:schemeClr val="tx1"/>
                </a:buClr>
                <a:buFont typeface="Arial" panose="020B0604020202020204" pitchFamily="34" charset="0"/>
                <a:buChar char="•"/>
                <a:tabLst>
                  <a:tab pos="180973" algn="l"/>
                </a:tabLst>
                <a:defRPr/>
              </a:pPr>
              <a:endParaRPr lang="en-GB" sz="2000" dirty="0">
                <a:solidFill>
                  <a:schemeClr val="tx1"/>
                </a:solidFill>
                <a:latin typeface="Arial" pitchFamily="34" charset="0"/>
                <a:cs typeface="Arial" pitchFamily="34" charset="0"/>
              </a:endParaRPr>
            </a:p>
            <a:p>
              <a:pPr marL="230396" indent="-230396" defTabSz="870870">
                <a:lnSpc>
                  <a:spcPct val="120000"/>
                </a:lnSpc>
                <a:spcBef>
                  <a:spcPts val="600"/>
                </a:spcBef>
                <a:spcAft>
                  <a:spcPts val="600"/>
                </a:spcAft>
                <a:buClr>
                  <a:schemeClr val="tx1"/>
                </a:buClr>
                <a:buFont typeface="Arial" panose="020B0604020202020204" pitchFamily="34" charset="0"/>
                <a:buChar char="•"/>
                <a:tabLst>
                  <a:tab pos="180973" algn="l"/>
                </a:tabLst>
                <a:defRPr/>
              </a:pPr>
              <a:r>
                <a:rPr lang="en-GB" sz="2000" dirty="0">
                  <a:solidFill>
                    <a:srgbClr val="4D4D4F"/>
                  </a:solidFill>
                  <a:latin typeface="Arial" pitchFamily="34" charset="0"/>
                  <a:cs typeface="Arial" pitchFamily="34" charset="0"/>
                </a:rPr>
                <a:t>Bottom-Up</a:t>
              </a:r>
            </a:p>
            <a:p>
              <a:pPr marL="230396" indent="-230396" defTabSz="870870">
                <a:lnSpc>
                  <a:spcPct val="120000"/>
                </a:lnSpc>
                <a:spcBef>
                  <a:spcPts val="600"/>
                </a:spcBef>
                <a:spcAft>
                  <a:spcPts val="600"/>
                </a:spcAft>
                <a:buClr>
                  <a:schemeClr val="tx1"/>
                </a:buClr>
                <a:buFont typeface="Arial" panose="020B0604020202020204" pitchFamily="34" charset="0"/>
                <a:buChar char="•"/>
                <a:tabLst>
                  <a:tab pos="180973" algn="l"/>
                </a:tabLst>
                <a:defRPr/>
              </a:pPr>
              <a:r>
                <a:rPr lang="en-GB" sz="2000" dirty="0">
                  <a:solidFill>
                    <a:srgbClr val="4D4D4F"/>
                  </a:solidFill>
                  <a:latin typeface="Arial" pitchFamily="34" charset="0"/>
                  <a:cs typeface="Arial" pitchFamily="34" charset="0"/>
                </a:rPr>
                <a:t>Top-Down</a:t>
              </a:r>
            </a:p>
            <a:p>
              <a:pPr marL="230396" indent="-230396" defTabSz="870870">
                <a:lnSpc>
                  <a:spcPct val="120000"/>
                </a:lnSpc>
                <a:spcBef>
                  <a:spcPts val="600"/>
                </a:spcBef>
                <a:spcAft>
                  <a:spcPts val="600"/>
                </a:spcAft>
                <a:buClr>
                  <a:schemeClr val="tx1"/>
                </a:buClr>
                <a:buFont typeface="Arial" panose="020B0604020202020204" pitchFamily="34" charset="0"/>
                <a:buChar char="•"/>
                <a:tabLst>
                  <a:tab pos="180973" algn="l"/>
                </a:tabLst>
                <a:defRPr/>
              </a:pPr>
              <a:r>
                <a:rPr lang="en-GB" sz="2000" dirty="0">
                  <a:solidFill>
                    <a:srgbClr val="4D4D4F"/>
                  </a:solidFill>
                  <a:latin typeface="Arial" pitchFamily="34" charset="0"/>
                  <a:cs typeface="Arial" pitchFamily="34" charset="0"/>
                </a:rPr>
                <a:t>Surveys</a:t>
              </a:r>
            </a:p>
          </p:txBody>
        </p:sp>
        <p:sp>
          <p:nvSpPr>
            <p:cNvPr id="14" name="Rectangle 13">
              <a:extLst>
                <a:ext uri="{FF2B5EF4-FFF2-40B4-BE49-F238E27FC236}">
                  <a16:creationId xmlns:a16="http://schemas.microsoft.com/office/drawing/2014/main" id="{FECFFBF2-B584-4DCD-8E76-09D0E477FF70}"/>
                </a:ext>
              </a:extLst>
            </p:cNvPr>
            <p:cNvSpPr/>
            <p:nvPr/>
          </p:nvSpPr>
          <p:spPr>
            <a:xfrm>
              <a:off x="5533249" y="2090741"/>
              <a:ext cx="3745973" cy="844964"/>
            </a:xfrm>
            <a:prstGeom prst="rect">
              <a:avLst/>
            </a:prstGeom>
            <a:solidFill>
              <a:srgbClr val="43B049"/>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GB" sz="2000" kern="7500" spc="80" dirty="0">
                  <a:solidFill>
                    <a:prstClr val="white"/>
                  </a:solidFill>
                </a:rPr>
                <a:t>Forward-looking </a:t>
              </a:r>
            </a:p>
            <a:p>
              <a:pPr lvl="0" algn="ctr"/>
              <a:r>
                <a:rPr lang="en-GB" sz="2000" kern="7500" spc="80" dirty="0">
                  <a:solidFill>
                    <a:prstClr val="white"/>
                  </a:solidFill>
                </a:rPr>
                <a:t>(ex ante) approaches</a:t>
              </a:r>
            </a:p>
          </p:txBody>
        </p:sp>
      </p:grpSp>
    </p:spTree>
    <p:extLst>
      <p:ext uri="{BB962C8B-B14F-4D97-AF65-F5344CB8AC3E}">
        <p14:creationId xmlns:p14="http://schemas.microsoft.com/office/powerpoint/2010/main" val="265324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lide Number Placeholder 5">
            <a:extLst>
              <a:ext uri="{FF2B5EF4-FFF2-40B4-BE49-F238E27FC236}">
                <a16:creationId xmlns:a16="http://schemas.microsoft.com/office/drawing/2014/main" id="{1F54EE9C-8184-1A4C-8591-8AB88A94A96A}"/>
              </a:ext>
            </a:extLst>
          </p:cNvPr>
          <p:cNvSpPr>
            <a:spLocks noGrp="1"/>
          </p:cNvSpPr>
          <p:nvPr>
            <p:ph type="sldNum" sz="quarter" idx="12"/>
          </p:nvPr>
        </p:nvSpPr>
        <p:spPr>
          <a:xfrm>
            <a:off x="11766550" y="6454775"/>
            <a:ext cx="425450" cy="174625"/>
          </a:xfrm>
          <a:prstGeom prst="rect">
            <a:avLst/>
          </a:prstGeom>
        </p:spPr>
        <p:txBody>
          <a:bodyPr/>
          <a:lstStyle/>
          <a:p>
            <a:fld id="{CB7FE98A-78B1-495F-8A5C-53E48422F91F}" type="slidenum">
              <a:rPr lang="en-US" smtClean="0"/>
              <a:pPr/>
              <a:t>9</a:t>
            </a:fld>
            <a:endParaRPr lang="en-US"/>
          </a:p>
        </p:txBody>
      </p:sp>
      <p:sp>
        <p:nvSpPr>
          <p:cNvPr id="4" name="Title 3">
            <a:extLst>
              <a:ext uri="{FF2B5EF4-FFF2-40B4-BE49-F238E27FC236}">
                <a16:creationId xmlns:a16="http://schemas.microsoft.com/office/drawing/2014/main" id="{6E898A6F-B3F8-3C4C-9F8A-814E32A162AE}"/>
              </a:ext>
            </a:extLst>
          </p:cNvPr>
          <p:cNvSpPr>
            <a:spLocks noGrp="1"/>
          </p:cNvSpPr>
          <p:nvPr>
            <p:ph type="title"/>
          </p:nvPr>
        </p:nvSpPr>
        <p:spPr>
          <a:xfrm>
            <a:off x="754380" y="590047"/>
            <a:ext cx="9132570" cy="373839"/>
          </a:xfrm>
        </p:spPr>
        <p:txBody>
          <a:bodyPr/>
          <a:lstStyle/>
          <a:p>
            <a:r>
              <a:rPr lang="en-US" dirty="0"/>
              <a:t>Because No Single ERP Estimation Model is Perfect</a:t>
            </a:r>
          </a:p>
        </p:txBody>
      </p:sp>
      <p:sp>
        <p:nvSpPr>
          <p:cNvPr id="15" name="TextBox 14">
            <a:extLst>
              <a:ext uri="{FF2B5EF4-FFF2-40B4-BE49-F238E27FC236}">
                <a16:creationId xmlns:a16="http://schemas.microsoft.com/office/drawing/2014/main" id="{42E69F88-9940-40D1-935E-6A059E2DB324}"/>
              </a:ext>
            </a:extLst>
          </p:cNvPr>
          <p:cNvSpPr txBox="1"/>
          <p:nvPr/>
        </p:nvSpPr>
        <p:spPr>
          <a:xfrm>
            <a:off x="754380" y="1346473"/>
            <a:ext cx="9675495" cy="2862322"/>
          </a:xfrm>
          <a:prstGeom prst="rect">
            <a:avLst/>
          </a:prstGeom>
          <a:noFill/>
        </p:spPr>
        <p:txBody>
          <a:bodyPr wrap="square">
            <a:spAutoFit/>
          </a:bodyPr>
          <a:lstStyle/>
          <a:p>
            <a:r>
              <a:rPr lang="en-US" sz="2000" dirty="0">
                <a:solidFill>
                  <a:srgbClr val="4D4D4F"/>
                </a:solidFill>
              </a:rPr>
              <a:t>There is no single universally accepted method for estimating the equity risk premium (ERP).</a:t>
            </a:r>
          </a:p>
          <a:p>
            <a:endParaRPr lang="en-US" sz="2000" dirty="0">
              <a:solidFill>
                <a:srgbClr val="4D4D4F"/>
              </a:solidFill>
            </a:endParaRPr>
          </a:p>
          <a:p>
            <a:endParaRPr lang="en-US" sz="2000" dirty="0">
              <a:solidFill>
                <a:srgbClr val="4D4D4F"/>
              </a:solidFill>
            </a:endParaRPr>
          </a:p>
          <a:p>
            <a:pPr marL="342900" indent="-342900">
              <a:buClr>
                <a:srgbClr val="43B049"/>
              </a:buClr>
              <a:buFont typeface="Arial" panose="020B0604020202020204" pitchFamily="34" charset="0"/>
              <a:buChar char="•"/>
            </a:pPr>
            <a:r>
              <a:rPr lang="en-US" sz="2000" dirty="0"/>
              <a:t>Each ERP model has strengths / weaknesses </a:t>
            </a:r>
          </a:p>
          <a:p>
            <a:pPr marL="342900" indent="-342900">
              <a:buClr>
                <a:srgbClr val="43B049"/>
              </a:buClr>
              <a:buFont typeface="Arial" panose="020B0604020202020204" pitchFamily="34" charset="0"/>
              <a:buChar char="•"/>
            </a:pPr>
            <a:endParaRPr lang="en-US" sz="2000" dirty="0"/>
          </a:p>
          <a:p>
            <a:pPr marL="342900" indent="-342900">
              <a:buClr>
                <a:srgbClr val="43B049"/>
              </a:buClr>
              <a:buFont typeface="Arial" panose="020B0604020202020204" pitchFamily="34" charset="0"/>
              <a:buChar char="•"/>
            </a:pPr>
            <a:r>
              <a:rPr lang="en-US" sz="2000" dirty="0"/>
              <a:t>None of the ERP models can stand alone</a:t>
            </a:r>
          </a:p>
          <a:p>
            <a:pPr marL="342900" indent="-342900">
              <a:buClr>
                <a:srgbClr val="43B049"/>
              </a:buClr>
              <a:buFont typeface="Arial" panose="020B0604020202020204" pitchFamily="34" charset="0"/>
              <a:buChar char="•"/>
            </a:pPr>
            <a:endParaRPr lang="en-US" sz="2000" dirty="0"/>
          </a:p>
          <a:p>
            <a:pPr marL="342900" indent="-342900">
              <a:buClr>
                <a:srgbClr val="43B049"/>
              </a:buClr>
              <a:buFont typeface="Arial" panose="020B0604020202020204" pitchFamily="34" charset="0"/>
              <a:buChar char="•"/>
            </a:pPr>
            <a:r>
              <a:rPr lang="en-US" sz="2000" dirty="0"/>
              <a:t>Multiple ERP models should be used</a:t>
            </a:r>
          </a:p>
        </p:txBody>
      </p:sp>
      <p:sp>
        <p:nvSpPr>
          <p:cNvPr id="16" name="TextBox 15">
            <a:extLst>
              <a:ext uri="{FF2B5EF4-FFF2-40B4-BE49-F238E27FC236}">
                <a16:creationId xmlns:a16="http://schemas.microsoft.com/office/drawing/2014/main" id="{F24043D7-63F8-42BA-B318-8D83686E651A}"/>
              </a:ext>
            </a:extLst>
          </p:cNvPr>
          <p:cNvSpPr txBox="1"/>
          <p:nvPr/>
        </p:nvSpPr>
        <p:spPr>
          <a:xfrm>
            <a:off x="1814514" y="5059089"/>
            <a:ext cx="7653336" cy="707886"/>
          </a:xfrm>
          <a:prstGeom prst="rect">
            <a:avLst/>
          </a:prstGeom>
          <a:noFill/>
        </p:spPr>
        <p:txBody>
          <a:bodyPr wrap="square" rtlCol="0">
            <a:spAutoFit/>
          </a:bodyPr>
          <a:lstStyle/>
          <a:p>
            <a:pPr marL="0" lvl="1"/>
            <a:r>
              <a:rPr lang="en-US" sz="2000" b="1" dirty="0">
                <a:solidFill>
                  <a:srgbClr val="D00070"/>
                </a:solidFill>
              </a:rPr>
              <a:t>GOAL: </a:t>
            </a:r>
            <a:br>
              <a:rPr lang="en-US" sz="2000" b="1" dirty="0">
                <a:solidFill>
                  <a:srgbClr val="EE3124"/>
                </a:solidFill>
              </a:rPr>
            </a:br>
            <a:r>
              <a:rPr lang="en-US" sz="2000" dirty="0"/>
              <a:t>To estimate the “true” </a:t>
            </a:r>
            <a:r>
              <a:rPr lang="en-US" sz="2000" i="1" dirty="0"/>
              <a:t>expected</a:t>
            </a:r>
            <a:r>
              <a:rPr lang="en-US" sz="2000" dirty="0"/>
              <a:t> ERP as of the valuation date.</a:t>
            </a:r>
            <a:endParaRPr lang="en-US" dirty="0"/>
          </a:p>
        </p:txBody>
      </p:sp>
      <p:pic>
        <p:nvPicPr>
          <p:cNvPr id="3" name="Graphic 2" descr="Bullseye outline">
            <a:extLst>
              <a:ext uri="{FF2B5EF4-FFF2-40B4-BE49-F238E27FC236}">
                <a16:creationId xmlns:a16="http://schemas.microsoft.com/office/drawing/2014/main" id="{1E723284-7A6C-4D7C-941B-DD88A10AC5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8680" y="4972024"/>
            <a:ext cx="898208" cy="898208"/>
          </a:xfrm>
          <a:prstGeom prst="rect">
            <a:avLst/>
          </a:prstGeom>
        </p:spPr>
      </p:pic>
    </p:spTree>
    <p:extLst>
      <p:ext uri="{BB962C8B-B14F-4D97-AF65-F5344CB8AC3E}">
        <p14:creationId xmlns:p14="http://schemas.microsoft.com/office/powerpoint/2010/main" val="361056479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Kroll">
  <a:themeElements>
    <a:clrScheme name="Kroll New Colours for PPT">
      <a:dk1>
        <a:srgbClr val="4D4D4F"/>
      </a:dk1>
      <a:lt1>
        <a:srgbClr val="FFFFFF"/>
      </a:lt1>
      <a:dk2>
        <a:srgbClr val="14487F"/>
      </a:dk2>
      <a:lt2>
        <a:srgbClr val="FFFFFF"/>
      </a:lt2>
      <a:accent1>
        <a:srgbClr val="14487F"/>
      </a:accent1>
      <a:accent2>
        <a:srgbClr val="43B049"/>
      </a:accent2>
      <a:accent3>
        <a:srgbClr val="4C9FC8"/>
      </a:accent3>
      <a:accent4>
        <a:srgbClr val="003057"/>
      </a:accent4>
      <a:accent5>
        <a:srgbClr val="A7A8A9"/>
      </a:accent5>
      <a:accent6>
        <a:srgbClr val="BF0D3E"/>
      </a:accent6>
      <a:hlink>
        <a:srgbClr val="43B049"/>
      </a:hlink>
      <a:folHlink>
        <a:srgbClr val="C4D600"/>
      </a:folHlink>
    </a:clrScheme>
    <a:fontScheme name="Kroll Fonts">
      <a:majorFont>
        <a:latin typeface="Nunito Sans ExtraBold"/>
        <a:ea typeface=""/>
        <a:cs typeface=""/>
      </a:majorFont>
      <a:minorFont>
        <a:latin typeface="Nunit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600" dirty="0" smtClean="0"/>
        </a:defPPr>
      </a:lstStyle>
    </a:txDef>
  </a:objectDefaults>
  <a:extraClrSchemeLst/>
  <a:extLst>
    <a:ext uri="{05A4C25C-085E-4340-85A3-A5531E510DB2}">
      <thm15:themeFamily xmlns:thm15="http://schemas.microsoft.com/office/thememl/2012/main" name="Kroll" id="{52228557-B8C2-4C49-A4F7-7EA2E7A6ED3D}" vid="{68B2E761-92CC-440D-8D2E-6739F2966EF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2560</Words>
  <Application>Microsoft Office PowerPoint</Application>
  <PresentationFormat>Widescreen</PresentationFormat>
  <Paragraphs>450</Paragraphs>
  <Slides>31</Slides>
  <Notes>31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40" baseType="lpstr">
      <vt:lpstr>Nunito Sans (Body)</vt:lpstr>
      <vt:lpstr>System Font Regular</vt:lpstr>
      <vt:lpstr>Arial</vt:lpstr>
      <vt:lpstr>Calibri</vt:lpstr>
      <vt:lpstr>Courier New</vt:lpstr>
      <vt:lpstr>Nunito Sans</vt:lpstr>
      <vt:lpstr>Nunito Sans ExtraBold</vt:lpstr>
      <vt:lpstr>Kroll</vt:lpstr>
      <vt:lpstr>think-cell Slide</vt:lpstr>
      <vt:lpstr>The Market Risk Premium: An In-Depth Review</vt:lpstr>
      <vt:lpstr>PowerPoint Presentation</vt:lpstr>
      <vt:lpstr>About Kroll (Formerly, Duff &amp; Phelps)</vt:lpstr>
      <vt:lpstr>Disclaimer</vt:lpstr>
      <vt:lpstr>PowerPoint Presentation</vt:lpstr>
      <vt:lpstr>Estimating  Equity Risk Premia (ERPs)</vt:lpstr>
      <vt:lpstr>Equity Risk Premium (ERP) – Setting the Stage</vt:lpstr>
      <vt:lpstr>Estimating the Equity Risk Premium (ERPs)</vt:lpstr>
      <vt:lpstr>Because No Single ERP Estimation Model is Perfect</vt:lpstr>
      <vt:lpstr>Historical Equity Risk Premia – International</vt:lpstr>
      <vt:lpstr>Historical Equity Risk Premia – International Unconditional ERPs Relative to Bonds, NOT Adjusted for Non-Recurring Items 1900–2020</vt:lpstr>
      <vt:lpstr>Historical Equity Risk Premia – United States  Against 20-Year U.S. Government Bond Income Returns  Source: Kroll Cost of Capital Navigator</vt:lpstr>
      <vt:lpstr>Survey-based Equity Risk Premiums – International</vt:lpstr>
      <vt:lpstr>Survey-based Equity Risk Premiums – International</vt:lpstr>
      <vt:lpstr>Conditional Equity Risk Premium Framework</vt:lpstr>
      <vt:lpstr>The Kroll (formerly D&amp;P) Recommended ERP is  a Two-Step Process</vt:lpstr>
      <vt:lpstr>Kroll Considers Multiple Models to  Estimate Recommended ERP</vt:lpstr>
      <vt:lpstr>Kroll Considers Multiple Models to  Estimate a Recommended ERP</vt:lpstr>
      <vt:lpstr>PowerPoint Presentation</vt:lpstr>
      <vt:lpstr>PowerPoint Presentation</vt:lpstr>
      <vt:lpstr>PowerPoint Presentation</vt:lpstr>
      <vt:lpstr>Damodaran Implied Equity Risk Premium Disclosed Base Cost of Equity = Spot 10-Year Yield + Implied ERP (in %)</vt:lpstr>
      <vt:lpstr>PowerPoint Presentation</vt:lpstr>
      <vt:lpstr>PowerPoint Presentation</vt:lpstr>
      <vt:lpstr>PowerPoint Presentation</vt:lpstr>
      <vt:lpstr>January 1982 –– March 2022 </vt:lpstr>
      <vt:lpstr>Estimates as of March 31, 2021 (approximately)</vt:lpstr>
      <vt:lpstr>Key Points to Remember</vt:lpstr>
      <vt:lpstr>PowerPoint Presentation</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2021-10-29T00:18:32Z</dcterms:created>
  <dcterms:modified xsi:type="dcterms:W3CDTF">2022-04-27T09:41:10Z</dcterms:modified>
</cp:coreProperties>
</file>