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146850916" r:id="rId3"/>
    <p:sldId id="2146850913" r:id="rId4"/>
    <p:sldId id="2146850897" r:id="rId5"/>
    <p:sldId id="2146850914" r:id="rId6"/>
    <p:sldId id="2146850918" r:id="rId7"/>
    <p:sldId id="2146850919" r:id="rId8"/>
    <p:sldId id="2146850915" r:id="rId9"/>
    <p:sldId id="214685089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CC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22E3B3-A446-457F-A13F-5836F4EEDC2D}" v="37" dt="2024-04-08T22:47:17.8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118" autoAdjust="0"/>
  </p:normalViewPr>
  <p:slideViewPr>
    <p:cSldViewPr snapToGrid="0">
      <p:cViewPr varScale="1">
        <p:scale>
          <a:sx n="104" d="100"/>
          <a:sy n="104" d="100"/>
        </p:scale>
        <p:origin x="144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varado, Juan" userId="54c88c10-801a-4532-9f0e-94025183fd91" providerId="ADAL" clId="{8E22E3B3-A446-457F-A13F-5836F4EEDC2D}"/>
    <pc:docChg chg="undo custSel delSld modSld sldOrd delMainMaster">
      <pc:chgData name="Alvarado, Juan" userId="54c88c10-801a-4532-9f0e-94025183fd91" providerId="ADAL" clId="{8E22E3B3-A446-457F-A13F-5836F4EEDC2D}" dt="2024-04-08T22:47:45.134" v="148" actId="20577"/>
      <pc:docMkLst>
        <pc:docMk/>
      </pc:docMkLst>
      <pc:sldChg chg="del">
        <pc:chgData name="Alvarado, Juan" userId="54c88c10-801a-4532-9f0e-94025183fd91" providerId="ADAL" clId="{8E22E3B3-A446-457F-A13F-5836F4EEDC2D}" dt="2024-04-08T21:26:27.029" v="0" actId="47"/>
        <pc:sldMkLst>
          <pc:docMk/>
          <pc:sldMk cId="2621539562" sldId="313"/>
        </pc:sldMkLst>
      </pc:sldChg>
      <pc:sldChg chg="del">
        <pc:chgData name="Alvarado, Juan" userId="54c88c10-801a-4532-9f0e-94025183fd91" providerId="ADAL" clId="{8E22E3B3-A446-457F-A13F-5836F4EEDC2D}" dt="2024-04-08T22:30:05.809" v="33" actId="47"/>
        <pc:sldMkLst>
          <pc:docMk/>
          <pc:sldMk cId="2465232619" sldId="2146850858"/>
        </pc:sldMkLst>
      </pc:sldChg>
      <pc:sldChg chg="del">
        <pc:chgData name="Alvarado, Juan" userId="54c88c10-801a-4532-9f0e-94025183fd91" providerId="ADAL" clId="{8E22E3B3-A446-457F-A13F-5836F4EEDC2D}" dt="2024-04-08T22:30:05.809" v="33" actId="47"/>
        <pc:sldMkLst>
          <pc:docMk/>
          <pc:sldMk cId="891511688" sldId="2146850894"/>
        </pc:sldMkLst>
      </pc:sldChg>
      <pc:sldChg chg="delSp del mod">
        <pc:chgData name="Alvarado, Juan" userId="54c88c10-801a-4532-9f0e-94025183fd91" providerId="ADAL" clId="{8E22E3B3-A446-457F-A13F-5836F4EEDC2D}" dt="2024-04-08T21:31:04.255" v="31" actId="47"/>
        <pc:sldMkLst>
          <pc:docMk/>
          <pc:sldMk cId="1629408484" sldId="2146850898"/>
        </pc:sldMkLst>
        <pc:graphicFrameChg chg="del">
          <ac:chgData name="Alvarado, Juan" userId="54c88c10-801a-4532-9f0e-94025183fd91" providerId="ADAL" clId="{8E22E3B3-A446-457F-A13F-5836F4EEDC2D}" dt="2024-04-08T21:29:11.949" v="16" actId="478"/>
          <ac:graphicFrameMkLst>
            <pc:docMk/>
            <pc:sldMk cId="1629408484" sldId="2146850898"/>
            <ac:graphicFrameMk id="3" creationId="{0B2D7EA2-49CA-F424-4291-4BC9DB209900}"/>
          </ac:graphicFrameMkLst>
        </pc:graphicFrameChg>
      </pc:sldChg>
      <pc:sldChg chg="del">
        <pc:chgData name="Alvarado, Juan" userId="54c88c10-801a-4532-9f0e-94025183fd91" providerId="ADAL" clId="{8E22E3B3-A446-457F-A13F-5836F4EEDC2D}" dt="2024-04-08T22:30:05.809" v="33" actId="47"/>
        <pc:sldMkLst>
          <pc:docMk/>
          <pc:sldMk cId="2877827354" sldId="2146850900"/>
        </pc:sldMkLst>
      </pc:sldChg>
      <pc:sldChg chg="del">
        <pc:chgData name="Alvarado, Juan" userId="54c88c10-801a-4532-9f0e-94025183fd91" providerId="ADAL" clId="{8E22E3B3-A446-457F-A13F-5836F4EEDC2D}" dt="2024-04-08T22:30:05.809" v="33" actId="47"/>
        <pc:sldMkLst>
          <pc:docMk/>
          <pc:sldMk cId="2190632359" sldId="2146850901"/>
        </pc:sldMkLst>
      </pc:sldChg>
      <pc:sldChg chg="del">
        <pc:chgData name="Alvarado, Juan" userId="54c88c10-801a-4532-9f0e-94025183fd91" providerId="ADAL" clId="{8E22E3B3-A446-457F-A13F-5836F4EEDC2D}" dt="2024-04-08T22:30:05.809" v="33" actId="47"/>
        <pc:sldMkLst>
          <pc:docMk/>
          <pc:sldMk cId="1641826898" sldId="2146850903"/>
        </pc:sldMkLst>
      </pc:sldChg>
      <pc:sldChg chg="del">
        <pc:chgData name="Alvarado, Juan" userId="54c88c10-801a-4532-9f0e-94025183fd91" providerId="ADAL" clId="{8E22E3B3-A446-457F-A13F-5836F4EEDC2D}" dt="2024-04-08T22:30:05.809" v="33" actId="47"/>
        <pc:sldMkLst>
          <pc:docMk/>
          <pc:sldMk cId="936571549" sldId="2146850904"/>
        </pc:sldMkLst>
      </pc:sldChg>
      <pc:sldChg chg="del">
        <pc:chgData name="Alvarado, Juan" userId="54c88c10-801a-4532-9f0e-94025183fd91" providerId="ADAL" clId="{8E22E3B3-A446-457F-A13F-5836F4EEDC2D}" dt="2024-04-08T22:30:05.809" v="33" actId="47"/>
        <pc:sldMkLst>
          <pc:docMk/>
          <pc:sldMk cId="4224904756" sldId="2146850906"/>
        </pc:sldMkLst>
      </pc:sldChg>
      <pc:sldChg chg="del">
        <pc:chgData name="Alvarado, Juan" userId="54c88c10-801a-4532-9f0e-94025183fd91" providerId="ADAL" clId="{8E22E3B3-A446-457F-A13F-5836F4EEDC2D}" dt="2024-04-08T22:29:46.452" v="32" actId="47"/>
        <pc:sldMkLst>
          <pc:docMk/>
          <pc:sldMk cId="1305695256" sldId="2146850907"/>
        </pc:sldMkLst>
      </pc:sldChg>
      <pc:sldChg chg="del">
        <pc:chgData name="Alvarado, Juan" userId="54c88c10-801a-4532-9f0e-94025183fd91" providerId="ADAL" clId="{8E22E3B3-A446-457F-A13F-5836F4EEDC2D}" dt="2024-04-08T22:30:05.809" v="33" actId="47"/>
        <pc:sldMkLst>
          <pc:docMk/>
          <pc:sldMk cId="1478042391" sldId="2146850908"/>
        </pc:sldMkLst>
      </pc:sldChg>
      <pc:sldChg chg="del">
        <pc:chgData name="Alvarado, Juan" userId="54c88c10-801a-4532-9f0e-94025183fd91" providerId="ADAL" clId="{8E22E3B3-A446-457F-A13F-5836F4EEDC2D}" dt="2024-04-08T22:30:05.809" v="33" actId="47"/>
        <pc:sldMkLst>
          <pc:docMk/>
          <pc:sldMk cId="3179390365" sldId="2146850909"/>
        </pc:sldMkLst>
      </pc:sldChg>
      <pc:sldChg chg="addSp delSp modSp mod">
        <pc:chgData name="Alvarado, Juan" userId="54c88c10-801a-4532-9f0e-94025183fd91" providerId="ADAL" clId="{8E22E3B3-A446-457F-A13F-5836F4EEDC2D}" dt="2024-04-08T21:30:59.263" v="30" actId="1076"/>
        <pc:sldMkLst>
          <pc:docMk/>
          <pc:sldMk cId="3944673952" sldId="2146850914"/>
        </pc:sldMkLst>
        <pc:spChg chg="mod">
          <ac:chgData name="Alvarado, Juan" userId="54c88c10-801a-4532-9f0e-94025183fd91" providerId="ADAL" clId="{8E22E3B3-A446-457F-A13F-5836F4EEDC2D}" dt="2024-04-08T21:29:33.791" v="17" actId="20577"/>
          <ac:spMkLst>
            <pc:docMk/>
            <pc:sldMk cId="3944673952" sldId="2146850914"/>
            <ac:spMk id="2" creationId="{8ADD037A-3C4C-F5FE-A95B-4CED932B5792}"/>
          </ac:spMkLst>
        </pc:spChg>
        <pc:graphicFrameChg chg="add mod modGraphic">
          <ac:chgData name="Alvarado, Juan" userId="54c88c10-801a-4532-9f0e-94025183fd91" providerId="ADAL" clId="{8E22E3B3-A446-457F-A13F-5836F4EEDC2D}" dt="2024-04-08T21:28:43.870" v="11" actId="14100"/>
          <ac:graphicFrameMkLst>
            <pc:docMk/>
            <pc:sldMk cId="3944673952" sldId="2146850914"/>
            <ac:graphicFrameMk id="3" creationId="{0A8E4D7F-8D3C-2957-B9BB-BBA8D8318342}"/>
          </ac:graphicFrameMkLst>
        </pc:graphicFrameChg>
        <pc:graphicFrameChg chg="add del mod">
          <ac:chgData name="Alvarado, Juan" userId="54c88c10-801a-4532-9f0e-94025183fd91" providerId="ADAL" clId="{8E22E3B3-A446-457F-A13F-5836F4EEDC2D}" dt="2024-04-08T21:29:43.160" v="19" actId="478"/>
          <ac:graphicFrameMkLst>
            <pc:docMk/>
            <pc:sldMk cId="3944673952" sldId="2146850914"/>
            <ac:graphicFrameMk id="4" creationId="{60A18164-18B9-4524-36DF-B596191EF162}"/>
          </ac:graphicFrameMkLst>
        </pc:graphicFrameChg>
        <pc:graphicFrameChg chg="add del modGraphic">
          <ac:chgData name="Alvarado, Juan" userId="54c88c10-801a-4532-9f0e-94025183fd91" providerId="ADAL" clId="{8E22E3B3-A446-457F-A13F-5836F4EEDC2D}" dt="2024-04-08T21:28:21.563" v="4" actId="478"/>
          <ac:graphicFrameMkLst>
            <pc:docMk/>
            <pc:sldMk cId="3944673952" sldId="2146850914"/>
            <ac:graphicFrameMk id="5" creationId="{83CEEB2C-3280-4050-47F2-CE9B52C5DCB2}"/>
          </ac:graphicFrameMkLst>
        </pc:graphicFrameChg>
        <pc:graphicFrameChg chg="add mod">
          <ac:chgData name="Alvarado, Juan" userId="54c88c10-801a-4532-9f0e-94025183fd91" providerId="ADAL" clId="{8E22E3B3-A446-457F-A13F-5836F4EEDC2D}" dt="2024-04-08T21:30:59.263" v="30" actId="1076"/>
          <ac:graphicFrameMkLst>
            <pc:docMk/>
            <pc:sldMk cId="3944673952" sldId="2146850914"/>
            <ac:graphicFrameMk id="6" creationId="{E5065DA4-1B42-C1F7-057A-C8C0D7FC4AB3}"/>
          </ac:graphicFrameMkLst>
        </pc:graphicFrameChg>
        <pc:graphicFrameChg chg="add mod">
          <ac:chgData name="Alvarado, Juan" userId="54c88c10-801a-4532-9f0e-94025183fd91" providerId="ADAL" clId="{8E22E3B3-A446-457F-A13F-5836F4EEDC2D}" dt="2024-04-08T21:30:56.702" v="29" actId="1076"/>
          <ac:graphicFrameMkLst>
            <pc:docMk/>
            <pc:sldMk cId="3944673952" sldId="2146850914"/>
            <ac:graphicFrameMk id="7" creationId="{6668F809-86C4-8F48-8AE6-5C812C4290C1}"/>
          </ac:graphicFrameMkLst>
        </pc:graphicFrameChg>
      </pc:sldChg>
      <pc:sldChg chg="ord">
        <pc:chgData name="Alvarado, Juan" userId="54c88c10-801a-4532-9f0e-94025183fd91" providerId="ADAL" clId="{8E22E3B3-A446-457F-A13F-5836F4EEDC2D}" dt="2024-04-08T22:33:22.877" v="35"/>
        <pc:sldMkLst>
          <pc:docMk/>
          <pc:sldMk cId="21209791" sldId="2146850915"/>
        </pc:sldMkLst>
      </pc:sldChg>
      <pc:sldChg chg="addSp delSp modSp del mod">
        <pc:chgData name="Alvarado, Juan" userId="54c88c10-801a-4532-9f0e-94025183fd91" providerId="ADAL" clId="{8E22E3B3-A446-457F-A13F-5836F4EEDC2D}" dt="2024-04-08T22:39:45.081" v="103" actId="47"/>
        <pc:sldMkLst>
          <pc:docMk/>
          <pc:sldMk cId="3224069911" sldId="2146850917"/>
        </pc:sldMkLst>
        <pc:spChg chg="mod">
          <ac:chgData name="Alvarado, Juan" userId="54c88c10-801a-4532-9f0e-94025183fd91" providerId="ADAL" clId="{8E22E3B3-A446-457F-A13F-5836F4EEDC2D}" dt="2024-04-08T22:33:57.355" v="60" actId="14100"/>
          <ac:spMkLst>
            <pc:docMk/>
            <pc:sldMk cId="3224069911" sldId="2146850917"/>
            <ac:spMk id="2" creationId="{8ADD037A-3C4C-F5FE-A95B-4CED932B5792}"/>
          </ac:spMkLst>
        </pc:spChg>
        <pc:spChg chg="mod">
          <ac:chgData name="Alvarado, Juan" userId="54c88c10-801a-4532-9f0e-94025183fd91" providerId="ADAL" clId="{8E22E3B3-A446-457F-A13F-5836F4EEDC2D}" dt="2024-04-08T22:37:23.399" v="89" actId="113"/>
          <ac:spMkLst>
            <pc:docMk/>
            <pc:sldMk cId="3224069911" sldId="2146850917"/>
            <ac:spMk id="4" creationId="{8F76964C-350B-7251-FADB-F4AF85EC4AA4}"/>
          </ac:spMkLst>
        </pc:spChg>
        <pc:graphicFrameChg chg="add mod">
          <ac:chgData name="Alvarado, Juan" userId="54c88c10-801a-4532-9f0e-94025183fd91" providerId="ADAL" clId="{8E22E3B3-A446-457F-A13F-5836F4EEDC2D}" dt="2024-04-08T22:36:36.820" v="72" actId="1076"/>
          <ac:graphicFrameMkLst>
            <pc:docMk/>
            <pc:sldMk cId="3224069911" sldId="2146850917"/>
            <ac:graphicFrameMk id="3" creationId="{43B55383-1F79-3552-D6AE-332EF2B6BC1F}"/>
          </ac:graphicFrameMkLst>
        </pc:graphicFrameChg>
        <pc:graphicFrameChg chg="del">
          <ac:chgData name="Alvarado, Juan" userId="54c88c10-801a-4532-9f0e-94025183fd91" providerId="ADAL" clId="{8E22E3B3-A446-457F-A13F-5836F4EEDC2D}" dt="2024-04-08T22:35:45.475" v="61" actId="478"/>
          <ac:graphicFrameMkLst>
            <pc:docMk/>
            <pc:sldMk cId="3224069911" sldId="2146850917"/>
            <ac:graphicFrameMk id="6" creationId="{45155A7F-B033-872A-0131-9CC12110D8C5}"/>
          </ac:graphicFrameMkLst>
        </pc:graphicFrameChg>
      </pc:sldChg>
      <pc:sldChg chg="addSp delSp modSp mod">
        <pc:chgData name="Alvarado, Juan" userId="54c88c10-801a-4532-9f0e-94025183fd91" providerId="ADAL" clId="{8E22E3B3-A446-457F-A13F-5836F4EEDC2D}" dt="2024-04-08T22:47:45.134" v="148" actId="20577"/>
        <pc:sldMkLst>
          <pc:docMk/>
          <pc:sldMk cId="1468474935" sldId="2146850918"/>
        </pc:sldMkLst>
        <pc:spChg chg="mod">
          <ac:chgData name="Alvarado, Juan" userId="54c88c10-801a-4532-9f0e-94025183fd91" providerId="ADAL" clId="{8E22E3B3-A446-457F-A13F-5836F4EEDC2D}" dt="2024-04-08T22:39:53.992" v="111" actId="20577"/>
          <ac:spMkLst>
            <pc:docMk/>
            <pc:sldMk cId="1468474935" sldId="2146850918"/>
            <ac:spMk id="2" creationId="{8ADD037A-3C4C-F5FE-A95B-4CED932B5792}"/>
          </ac:spMkLst>
        </pc:spChg>
        <pc:spChg chg="mod">
          <ac:chgData name="Alvarado, Juan" userId="54c88c10-801a-4532-9f0e-94025183fd91" providerId="ADAL" clId="{8E22E3B3-A446-457F-A13F-5836F4EEDC2D}" dt="2024-04-08T22:47:45.134" v="148" actId="20577"/>
          <ac:spMkLst>
            <pc:docMk/>
            <pc:sldMk cId="1468474935" sldId="2146850918"/>
            <ac:spMk id="4" creationId="{8F76964C-350B-7251-FADB-F4AF85EC4AA4}"/>
          </ac:spMkLst>
        </pc:spChg>
        <pc:graphicFrameChg chg="del">
          <ac:chgData name="Alvarado, Juan" userId="54c88c10-801a-4532-9f0e-94025183fd91" providerId="ADAL" clId="{8E22E3B3-A446-457F-A13F-5836F4EEDC2D}" dt="2024-04-08T22:38:24.662" v="93" actId="478"/>
          <ac:graphicFrameMkLst>
            <pc:docMk/>
            <pc:sldMk cId="1468474935" sldId="2146850918"/>
            <ac:graphicFrameMk id="3" creationId="{43B55383-1F79-3552-D6AE-332EF2B6BC1F}"/>
          </ac:graphicFrameMkLst>
        </pc:graphicFrameChg>
        <pc:graphicFrameChg chg="add del mod">
          <ac:chgData name="Alvarado, Juan" userId="54c88c10-801a-4532-9f0e-94025183fd91" providerId="ADAL" clId="{8E22E3B3-A446-457F-A13F-5836F4EEDC2D}" dt="2024-04-08T22:46:55.822" v="133" actId="478"/>
          <ac:graphicFrameMkLst>
            <pc:docMk/>
            <pc:sldMk cId="1468474935" sldId="2146850918"/>
            <ac:graphicFrameMk id="5" creationId="{43B55383-1F79-3552-D6AE-332EF2B6BC1F}"/>
          </ac:graphicFrameMkLst>
        </pc:graphicFrameChg>
        <pc:graphicFrameChg chg="add mod">
          <ac:chgData name="Alvarado, Juan" userId="54c88c10-801a-4532-9f0e-94025183fd91" providerId="ADAL" clId="{8E22E3B3-A446-457F-A13F-5836F4EEDC2D}" dt="2024-04-08T22:47:17.836" v="139" actId="113"/>
          <ac:graphicFrameMkLst>
            <pc:docMk/>
            <pc:sldMk cId="1468474935" sldId="2146850918"/>
            <ac:graphicFrameMk id="6" creationId="{43B55383-1F79-3552-D6AE-332EF2B6BC1F}"/>
          </ac:graphicFrameMkLst>
        </pc:graphicFrameChg>
      </pc:sldChg>
      <pc:sldChg chg="addSp delSp modSp mod">
        <pc:chgData name="Alvarado, Juan" userId="54c88c10-801a-4532-9f0e-94025183fd91" providerId="ADAL" clId="{8E22E3B3-A446-457F-A13F-5836F4EEDC2D}" dt="2024-04-08T22:45:28.917" v="132" actId="20577"/>
        <pc:sldMkLst>
          <pc:docMk/>
          <pc:sldMk cId="314550754" sldId="2146850919"/>
        </pc:sldMkLst>
        <pc:spChg chg="mod">
          <ac:chgData name="Alvarado, Juan" userId="54c88c10-801a-4532-9f0e-94025183fd91" providerId="ADAL" clId="{8E22E3B3-A446-457F-A13F-5836F4EEDC2D}" dt="2024-04-08T22:40:07.754" v="114" actId="20577"/>
          <ac:spMkLst>
            <pc:docMk/>
            <pc:sldMk cId="314550754" sldId="2146850919"/>
            <ac:spMk id="2" creationId="{8ADD037A-3C4C-F5FE-A95B-4CED932B5792}"/>
          </ac:spMkLst>
        </pc:spChg>
        <pc:spChg chg="mod">
          <ac:chgData name="Alvarado, Juan" userId="54c88c10-801a-4532-9f0e-94025183fd91" providerId="ADAL" clId="{8E22E3B3-A446-457F-A13F-5836F4EEDC2D}" dt="2024-04-08T22:45:28.917" v="132" actId="20577"/>
          <ac:spMkLst>
            <pc:docMk/>
            <pc:sldMk cId="314550754" sldId="2146850919"/>
            <ac:spMk id="4" creationId="{8F76964C-350B-7251-FADB-F4AF85EC4AA4}"/>
          </ac:spMkLst>
        </pc:spChg>
        <pc:graphicFrameChg chg="add mod">
          <ac:chgData name="Alvarado, Juan" userId="54c88c10-801a-4532-9f0e-94025183fd91" providerId="ADAL" clId="{8E22E3B3-A446-457F-A13F-5836F4EEDC2D}" dt="2024-04-08T22:44:58.481" v="122" actId="692"/>
          <ac:graphicFrameMkLst>
            <pc:docMk/>
            <pc:sldMk cId="314550754" sldId="2146850919"/>
            <ac:graphicFrameMk id="3" creationId="{CDB66780-20A5-2BE2-4599-2FAC2774F25B}"/>
          </ac:graphicFrameMkLst>
        </pc:graphicFrameChg>
        <pc:graphicFrameChg chg="del">
          <ac:chgData name="Alvarado, Juan" userId="54c88c10-801a-4532-9f0e-94025183fd91" providerId="ADAL" clId="{8E22E3B3-A446-457F-A13F-5836F4EEDC2D}" dt="2024-04-08T22:44:30.615" v="115" actId="478"/>
          <ac:graphicFrameMkLst>
            <pc:docMk/>
            <pc:sldMk cId="314550754" sldId="2146850919"/>
            <ac:graphicFrameMk id="5" creationId="{43B55383-1F79-3552-D6AE-332EF2B6BC1F}"/>
          </ac:graphicFrameMkLst>
        </pc:graphicFrameChg>
      </pc:sldChg>
      <pc:sldMasterChg chg="del delSldLayout">
        <pc:chgData name="Alvarado, Juan" userId="54c88c10-801a-4532-9f0e-94025183fd91" providerId="ADAL" clId="{8E22E3B3-A446-457F-A13F-5836F4EEDC2D}" dt="2024-04-08T22:30:05.809" v="33" actId="47"/>
        <pc:sldMasterMkLst>
          <pc:docMk/>
          <pc:sldMasterMk cId="2239333726" sldId="2147483670"/>
        </pc:sldMasterMkLst>
        <pc:sldLayoutChg chg="del">
          <pc:chgData name="Alvarado, Juan" userId="54c88c10-801a-4532-9f0e-94025183fd91" providerId="ADAL" clId="{8E22E3B3-A446-457F-A13F-5836F4EEDC2D}" dt="2024-04-08T22:30:05.809" v="33" actId="47"/>
          <pc:sldLayoutMkLst>
            <pc:docMk/>
            <pc:sldMasterMk cId="2239333726" sldId="2147483670"/>
            <pc:sldLayoutMk cId="4276996622" sldId="2147483671"/>
          </pc:sldLayoutMkLst>
        </pc:sldLayoutChg>
        <pc:sldLayoutChg chg="del">
          <pc:chgData name="Alvarado, Juan" userId="54c88c10-801a-4532-9f0e-94025183fd91" providerId="ADAL" clId="{8E22E3B3-A446-457F-A13F-5836F4EEDC2D}" dt="2024-04-08T22:30:05.809" v="33" actId="47"/>
          <pc:sldLayoutMkLst>
            <pc:docMk/>
            <pc:sldMasterMk cId="2239333726" sldId="2147483670"/>
            <pc:sldLayoutMk cId="1228093237" sldId="2147483672"/>
          </pc:sldLayoutMkLst>
        </pc:sldLayoutChg>
        <pc:sldLayoutChg chg="del">
          <pc:chgData name="Alvarado, Juan" userId="54c88c10-801a-4532-9f0e-94025183fd91" providerId="ADAL" clId="{8E22E3B3-A446-457F-A13F-5836F4EEDC2D}" dt="2024-04-08T22:30:05.809" v="33" actId="47"/>
          <pc:sldLayoutMkLst>
            <pc:docMk/>
            <pc:sldMasterMk cId="2239333726" sldId="2147483670"/>
            <pc:sldLayoutMk cId="2395844221" sldId="2147483673"/>
          </pc:sldLayoutMkLst>
        </pc:sldLayoutChg>
        <pc:sldLayoutChg chg="del">
          <pc:chgData name="Alvarado, Juan" userId="54c88c10-801a-4532-9f0e-94025183fd91" providerId="ADAL" clId="{8E22E3B3-A446-457F-A13F-5836F4EEDC2D}" dt="2024-04-08T22:30:05.809" v="33" actId="47"/>
          <pc:sldLayoutMkLst>
            <pc:docMk/>
            <pc:sldMasterMk cId="2239333726" sldId="2147483670"/>
            <pc:sldLayoutMk cId="3944270965" sldId="2147483674"/>
          </pc:sldLayoutMkLst>
        </pc:sldLayoutChg>
        <pc:sldLayoutChg chg="del">
          <pc:chgData name="Alvarado, Juan" userId="54c88c10-801a-4532-9f0e-94025183fd91" providerId="ADAL" clId="{8E22E3B3-A446-457F-A13F-5836F4EEDC2D}" dt="2024-04-08T22:30:05.809" v="33" actId="47"/>
          <pc:sldLayoutMkLst>
            <pc:docMk/>
            <pc:sldMasterMk cId="2239333726" sldId="2147483670"/>
            <pc:sldLayoutMk cId="3900667784" sldId="2147483675"/>
          </pc:sldLayoutMkLst>
        </pc:sldLayoutChg>
        <pc:sldLayoutChg chg="del">
          <pc:chgData name="Alvarado, Juan" userId="54c88c10-801a-4532-9f0e-94025183fd91" providerId="ADAL" clId="{8E22E3B3-A446-457F-A13F-5836F4EEDC2D}" dt="2024-04-08T22:30:05.809" v="33" actId="47"/>
          <pc:sldLayoutMkLst>
            <pc:docMk/>
            <pc:sldMasterMk cId="2239333726" sldId="2147483670"/>
            <pc:sldLayoutMk cId="163610321" sldId="2147483676"/>
          </pc:sldLayoutMkLst>
        </pc:sldLayoutChg>
        <pc:sldLayoutChg chg="del">
          <pc:chgData name="Alvarado, Juan" userId="54c88c10-801a-4532-9f0e-94025183fd91" providerId="ADAL" clId="{8E22E3B3-A446-457F-A13F-5836F4EEDC2D}" dt="2024-04-08T22:30:05.809" v="33" actId="47"/>
          <pc:sldLayoutMkLst>
            <pc:docMk/>
            <pc:sldMasterMk cId="2239333726" sldId="2147483670"/>
            <pc:sldLayoutMk cId="2142081001" sldId="2147483677"/>
          </pc:sldLayoutMkLst>
        </pc:sldLayoutChg>
        <pc:sldLayoutChg chg="del">
          <pc:chgData name="Alvarado, Juan" userId="54c88c10-801a-4532-9f0e-94025183fd91" providerId="ADAL" clId="{8E22E3B3-A446-457F-A13F-5836F4EEDC2D}" dt="2024-04-08T22:30:05.809" v="33" actId="47"/>
          <pc:sldLayoutMkLst>
            <pc:docMk/>
            <pc:sldMasterMk cId="2239333726" sldId="2147483670"/>
            <pc:sldLayoutMk cId="435578471" sldId="2147483678"/>
          </pc:sldLayoutMkLst>
        </pc:sldLayoutChg>
        <pc:sldLayoutChg chg="del">
          <pc:chgData name="Alvarado, Juan" userId="54c88c10-801a-4532-9f0e-94025183fd91" providerId="ADAL" clId="{8E22E3B3-A446-457F-A13F-5836F4EEDC2D}" dt="2024-04-08T22:30:05.809" v="33" actId="47"/>
          <pc:sldLayoutMkLst>
            <pc:docMk/>
            <pc:sldMasterMk cId="2239333726" sldId="2147483670"/>
            <pc:sldLayoutMk cId="3007511918" sldId="2147483679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'[ROE Trends.xlsb.xlsx]Gas Min Max Ave'!$L$5</c:f>
              <c:strCache>
                <c:ptCount val="1"/>
                <c:pt idx="0">
                  <c:v>Max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'[ROE Trends.xlsb.xlsx]Gas Min Max Ave'!$H$4:$I$4</c:f>
              <c:strCache>
                <c:ptCount val="2"/>
                <c:pt idx="0">
                  <c:v>Requested Return on Equity (%)</c:v>
                </c:pt>
                <c:pt idx="1">
                  <c:v>Allowed Return on Equity (%)</c:v>
                </c:pt>
              </c:strCache>
            </c:strRef>
          </c:cat>
          <c:val>
            <c:numRef>
              <c:f>'[ROE Trends.xlsb.xlsx]Gas Min Max Ave'!$M$5:$N$5</c:f>
              <c:numCache>
                <c:formatCode>0.0</c:formatCode>
                <c:ptCount val="2"/>
                <c:pt idx="0">
                  <c:v>60.92</c:v>
                </c:pt>
                <c:pt idx="1">
                  <c:v>59.7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DD5-4A8E-BB4C-5DE08D8FA705}"/>
            </c:ext>
          </c:extLst>
        </c:ser>
        <c:ser>
          <c:idx val="1"/>
          <c:order val="1"/>
          <c:tx>
            <c:strRef>
              <c:f>'[ROE Trends.xlsb.xlsx]Gas Min Max Ave'!$L$6</c:f>
              <c:strCache>
                <c:ptCount val="1"/>
                <c:pt idx="0">
                  <c:v>Average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solidFill>
                <a:srgbClr val="CC00FF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'[ROE Trends.xlsb.xlsx]Gas Min Max Ave'!$H$4:$I$4</c:f>
              <c:strCache>
                <c:ptCount val="2"/>
                <c:pt idx="0">
                  <c:v>Requested Return on Equity (%)</c:v>
                </c:pt>
                <c:pt idx="1">
                  <c:v>Allowed Return on Equity (%)</c:v>
                </c:pt>
              </c:strCache>
            </c:strRef>
          </c:cat>
          <c:val>
            <c:numRef>
              <c:f>'[ROE Trends.xlsb.xlsx]Gas Min Max Ave'!$M$6:$N$6</c:f>
              <c:numCache>
                <c:formatCode>0.0</c:formatCode>
                <c:ptCount val="2"/>
                <c:pt idx="0">
                  <c:v>52.2</c:v>
                </c:pt>
                <c:pt idx="1">
                  <c:v>51.5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DD5-4A8E-BB4C-5DE08D8FA705}"/>
            </c:ext>
          </c:extLst>
        </c:ser>
        <c:ser>
          <c:idx val="2"/>
          <c:order val="2"/>
          <c:tx>
            <c:strRef>
              <c:f>'[ROE Trends.xlsb.xlsx]Gas Min Max Ave'!$L$7</c:f>
              <c:strCache>
                <c:ptCount val="1"/>
                <c:pt idx="0">
                  <c:v>Min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'[ROE Trends.xlsb.xlsx]Gas Min Max Ave'!$H$4:$I$4</c:f>
              <c:strCache>
                <c:ptCount val="2"/>
                <c:pt idx="0">
                  <c:v>Requested Return on Equity (%)</c:v>
                </c:pt>
                <c:pt idx="1">
                  <c:v>Allowed Return on Equity (%)</c:v>
                </c:pt>
              </c:strCache>
            </c:strRef>
          </c:cat>
          <c:val>
            <c:numRef>
              <c:f>'[ROE Trends.xlsb.xlsx]Gas Min Max Ave'!$M$7:$N$7</c:f>
              <c:numCache>
                <c:formatCode>0.0</c:formatCode>
                <c:ptCount val="2"/>
                <c:pt idx="0">
                  <c:v>44.7</c:v>
                </c:pt>
                <c:pt idx="1">
                  <c:v>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DD5-4A8E-BB4C-5DE08D8FA705}"/>
            </c:ext>
          </c:extLst>
        </c:ser>
        <c:dLbls>
          <c:dLblPos val="l"/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9050" cap="flat" cmpd="sng" algn="ctr">
              <a:solidFill>
                <a:srgbClr val="CC00FF"/>
              </a:solidFill>
              <a:round/>
              <a:headEnd type="diamond" w="sm" len="sm"/>
              <a:tailEnd type="diamond" w="sm" len="sm"/>
            </a:ln>
            <a:effectLst/>
          </c:spPr>
        </c:hiLowLines>
        <c:smooth val="0"/>
        <c:axId val="1307149616"/>
        <c:axId val="1307012128"/>
      </c:lineChart>
      <c:catAx>
        <c:axId val="13071496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07012128"/>
        <c:crosses val="autoZero"/>
        <c:auto val="1"/>
        <c:lblAlgn val="ctr"/>
        <c:lblOffset val="100"/>
        <c:noMultiLvlLbl val="0"/>
      </c:catAx>
      <c:valAx>
        <c:axId val="1307012128"/>
        <c:scaling>
          <c:orientation val="minMax"/>
          <c:min val="38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7149616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legend>
      <c:legendPos val="b"/>
      <c:legendEntry>
        <c:idx val="0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'[ROE Trends.xlsb.xlsx]Electric Min Max Ave'!$L$5</c:f>
              <c:strCache>
                <c:ptCount val="1"/>
                <c:pt idx="0">
                  <c:v>Max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'[ROE Trends.xlsb.xlsx]Electric Min Max Ave'!$H$4:$I$4</c:f>
              <c:strCache>
                <c:ptCount val="2"/>
                <c:pt idx="0">
                  <c:v>Requested Return on Equity (%)</c:v>
                </c:pt>
                <c:pt idx="1">
                  <c:v>Allowed Return on Equity (%)</c:v>
                </c:pt>
              </c:strCache>
            </c:strRef>
          </c:cat>
          <c:val>
            <c:numRef>
              <c:f>'[ROE Trends.xlsb.xlsx]Electric Min Max Ave'!$M$5:$N$5</c:f>
              <c:numCache>
                <c:formatCode>0.0</c:formatCode>
                <c:ptCount val="2"/>
                <c:pt idx="0">
                  <c:v>60.7</c:v>
                </c:pt>
                <c:pt idx="1">
                  <c:v>60.7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B8B-4613-9D24-2271A8EAEFF4}"/>
            </c:ext>
          </c:extLst>
        </c:ser>
        <c:ser>
          <c:idx val="1"/>
          <c:order val="1"/>
          <c:tx>
            <c:strRef>
              <c:f>'[ROE Trends.xlsb.xlsx]Electric Min Max Ave'!$L$6</c:f>
              <c:strCache>
                <c:ptCount val="1"/>
                <c:pt idx="0">
                  <c:v>Average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solidFill>
                <a:srgbClr val="CC00FF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'[ROE Trends.xlsb.xlsx]Electric Min Max Ave'!$H$4:$I$4</c:f>
              <c:strCache>
                <c:ptCount val="2"/>
                <c:pt idx="0">
                  <c:v>Requested Return on Equity (%)</c:v>
                </c:pt>
                <c:pt idx="1">
                  <c:v>Allowed Return on Equity (%)</c:v>
                </c:pt>
              </c:strCache>
            </c:strRef>
          </c:cat>
          <c:val>
            <c:numRef>
              <c:f>'[ROE Trends.xlsb.xlsx]Electric Min Max Ave'!$M$6:$N$6</c:f>
              <c:numCache>
                <c:formatCode>0.0</c:formatCode>
                <c:ptCount val="2"/>
                <c:pt idx="0">
                  <c:v>51.9</c:v>
                </c:pt>
                <c:pt idx="1">
                  <c:v>51.1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B8B-4613-9D24-2271A8EAEFF4}"/>
            </c:ext>
          </c:extLst>
        </c:ser>
        <c:ser>
          <c:idx val="2"/>
          <c:order val="2"/>
          <c:tx>
            <c:strRef>
              <c:f>'[ROE Trends.xlsb.xlsx]Electric Min Max Ave'!$L$7</c:f>
              <c:strCache>
                <c:ptCount val="1"/>
                <c:pt idx="0">
                  <c:v>Min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'[ROE Trends.xlsb.xlsx]Electric Min Max Ave'!$H$4:$I$4</c:f>
              <c:strCache>
                <c:ptCount val="2"/>
                <c:pt idx="0">
                  <c:v>Requested Return on Equity (%)</c:v>
                </c:pt>
                <c:pt idx="1">
                  <c:v>Allowed Return on Equity (%)</c:v>
                </c:pt>
              </c:strCache>
            </c:strRef>
          </c:cat>
          <c:val>
            <c:numRef>
              <c:f>'[ROE Trends.xlsb.xlsx]Electric Min Max Ave'!$M$7:$N$7</c:f>
              <c:numCache>
                <c:formatCode>0.0</c:formatCode>
                <c:ptCount val="2"/>
                <c:pt idx="0">
                  <c:v>39.6</c:v>
                </c:pt>
                <c:pt idx="1">
                  <c:v>39.6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B8B-4613-9D24-2271A8EAEFF4}"/>
            </c:ext>
          </c:extLst>
        </c:ser>
        <c:dLbls>
          <c:dLblPos val="l"/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9050" cap="flat" cmpd="sng" algn="ctr">
              <a:solidFill>
                <a:srgbClr val="CC00FF"/>
              </a:solidFill>
              <a:round/>
              <a:headEnd type="diamond" w="sm" len="sm"/>
              <a:tailEnd type="diamond" w="sm" len="sm"/>
            </a:ln>
            <a:effectLst/>
          </c:spPr>
        </c:hiLowLines>
        <c:smooth val="0"/>
        <c:axId val="1307149616"/>
        <c:axId val="1307012128"/>
      </c:lineChart>
      <c:catAx>
        <c:axId val="13071496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07012128"/>
        <c:crosses val="autoZero"/>
        <c:auto val="1"/>
        <c:lblAlgn val="ctr"/>
        <c:lblOffset val="100"/>
        <c:noMultiLvlLbl val="0"/>
      </c:catAx>
      <c:valAx>
        <c:axId val="1307012128"/>
        <c:scaling>
          <c:orientation val="minMax"/>
          <c:min val="38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7149616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legend>
      <c:legendPos val="b"/>
      <c:legendEntry>
        <c:idx val="0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'Electricity Trend'!$C$4</c:f>
              <c:strCache>
                <c:ptCount val="1"/>
                <c:pt idx="0">
                  <c:v>Avg CE</c:v>
                </c:pt>
              </c:strCache>
            </c:strRef>
          </c:tx>
          <c:spPr>
            <a:ln w="28575" cap="rnd">
              <a:solidFill>
                <a:srgbClr val="CC00FF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00B050"/>
                </a:solidFill>
                <a:prstDash val="dash"/>
              </a:ln>
              <a:effectLst/>
            </c:spPr>
            <c:trendlineType val="linear"/>
            <c:dispRSqr val="0"/>
            <c:dispEq val="0"/>
          </c:trendline>
          <c:cat>
            <c:numRef>
              <c:f>'Electricity Trend'!$B$5:$B$18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'Electricity Trend'!$C$5:$C$18</c:f>
              <c:numCache>
                <c:formatCode>0.0</c:formatCode>
                <c:ptCount val="14"/>
                <c:pt idx="0">
                  <c:v>47.84</c:v>
                </c:pt>
                <c:pt idx="1">
                  <c:v>48.076363636363638</c:v>
                </c:pt>
                <c:pt idx="2">
                  <c:v>49.295454545454547</c:v>
                </c:pt>
                <c:pt idx="3">
                  <c:v>49.619230769230768</c:v>
                </c:pt>
                <c:pt idx="4">
                  <c:v>48.830000000000005</c:v>
                </c:pt>
                <c:pt idx="5">
                  <c:v>49.171111111111109</c:v>
                </c:pt>
                <c:pt idx="6">
                  <c:v>48.889230769230771</c:v>
                </c:pt>
                <c:pt idx="7">
                  <c:v>49.834666666666664</c:v>
                </c:pt>
                <c:pt idx="8">
                  <c:v>50.438181818181825</c:v>
                </c:pt>
                <c:pt idx="9">
                  <c:v>48.986428571428569</c:v>
                </c:pt>
                <c:pt idx="10">
                  <c:v>50.860999999999997</c:v>
                </c:pt>
                <c:pt idx="11">
                  <c:v>49.67285714285714</c:v>
                </c:pt>
                <c:pt idx="12">
                  <c:v>48.969090909090916</c:v>
                </c:pt>
                <c:pt idx="13">
                  <c:v>51.183333333333337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ED-43EB-A18A-B9E6B359F0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0851280"/>
        <c:axId val="790851760"/>
      </c:lineChart>
      <c:catAx>
        <c:axId val="7908512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0851760"/>
        <c:crosses val="autoZero"/>
        <c:auto val="1"/>
        <c:lblAlgn val="ctr"/>
        <c:lblOffset val="100"/>
        <c:noMultiLvlLbl val="0"/>
      </c:catAx>
      <c:valAx>
        <c:axId val="790851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Authorized CE Ratio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0851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'Gas Trend'!$C$3</c:f>
              <c:strCache>
                <c:ptCount val="1"/>
                <c:pt idx="0">
                  <c:v>Avg CE</c:v>
                </c:pt>
              </c:strCache>
            </c:strRef>
          </c:tx>
          <c:spPr>
            <a:ln w="28575" cap="rnd">
              <a:solidFill>
                <a:srgbClr val="CC00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C00FF"/>
              </a:solidFill>
              <a:ln w="9525">
                <a:solidFill>
                  <a:srgbClr val="CC00FF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00B050"/>
                </a:solidFill>
                <a:prstDash val="dash"/>
              </a:ln>
              <a:effectLst/>
            </c:spPr>
            <c:trendlineType val="linear"/>
            <c:dispRSqr val="0"/>
            <c:dispEq val="0"/>
          </c:trendline>
          <c:cat>
            <c:numRef>
              <c:f>'Gas Trend'!$B$4:$B$17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'Gas Trend'!$C$4:$C$17</c:f>
              <c:numCache>
                <c:formatCode>0.00</c:formatCode>
                <c:ptCount val="14"/>
                <c:pt idx="0">
                  <c:v>50.589523809523811</c:v>
                </c:pt>
                <c:pt idx="1">
                  <c:v>50.75578947368421</c:v>
                </c:pt>
                <c:pt idx="2">
                  <c:v>51.986896551724143</c:v>
                </c:pt>
                <c:pt idx="3">
                  <c:v>49.71407407407407</c:v>
                </c:pt>
                <c:pt idx="4">
                  <c:v>50.831666666666663</c:v>
                </c:pt>
                <c:pt idx="5">
                  <c:v>49.217500000000001</c:v>
                </c:pt>
                <c:pt idx="6">
                  <c:v>50.483809523809519</c:v>
                </c:pt>
                <c:pt idx="7">
                  <c:v>49.765135135135139</c:v>
                </c:pt>
                <c:pt idx="8">
                  <c:v>51.472592592592598</c:v>
                </c:pt>
                <c:pt idx="9">
                  <c:v>51.872954545454533</c:v>
                </c:pt>
                <c:pt idx="10">
                  <c:v>50.671315789473681</c:v>
                </c:pt>
                <c:pt idx="11">
                  <c:v>50.88421052631579</c:v>
                </c:pt>
                <c:pt idx="12">
                  <c:v>52.625600000000006</c:v>
                </c:pt>
                <c:pt idx="13">
                  <c:v>52.581818181818193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C1-44C2-989F-A154BA2214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6736176"/>
        <c:axId val="1046736656"/>
      </c:lineChart>
      <c:catAx>
        <c:axId val="10467361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6736656"/>
        <c:crosses val="autoZero"/>
        <c:auto val="1"/>
        <c:lblAlgn val="ctr"/>
        <c:lblOffset val="100"/>
        <c:noMultiLvlLbl val="0"/>
      </c:catAx>
      <c:valAx>
        <c:axId val="1046736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Authorized CE Ratio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6736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'[ROE Trends.xlsb.xlsx]ROE Trend'!$C$3</c:f>
              <c:strCache>
                <c:ptCount val="1"/>
                <c:pt idx="0">
                  <c:v>Avg. ROE</c:v>
                </c:pt>
              </c:strCache>
            </c:strRef>
          </c:tx>
          <c:spPr>
            <a:ln w="28575" cap="rnd">
              <a:solidFill>
                <a:srgbClr val="CC00FF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-1.8341397152317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899-44E2-8C96-55C7652C6D36}"/>
                </c:ext>
              </c:extLst>
            </c:dLbl>
            <c:dLbl>
              <c:idx val="1"/>
              <c:layout>
                <c:manualLayout>
                  <c:x val="1.2478298078047562E-3"/>
                  <c:y val="-2.62019959318822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99-44E2-8C96-55C7652C6D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00B050"/>
                </a:solidFill>
                <a:prstDash val="sysDash"/>
              </a:ln>
              <a:effectLst/>
            </c:spPr>
            <c:trendlineType val="linear"/>
            <c:dispRSqr val="0"/>
            <c:dispEq val="0"/>
          </c:trendline>
          <c:cat>
            <c:numRef>
              <c:f>'[ROE Trends.xlsb.xlsx]ROE Trend'!$B$26:$B$39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'[ROE Trends.xlsb.xlsx]ROE Trend'!$C$26:$C$39</c:f>
              <c:numCache>
                <c:formatCode>General</c:formatCode>
                <c:ptCount val="14"/>
                <c:pt idx="0">
                  <c:v>10.37</c:v>
                </c:pt>
                <c:pt idx="1">
                  <c:v>10.29</c:v>
                </c:pt>
                <c:pt idx="2">
                  <c:v>10.17</c:v>
                </c:pt>
                <c:pt idx="3">
                  <c:v>10.029999999999999</c:v>
                </c:pt>
                <c:pt idx="4">
                  <c:v>9.91</c:v>
                </c:pt>
                <c:pt idx="5">
                  <c:v>9.84</c:v>
                </c:pt>
                <c:pt idx="6">
                  <c:v>9.77</c:v>
                </c:pt>
                <c:pt idx="7">
                  <c:v>9.74</c:v>
                </c:pt>
                <c:pt idx="8">
                  <c:v>9.6</c:v>
                </c:pt>
                <c:pt idx="9">
                  <c:v>9.66</c:v>
                </c:pt>
                <c:pt idx="10">
                  <c:v>9.44</c:v>
                </c:pt>
                <c:pt idx="11">
                  <c:v>9.3800000000000008</c:v>
                </c:pt>
                <c:pt idx="12">
                  <c:v>9.5399999999999991</c:v>
                </c:pt>
                <c:pt idx="13">
                  <c:v>9.6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899-44E2-8C96-55C7652C6D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94334368"/>
        <c:axId val="1196940272"/>
      </c:lineChart>
      <c:catAx>
        <c:axId val="11943343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6940272"/>
        <c:crosses val="autoZero"/>
        <c:auto val="1"/>
        <c:lblAlgn val="ctr"/>
        <c:lblOffset val="100"/>
        <c:noMultiLvlLbl val="0"/>
      </c:catAx>
      <c:valAx>
        <c:axId val="1196940272"/>
        <c:scaling>
          <c:orientation val="minMax"/>
          <c:min val="9.1999999999999993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Authorized ROE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4334368"/>
        <c:crosses val="autoZero"/>
        <c:crossBetween val="between"/>
      </c:valAx>
      <c:spPr>
        <a:solidFill>
          <a:schemeClr val="bg1"/>
        </a:solidFill>
        <a:ln>
          <a:solidFill>
            <a:schemeClr val="bg1">
              <a:lumMod val="85000"/>
            </a:schemeClr>
          </a:solidFill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'[ROE Trends.xlsb.xlsx]ROE Trend'!$C$3</c:f>
              <c:strCache>
                <c:ptCount val="1"/>
                <c:pt idx="0">
                  <c:v>Avg. ROE</c:v>
                </c:pt>
              </c:strCache>
            </c:strRef>
          </c:tx>
          <c:spPr>
            <a:ln w="28575" cap="rnd">
              <a:solidFill>
                <a:srgbClr val="CC00FF"/>
              </a:solidFill>
              <a:round/>
            </a:ln>
            <a:effectLst/>
          </c:spPr>
          <c:marker>
            <c:symbol val="none"/>
          </c:marker>
          <c:dLbls>
            <c:dLbl>
              <c:idx val="13"/>
              <c:tx>
                <c:rich>
                  <a:bodyPr/>
                  <a:lstStyle/>
                  <a:p>
                    <a:r>
                      <a:rPr lang="en-US"/>
                      <a:t>9.64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15F-44A9-A01C-58B3A55161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00B050"/>
                </a:solidFill>
                <a:prstDash val="sysDash"/>
              </a:ln>
              <a:effectLst/>
            </c:spPr>
            <c:trendlineType val="linear"/>
            <c:dispRSqr val="0"/>
            <c:dispEq val="0"/>
          </c:trendline>
          <c:cat>
            <c:numRef>
              <c:f>'[ROE Trends.xlsb.xlsx]ROE Trend'!$B$4:$B$17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'[ROE Trends.xlsb.xlsx]ROE Trend'!$C$4:$C$17</c:f>
              <c:numCache>
                <c:formatCode>General</c:formatCode>
                <c:ptCount val="14"/>
                <c:pt idx="0">
                  <c:v>10.15</c:v>
                </c:pt>
                <c:pt idx="1">
                  <c:v>9.92</c:v>
                </c:pt>
                <c:pt idx="2">
                  <c:v>9.94</c:v>
                </c:pt>
                <c:pt idx="3">
                  <c:v>9.68</c:v>
                </c:pt>
                <c:pt idx="4">
                  <c:v>9.7799999999999994</c:v>
                </c:pt>
                <c:pt idx="5">
                  <c:v>9.6</c:v>
                </c:pt>
                <c:pt idx="6">
                  <c:v>9.5399999999999991</c:v>
                </c:pt>
                <c:pt idx="7">
                  <c:v>9.7200000000000006</c:v>
                </c:pt>
                <c:pt idx="8">
                  <c:v>9.59</c:v>
                </c:pt>
                <c:pt idx="9">
                  <c:v>9.7100000000000009</c:v>
                </c:pt>
                <c:pt idx="10">
                  <c:v>9.4600000000000009</c:v>
                </c:pt>
                <c:pt idx="11">
                  <c:v>9.56</c:v>
                </c:pt>
                <c:pt idx="12">
                  <c:v>9.5299999999999994</c:v>
                </c:pt>
                <c:pt idx="13">
                  <c:v>9.61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FA-464C-B80C-505F04938A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94334368"/>
        <c:axId val="1196940272"/>
      </c:lineChart>
      <c:catAx>
        <c:axId val="11943343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6940272"/>
        <c:crosses val="autoZero"/>
        <c:auto val="1"/>
        <c:lblAlgn val="ctr"/>
        <c:lblOffset val="100"/>
        <c:noMultiLvlLbl val="0"/>
      </c:catAx>
      <c:valAx>
        <c:axId val="1196940272"/>
        <c:scaling>
          <c:orientation val="minMax"/>
          <c:max val="10.3"/>
          <c:min val="9.3000000000000007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Authorized ROE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4334368"/>
        <c:crosses val="autoZero"/>
        <c:crossBetween val="between"/>
      </c:valAx>
      <c:spPr>
        <a:solidFill>
          <a:schemeClr val="bg1"/>
        </a:solidFill>
        <a:ln>
          <a:solidFill>
            <a:schemeClr val="bg1">
              <a:lumMod val="85000"/>
            </a:schemeClr>
          </a:solidFill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0.19929</cdr:x>
      <cdr:y>0.8963</cdr:y>
    </cdr:from>
    <cdr:to>
      <cdr:x>0.86163</cdr:x>
      <cdr:y>0.96005</cdr:y>
    </cdr:to>
    <cdr:sp macro="" textlink="">
      <cdr:nvSpPr>
        <cdr:cNvPr id="2" name="TextBox 6">
          <a:extLst xmlns:a="http://schemas.openxmlformats.org/drawingml/2006/main">
            <a:ext uri="{FF2B5EF4-FFF2-40B4-BE49-F238E27FC236}">
              <a16:creationId xmlns:a16="http://schemas.microsoft.com/office/drawing/2014/main" id="{65C43E28-7498-3D06-3353-55EC4C6142EF}"/>
            </a:ext>
          </a:extLst>
        </cdr:cNvPr>
        <cdr:cNvSpPr txBox="1"/>
      </cdr:nvSpPr>
      <cdr:spPr>
        <a:xfrm xmlns:a="http://schemas.openxmlformats.org/drawingml/2006/main">
          <a:off x="1883666" y="5159177"/>
          <a:ext cx="6260594" cy="36694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600" b="0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en-US" dirty="0"/>
            <a:t>Requested		  	 		Allowed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0.21044</cdr:x>
      <cdr:y>0.88821</cdr:y>
    </cdr:from>
    <cdr:to>
      <cdr:x>0.84649</cdr:x>
      <cdr:y>0.95568</cdr:y>
    </cdr:to>
    <cdr:sp macro="" textlink="">
      <cdr:nvSpPr>
        <cdr:cNvPr id="2" name="TextBox 6">
          <a:extLst xmlns:a="http://schemas.openxmlformats.org/drawingml/2006/main">
            <a:ext uri="{FF2B5EF4-FFF2-40B4-BE49-F238E27FC236}">
              <a16:creationId xmlns:a16="http://schemas.microsoft.com/office/drawing/2014/main" id="{AC484FAF-CEEA-4E25-080D-50C839C2BC7D}"/>
            </a:ext>
          </a:extLst>
        </cdr:cNvPr>
        <cdr:cNvSpPr txBox="1"/>
      </cdr:nvSpPr>
      <cdr:spPr>
        <a:xfrm xmlns:a="http://schemas.openxmlformats.org/drawingml/2006/main">
          <a:off x="2071405" y="4581726"/>
          <a:ext cx="6260594" cy="34808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600" b="0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en-US" dirty="0"/>
            <a:t>Requested		  	 		Allowed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7F975-1D43-44B0-99A6-8878EBB73EEF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1CF6C-A9C2-46F9-8165-194CE9DBF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0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44EA62-7888-EF4F-AC85-D3E560BB19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8070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01CF6C-A9C2-46F9-8165-194CE9DBF57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443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01CF6C-A9C2-46F9-8165-194CE9DBF5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484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01CF6C-A9C2-46F9-8165-194CE9DBF57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60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01CF6C-A9C2-46F9-8165-194CE9DBF57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4520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01CF6C-A9C2-46F9-8165-194CE9DBF57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7745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01CF6C-A9C2-46F9-8165-194CE9DBF5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672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01CF6C-A9C2-46F9-8165-194CE9DBF57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977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7902F-474E-3384-C70E-CC24B5FD1F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B0B9D4-DB88-F60E-DE3D-0A25E5E3D6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A4184-E7A8-462A-C751-E7CE712BB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A353-7A38-48B7-B8DF-590DDD54237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E148B-9593-5580-F82A-27F29014E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97026-AF7C-6469-4A4A-4A020465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44C0-40F2-4637-BB97-2E5BC8474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0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EEDC4-D137-162B-F16E-B9279D320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CED558-FB47-C49F-C9B2-0BB128DA52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7C138-3234-CC47-D96D-16951EDB9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A353-7A38-48B7-B8DF-590DDD54237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96A02-E6CD-A358-78F7-399BB254F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A7696-B463-4E6E-5BA1-1EFAFB585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44C0-40F2-4637-BB97-2E5BC8474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84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D2F38D-47F0-31FB-F350-6D6014D60B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A94174-04BE-CDB3-9E14-01C28419B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720DF-9CC4-DE5B-4620-1E5021091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A353-7A38-48B7-B8DF-590DDD54237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22066-E597-5CE7-4699-F594B241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42E1A-3B09-16AF-7502-C78A1AF11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44C0-40F2-4637-BB97-2E5BC8474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69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0B63F-17C8-B109-5E90-6B789B8A2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6367" y="1013927"/>
            <a:ext cx="8479279" cy="1333944"/>
          </a:xfrm>
        </p:spPr>
        <p:txBody>
          <a:bodyPr anchor="b">
            <a:normAutofit/>
          </a:bodyPr>
          <a:lstStyle>
            <a:lvl1pPr algn="l">
              <a:defRPr sz="1856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B6F7D0-43E1-BFE3-A112-149D8DE39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6367" y="2472277"/>
            <a:ext cx="8479279" cy="1333944"/>
          </a:xfrm>
        </p:spPr>
        <p:txBody>
          <a:bodyPr>
            <a:normAutofit/>
          </a:bodyPr>
          <a:lstStyle>
            <a:lvl1pPr marL="0" indent="0" algn="l">
              <a:buNone/>
              <a:defRPr sz="1519">
                <a:solidFill>
                  <a:schemeClr val="bg1"/>
                </a:solidFill>
              </a:defRPr>
            </a:lvl1pPr>
            <a:lvl2pPr marL="192881" indent="0" algn="ctr">
              <a:buNone/>
              <a:defRPr sz="844"/>
            </a:lvl2pPr>
            <a:lvl3pPr marL="385763" indent="0" algn="ctr">
              <a:buNone/>
              <a:defRPr sz="760"/>
            </a:lvl3pPr>
            <a:lvl4pPr marL="578644" indent="0" algn="ctr">
              <a:buNone/>
              <a:defRPr sz="675"/>
            </a:lvl4pPr>
            <a:lvl5pPr marL="771525" indent="0" algn="ctr">
              <a:buNone/>
              <a:defRPr sz="675"/>
            </a:lvl5pPr>
            <a:lvl6pPr marL="964406" indent="0" algn="ctr">
              <a:buNone/>
              <a:defRPr sz="675"/>
            </a:lvl6pPr>
            <a:lvl7pPr marL="1157288" indent="0" algn="ctr">
              <a:buNone/>
              <a:defRPr sz="675"/>
            </a:lvl7pPr>
            <a:lvl8pPr marL="1350169" indent="0" algn="ctr">
              <a:buNone/>
              <a:defRPr sz="675"/>
            </a:lvl8pPr>
            <a:lvl9pPr marL="1543050" indent="0" algn="ctr">
              <a:buNone/>
              <a:defRPr sz="675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06158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0B63F-17C8-B109-5E90-6B789B8A2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6364" y="1013927"/>
            <a:ext cx="8479278" cy="1333944"/>
          </a:xfrm>
        </p:spPr>
        <p:txBody>
          <a:bodyPr anchor="b">
            <a:normAutofit/>
          </a:bodyPr>
          <a:lstStyle>
            <a:lvl1pPr algn="l">
              <a:defRPr sz="44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B6F7D0-43E1-BFE3-A112-149D8DE39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6364" y="2472277"/>
            <a:ext cx="8479278" cy="1333944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2382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B9327-2E5E-BFBF-428D-7D29A218A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41985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437D5-1D38-B587-8CC2-A5ED96CB1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909" y="367133"/>
            <a:ext cx="8502511" cy="699796"/>
          </a:xfrm>
        </p:spPr>
        <p:txBody>
          <a:bodyPr anchor="b">
            <a:noAutofit/>
          </a:bodyPr>
          <a:lstStyle>
            <a:lvl1pPr>
              <a:defRPr sz="185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504E3-C3BB-22C7-D3B0-2DC8B89FA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909" y="1404191"/>
            <a:ext cx="8502511" cy="5037552"/>
          </a:xfrm>
        </p:spPr>
        <p:txBody>
          <a:bodyPr>
            <a:normAutofit/>
          </a:bodyPr>
          <a:lstStyle>
            <a:lvl1pPr>
              <a:defRPr sz="1181"/>
            </a:lvl1pPr>
            <a:lvl2pPr>
              <a:defRPr sz="1013"/>
            </a:lvl2pPr>
            <a:lvl3pPr>
              <a:defRPr sz="844"/>
            </a:lvl3pPr>
            <a:lvl4pPr>
              <a:defRPr sz="760"/>
            </a:lvl4pPr>
            <a:lvl5pPr>
              <a:defRPr sz="760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2800DE-BA36-8908-E89C-7A856B9BC5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29001" y="1404196"/>
            <a:ext cx="1659175" cy="417774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75">
                <a:solidFill>
                  <a:schemeClr val="bg1"/>
                </a:solidFill>
              </a:defRPr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3614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437D5-1D38-B587-8CC2-A5ED96CB1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904" y="367133"/>
            <a:ext cx="8502511" cy="699796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504E3-C3BB-22C7-D3B0-2DC8B89FA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904" y="1404191"/>
            <a:ext cx="8502511" cy="503755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2800DE-BA36-8908-E89C-7A856B9BC5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28997" y="1404190"/>
            <a:ext cx="1659175" cy="417774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773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2_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437D5-1D38-B587-8CC2-A5ED96CB1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907" y="367133"/>
            <a:ext cx="8502511" cy="699796"/>
          </a:xfrm>
        </p:spPr>
        <p:txBody>
          <a:bodyPr anchor="b">
            <a:noAutofit/>
          </a:bodyPr>
          <a:lstStyle>
            <a:lvl1pPr>
              <a:defRPr sz="24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504E3-C3BB-22C7-D3B0-2DC8B89FA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907" y="1404191"/>
            <a:ext cx="8502511" cy="5037552"/>
          </a:xfrm>
        </p:spPr>
        <p:txBody>
          <a:bodyPr>
            <a:normAutofit/>
          </a:bodyPr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2800DE-BA36-8908-E89C-7A856B9BC5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28999" y="1404194"/>
            <a:ext cx="1659175" cy="417774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>
                <a:solidFill>
                  <a:schemeClr val="bg1"/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82752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0B63F-17C8-B109-5E90-6B789B8A2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6366" y="1013927"/>
            <a:ext cx="8479279" cy="1333944"/>
          </a:xfrm>
        </p:spPr>
        <p:txBody>
          <a:bodyPr anchor="b">
            <a:normAutofit/>
          </a:bodyPr>
          <a:lstStyle>
            <a:lvl1pPr algn="l">
              <a:defRPr sz="2475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B6F7D0-43E1-BFE3-A112-149D8DE39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6366" y="2472277"/>
            <a:ext cx="8479279" cy="1333944"/>
          </a:xfrm>
        </p:spPr>
        <p:txBody>
          <a:bodyPr>
            <a:normAutofit/>
          </a:bodyPr>
          <a:lstStyle>
            <a:lvl1pPr marL="0" indent="0" algn="l">
              <a:buNone/>
              <a:defRPr sz="2025">
                <a:solidFill>
                  <a:schemeClr val="bg1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090838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978E0-A556-8B1C-DCB6-88A37E4E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B3C08-9022-6B53-CA30-5994FF16A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2742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576A8-1F15-0683-AFD7-DCBA139A4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6B65A-2C19-2981-B926-F32AE526D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4D935-1A21-32AC-39B9-9C1187AD6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A353-7A38-48B7-B8DF-590DDD54237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9B1DE-CE71-0D22-81C5-6F0D4ACB3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66DF5E-9993-D2FB-B2B7-68C2371EA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44C0-40F2-4637-BB97-2E5BC8474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334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096AB-CA08-2788-3620-CA18DF276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611" y="290066"/>
            <a:ext cx="10475857" cy="71183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97206-0831-016E-FA31-48C686939F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58612" y="1317010"/>
            <a:ext cx="4998273" cy="42342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079DC7-E31B-A59C-12E5-F5764986EF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196" y="1317009"/>
            <a:ext cx="4998273" cy="42342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891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09C90-5C10-1E13-83E7-B57F46790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71B12B-3575-48CF-D507-BC5569637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0FF65-1D92-D7F3-EC41-F0654C936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A353-7A38-48B7-B8DF-590DDD54237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05211-E2DE-D777-BF49-299A6DCE0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9C5A8-7F84-806E-56D0-C62D9E756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44C0-40F2-4637-BB97-2E5BC8474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92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48D2C-C041-8201-1544-CD072D14B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BE5C3-AB5E-7701-C4C8-EF04AE5F49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CCBD7A-DD6D-BFB3-9222-278E7E611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740FB-2542-56DA-B0CE-05737D683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A353-7A38-48B7-B8DF-590DDD54237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F0A9DB-CB72-AB2C-3E72-60105E0EA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9B134F-E35A-0846-A4BC-D6011B38B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44C0-40F2-4637-BB97-2E5BC8474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64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5DDA6-DB46-F826-BECC-17B8598A5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79EAB-A064-9246-E31D-C5E62E38F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7874CD-E44E-00F0-0261-3E8529276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5914BD-41F8-0665-5886-63E2696F4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8F825B-B4FC-BF91-F062-61789F1950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019492-4601-4B72-DD36-ACAE31DBA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A353-7A38-48B7-B8DF-590DDD54237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0CDDF6-8EC1-B6FD-4BD7-971EBAF04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A7A8C1-E61D-58F3-AE99-96FB9B6D4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44C0-40F2-4637-BB97-2E5BC8474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38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0D143-FAEF-6E86-06D7-24515A8E4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FD1102-4B88-CC48-7588-DD821BFE9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A353-7A38-48B7-B8DF-590DDD54237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2A2C78-54C9-D64B-3299-D60F94264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7BAA7A-6D94-CE5D-510C-56C330E3C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44C0-40F2-4637-BB97-2E5BC8474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533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50775B-D2F4-9D84-32C2-21A4146B5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A353-7A38-48B7-B8DF-590DDD54237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B65E3D-161F-3907-BB3B-2350E2653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136005-7072-9B5D-88E8-D2F468DF1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44C0-40F2-4637-BB97-2E5BC8474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19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D35F0-AE27-8B03-E5A5-9108504C0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94083-26BA-0133-ACCB-514DD5100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294A8E-5D49-874F-C5F2-82C77E9FED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6EF7A1-653E-200A-3A95-C1086DEF6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A353-7A38-48B7-B8DF-590DDD54237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F27A28-3B60-D6D9-CA16-709BE18D4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EAC0B2-5102-A157-BED0-9A29E596C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44C0-40F2-4637-BB97-2E5BC8474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6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8B51C-7E44-F3F7-29B7-89150A389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2D9DA0-87F6-A48F-B782-E9527022D0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8C9A3F-C57C-7A2C-D0C0-5323971AD5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204666-2473-7C59-876D-6A00A90EB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A353-7A38-48B7-B8DF-590DDD54237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5D3306-397F-C278-BA3C-7D9FE4271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ED4778-FD0C-AF56-DA6A-BEE0F3CFB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44C0-40F2-4637-BB97-2E5BC8474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8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7E23F3-B648-4909-8C41-3B9B53AA4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438F0-1341-064B-02CA-CF1CF9137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264A7-FCD5-71D5-993C-22BBC23CFE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4A353-7A38-48B7-B8DF-590DDD54237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E193B-C668-FCAE-9D19-3352847F0B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EAB90-D154-6640-B2E9-D433626C93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F44C0-40F2-4637-BB97-2E5BC8474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580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406F91-C119-D7D9-5B94-ECF1609DD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611" y="290065"/>
            <a:ext cx="10474783" cy="711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6D9290-A8DB-8817-A027-C27DC30C4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8611" y="1319433"/>
            <a:ext cx="10474783" cy="4276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367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98106FF0-843D-2FE2-04B2-8AE627A82F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5056" y="2458950"/>
            <a:ext cx="10122195" cy="1333944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Equity Ratio Trends</a:t>
            </a:r>
            <a:br>
              <a:rPr lang="en-US" dirty="0"/>
            </a:br>
            <a:br>
              <a:rPr lang="en-US" dirty="0"/>
            </a:br>
            <a:r>
              <a:rPr lang="en-US" sz="2700" b="0" dirty="0"/>
              <a:t>Juan Carlos Alvarado</a:t>
            </a:r>
            <a:br>
              <a:rPr lang="en-US" sz="2700" b="0" dirty="0"/>
            </a:br>
            <a:r>
              <a:rPr lang="en-US" sz="2700" b="0" dirty="0"/>
              <a:t>Managing Director, Energy Analysis</a:t>
            </a:r>
            <a:br>
              <a:rPr lang="en-US" sz="2700" b="0" dirty="0"/>
            </a:br>
            <a:r>
              <a:rPr lang="en-US" sz="2700" b="0" dirty="0"/>
              <a:t>CRRA</a:t>
            </a:r>
            <a:br>
              <a:rPr lang="en-US" sz="2700" b="0" dirty="0"/>
            </a:br>
            <a:br>
              <a:rPr lang="en-US" sz="2700" b="0" dirty="0"/>
            </a:br>
            <a:r>
              <a:rPr lang="en-US" sz="2700" b="0" dirty="0"/>
              <a:t>SURFA Conference 2024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008059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16FC1-F87F-B4A3-A01A-81C34306D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07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Gas Common Equity Ratio (%)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387EA07-DD40-42C8-9D58-5874ADE9D2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3093580"/>
              </p:ext>
            </p:extLst>
          </p:nvPr>
        </p:nvGraphicFramePr>
        <p:xfrm>
          <a:off x="1401418" y="1003852"/>
          <a:ext cx="9452112" cy="575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85810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16FC1-F87F-B4A3-A01A-81C34306D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07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Electric Common Equity Ratio (%)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875444E-A945-4B17-91C4-3261AC6BC5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218774"/>
              </p:ext>
            </p:extLst>
          </p:nvPr>
        </p:nvGraphicFramePr>
        <p:xfrm>
          <a:off x="1331844" y="1202635"/>
          <a:ext cx="9843052" cy="5438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81742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D037A-3C4C-F5FE-A95B-4CED932B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5110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Litigated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vs. Settled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5065DA4-1B42-C1F7-057A-C8C0D7FC4A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9566998"/>
              </p:ext>
            </p:extLst>
          </p:nvPr>
        </p:nvGraphicFramePr>
        <p:xfrm>
          <a:off x="1964559" y="4345822"/>
          <a:ext cx="8100943" cy="1389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4442623" imgH="761947" progId="Excel.Sheet.12">
                  <p:embed/>
                </p:oleObj>
              </mc:Choice>
              <mc:Fallback>
                <p:oleObj name="Worksheet" r:id="rId3" imgW="4442623" imgH="761947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5065DA4-1B42-C1F7-057A-C8C0D7FC4A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64559" y="4345822"/>
                        <a:ext cx="8100943" cy="13892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668F809-86C4-8F48-8AE6-5C812C4290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054284"/>
              </p:ext>
            </p:extLst>
          </p:nvPr>
        </p:nvGraphicFramePr>
        <p:xfrm>
          <a:off x="1908412" y="1833648"/>
          <a:ext cx="8100942" cy="1462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4183158" imgH="761947" progId="Excel.Sheet.12">
                  <p:embed/>
                </p:oleObj>
              </mc:Choice>
              <mc:Fallback>
                <p:oleObj name="Worksheet" r:id="rId5" imgW="4183158" imgH="761947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6668F809-86C4-8F48-8AE6-5C812C4290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08412" y="1833648"/>
                        <a:ext cx="8100942" cy="14627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4673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D037A-3C4C-F5FE-A95B-4CED932B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537" y="0"/>
            <a:ext cx="11044989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/>
              <a:t>Avg. Authorized Electric CE Ratios (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2013 – 2023)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76964C-350B-7251-FADB-F4AF85EC4AA4}"/>
              </a:ext>
            </a:extLst>
          </p:cNvPr>
          <p:cNvSpPr txBox="1"/>
          <p:nvPr/>
        </p:nvSpPr>
        <p:spPr>
          <a:xfrm>
            <a:off x="2268451" y="6089350"/>
            <a:ext cx="942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 Square = 0.464		Slope Coefficient = 0.156		P-Value =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0.007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3B55383-1F79-3552-D6AE-332EF2B6B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545137"/>
              </p:ext>
            </p:extLst>
          </p:nvPr>
        </p:nvGraphicFramePr>
        <p:xfrm>
          <a:off x="1256145" y="1219200"/>
          <a:ext cx="9605819" cy="4673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8474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D037A-3C4C-F5FE-A95B-4CED932B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537" y="0"/>
            <a:ext cx="11044989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/>
              <a:t>Avg. Authorized Gas CE Ratios (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2013 – 2023)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76964C-350B-7251-FADB-F4AF85EC4AA4}"/>
              </a:ext>
            </a:extLst>
          </p:cNvPr>
          <p:cNvSpPr txBox="1"/>
          <p:nvPr/>
        </p:nvSpPr>
        <p:spPr>
          <a:xfrm>
            <a:off x="2268451" y="6089350"/>
            <a:ext cx="942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 Square = 0.231 		Slope Coefficient = 0.119		P-Value =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0.081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DB66780-20A5-2BE2-4599-2FAC2774F2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7316039"/>
              </p:ext>
            </p:extLst>
          </p:nvPr>
        </p:nvGraphicFramePr>
        <p:xfrm>
          <a:off x="1487055" y="1237673"/>
          <a:ext cx="9424416" cy="4710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4550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D037A-3C4C-F5FE-A95B-4CED932B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0"/>
            <a:ext cx="11066701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/>
              <a:t>Average Authorized Electric ROEs (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2010 – 2023)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76964C-350B-7251-FADB-F4AF85EC4AA4}"/>
              </a:ext>
            </a:extLst>
          </p:cNvPr>
          <p:cNvSpPr txBox="1"/>
          <p:nvPr/>
        </p:nvSpPr>
        <p:spPr>
          <a:xfrm>
            <a:off x="2268451" y="6089350"/>
            <a:ext cx="942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Square = 0.875952 		Slope Coefficient = </a:t>
            </a:r>
            <a:r>
              <a:rPr lang="en-US" b="1" dirty="0">
                <a:solidFill>
                  <a:srgbClr val="00B050"/>
                </a:solidFill>
              </a:rPr>
              <a:t>-0.0692</a:t>
            </a:r>
            <a:r>
              <a:rPr lang="en-US" dirty="0"/>
              <a:t> 		P-Value = 8.69E-07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D336C-F3C1-4021-AB22-8ED2C73CC4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1439940"/>
              </p:ext>
            </p:extLst>
          </p:nvPr>
        </p:nvGraphicFramePr>
        <p:xfrm>
          <a:off x="1162878" y="1242391"/>
          <a:ext cx="10177670" cy="4846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09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D037A-3C4C-F5FE-A95B-4CED932B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/>
              <a:t>Average Authorized Gas ROEs (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2010 – 2023)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76964C-350B-7251-FADB-F4AF85EC4AA4}"/>
              </a:ext>
            </a:extLst>
          </p:cNvPr>
          <p:cNvSpPr txBox="1"/>
          <p:nvPr/>
        </p:nvSpPr>
        <p:spPr>
          <a:xfrm>
            <a:off x="2268451" y="6089350"/>
            <a:ext cx="942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Square = 0.624 		Slope Coefficient = </a:t>
            </a:r>
            <a:r>
              <a:rPr lang="en-US" b="1" dirty="0">
                <a:solidFill>
                  <a:srgbClr val="00B050"/>
                </a:solidFill>
              </a:rPr>
              <a:t>-0.0362</a:t>
            </a:r>
            <a:r>
              <a:rPr lang="en-US" dirty="0"/>
              <a:t> 		P-Value = 0.000775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5155A7F-B033-872A-0131-9CC12110D8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1028122"/>
              </p:ext>
            </p:extLst>
          </p:nvPr>
        </p:nvGraphicFramePr>
        <p:xfrm>
          <a:off x="1666586" y="1276639"/>
          <a:ext cx="9039225" cy="4629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9026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AGA">
      <a:dk1>
        <a:sysClr val="windowText" lastClr="000000"/>
      </a:dk1>
      <a:lt1>
        <a:sysClr val="window" lastClr="FFFFFF"/>
      </a:lt1>
      <a:dk2>
        <a:srgbClr val="002B51"/>
      </a:dk2>
      <a:lt2>
        <a:srgbClr val="D1D3D4"/>
      </a:lt2>
      <a:accent1>
        <a:srgbClr val="006BB6"/>
      </a:accent1>
      <a:accent2>
        <a:srgbClr val="5C8ECB"/>
      </a:accent2>
      <a:accent3>
        <a:srgbClr val="006B6E"/>
      </a:accent3>
      <a:accent4>
        <a:srgbClr val="BFD730"/>
      </a:accent4>
      <a:accent5>
        <a:srgbClr val="00AEEF"/>
      </a:accent5>
      <a:accent6>
        <a:srgbClr val="C21B8B"/>
      </a:accent6>
      <a:hlink>
        <a:srgbClr val="0083C9"/>
      </a:hlink>
      <a:folHlink>
        <a:srgbClr val="702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GA PPT conc template_v7b_9-15-22" id="{15BDA99D-DEB1-462F-82D5-4EB33C0C57E4}" vid="{3872E591-C4F3-44F5-B6E9-7F5545BFAB8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19175</TotalTime>
  <Words>180</Words>
  <Application>Microsoft Office PowerPoint</Application>
  <PresentationFormat>Widescreen</PresentationFormat>
  <Paragraphs>33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1_Office Theme</vt:lpstr>
      <vt:lpstr>Microsoft Excel Worksheet</vt:lpstr>
      <vt:lpstr>Equity Ratio Trends  Juan Carlos Alvarado Managing Director, Energy Analysis CRRA  SURFA Conference 2024</vt:lpstr>
      <vt:lpstr>Gas Common Equity Ratio (%)</vt:lpstr>
      <vt:lpstr>Electric Common Equity Ratio (%)</vt:lpstr>
      <vt:lpstr>Litigated vs. Settled</vt:lpstr>
      <vt:lpstr>Avg. Authorized Electric CE Ratios (2013 – 2023)</vt:lpstr>
      <vt:lpstr>Avg. Authorized Gas CE Ratios (2013 – 2023)</vt:lpstr>
      <vt:lpstr>Average Authorized Electric ROEs (2010 – 2023)</vt:lpstr>
      <vt:lpstr>Average Authorized Gas ROEs (2010 – 2023)</vt:lpstr>
    </vt:vector>
  </TitlesOfParts>
  <Company>American Gas Association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Natural gas prices experienced unprecedented volatility in 2022</dc:title>
  <dc:creator>Alvarado, Juan</dc:creator>
  <cp:lastModifiedBy>Alvarado, Juan</cp:lastModifiedBy>
  <cp:revision>6</cp:revision>
  <dcterms:created xsi:type="dcterms:W3CDTF">2023-07-13T14:04:19Z</dcterms:created>
  <dcterms:modified xsi:type="dcterms:W3CDTF">2024-04-08T22:47:49Z</dcterms:modified>
</cp:coreProperties>
</file>