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334" r:id="rId2"/>
    <p:sldId id="366" r:id="rId3"/>
    <p:sldId id="371" r:id="rId4"/>
    <p:sldId id="362" r:id="rId5"/>
    <p:sldId id="370" r:id="rId6"/>
    <p:sldId id="342" r:id="rId7"/>
    <p:sldId id="369" r:id="rId8"/>
    <p:sldId id="358"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Damiani (SNL:434-529-1640)" initials="LD(" lastIdx="1" clrIdx="0">
    <p:extLst>
      <p:ext uri="{19B8F6BF-5375-455C-9EA6-DF929625EA0E}">
        <p15:presenceInfo xmlns:p15="http://schemas.microsoft.com/office/powerpoint/2012/main" userId="S-1-5-21-27163274-1494356628-895032878-63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4" autoAdjust="0"/>
    <p:restoredTop sz="73828" autoAdjust="0"/>
  </p:normalViewPr>
  <p:slideViewPr>
    <p:cSldViewPr snapToGrid="0" showGuides="1">
      <p:cViewPr varScale="1">
        <p:scale>
          <a:sx n="85" d="100"/>
          <a:sy n="85" d="100"/>
        </p:scale>
        <p:origin x="1644" y="84"/>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14" d="100"/>
          <a:sy n="114" d="100"/>
        </p:scale>
        <p:origin x="409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22743" cy="470298"/>
          </a:xfrm>
          <a:prstGeom prst="rect">
            <a:avLst/>
          </a:prstGeom>
        </p:spPr>
        <p:txBody>
          <a:bodyPr vert="horz" lIns="91504" tIns="45752" rIns="91504" bIns="45752" rtlCol="0"/>
          <a:lstStyle>
            <a:lvl1pPr algn="l">
              <a:defRPr sz="1200"/>
            </a:lvl1pPr>
          </a:lstStyle>
          <a:p>
            <a:endParaRPr lang="en-US" dirty="0"/>
          </a:p>
        </p:txBody>
      </p:sp>
      <p:sp>
        <p:nvSpPr>
          <p:cNvPr id="4" name="Footer Placeholder 3"/>
          <p:cNvSpPr>
            <a:spLocks noGrp="1"/>
          </p:cNvSpPr>
          <p:nvPr>
            <p:ph type="ftr" sz="quarter" idx="2"/>
          </p:nvPr>
        </p:nvSpPr>
        <p:spPr>
          <a:xfrm>
            <a:off x="2126032" y="8895487"/>
            <a:ext cx="4654219" cy="292856"/>
          </a:xfrm>
          <a:prstGeom prst="rect">
            <a:avLst/>
          </a:prstGeom>
        </p:spPr>
        <p:txBody>
          <a:bodyPr vert="horz" lIns="91504" tIns="45752" rIns="91504" bIns="45752" rtlCol="0" anchor="t"/>
          <a:lstStyle>
            <a:lvl1pPr algn="l">
              <a:defRPr sz="1200"/>
            </a:lvl1pPr>
          </a:lstStyle>
          <a:p>
            <a:pPr algn="r"/>
            <a:endParaRPr lang="en-US" sz="900" dirty="0"/>
          </a:p>
        </p:txBody>
      </p:sp>
      <p:sp>
        <p:nvSpPr>
          <p:cNvPr id="5" name="Slide Number Placeholder 4"/>
          <p:cNvSpPr>
            <a:spLocks noGrp="1"/>
          </p:cNvSpPr>
          <p:nvPr>
            <p:ph type="sldNum" sz="quarter" idx="3"/>
          </p:nvPr>
        </p:nvSpPr>
        <p:spPr>
          <a:xfrm>
            <a:off x="6443665" y="0"/>
            <a:ext cx="658810" cy="470298"/>
          </a:xfrm>
          <a:prstGeom prst="rect">
            <a:avLst/>
          </a:prstGeom>
        </p:spPr>
        <p:txBody>
          <a:bodyPr vert="horz" lIns="91504" tIns="45752" rIns="91504" bIns="45752" rtlCol="0" anchor="t"/>
          <a:lstStyle>
            <a:lvl1pPr algn="r">
              <a:defRPr sz="1200"/>
            </a:lvl1pPr>
          </a:lstStyle>
          <a:p>
            <a:fld id="{E383B9EF-2F31-44F3-A640-6D999CB79D86}" type="slidenum">
              <a:rPr lang="en-US" smtClean="0"/>
              <a:t>‹#›</a:t>
            </a:fld>
            <a:endParaRPr lang="en-US" dirty="0"/>
          </a:p>
        </p:txBody>
      </p:sp>
      <p:pic>
        <p:nvPicPr>
          <p:cNvPr id="6" name="Marketing Intelligence"/>
          <p:cNvPicPr>
            <a:picLocks noChangeAspect="1"/>
          </p:cNvPicPr>
          <p:nvPr/>
        </p:nvPicPr>
        <p:blipFill>
          <a:blip r:embed="rId2"/>
          <a:stretch>
            <a:fillRect/>
          </a:stretch>
        </p:blipFill>
        <p:spPr>
          <a:xfrm>
            <a:off x="146511" y="8538062"/>
            <a:ext cx="1979522" cy="713836"/>
          </a:xfrm>
          <a:prstGeom prst="rect">
            <a:avLst/>
          </a:prstGeom>
        </p:spPr>
      </p:pic>
    </p:spTree>
    <p:extLst>
      <p:ext uri="{BB962C8B-B14F-4D97-AF65-F5344CB8AC3E}">
        <p14:creationId xmlns:p14="http://schemas.microsoft.com/office/powerpoint/2010/main" val="291873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22743" cy="471054"/>
          </a:xfrm>
          <a:prstGeom prst="rect">
            <a:avLst/>
          </a:prstGeom>
        </p:spPr>
        <p:txBody>
          <a:bodyPr vert="horz" lIns="94240" tIns="47120" rIns="94240" bIns="471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736600" y="1174750"/>
            <a:ext cx="5629275" cy="3167063"/>
          </a:xfrm>
          <a:prstGeom prst="rect">
            <a:avLst/>
          </a:prstGeom>
          <a:noFill/>
          <a:ln w="12700">
            <a:solidFill>
              <a:prstClr val="black"/>
            </a:solidFill>
          </a:ln>
        </p:spPr>
        <p:txBody>
          <a:bodyPr vert="horz" lIns="94240" tIns="47120" rIns="94240" bIns="47120"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240" tIns="47120" rIns="94240" bIns="471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126031" y="8895488"/>
            <a:ext cx="4654219" cy="292856"/>
          </a:xfrm>
          <a:prstGeom prst="rect">
            <a:avLst/>
          </a:prstGeom>
        </p:spPr>
        <p:txBody>
          <a:bodyPr vert="horz" lIns="94240" tIns="47120" rIns="94240" bIns="47120" rtlCol="0" anchor="t"/>
          <a:lstStyle>
            <a:lvl1pPr algn="r">
              <a:defRPr sz="900"/>
            </a:lvl1pPr>
          </a:lstStyle>
          <a:p>
            <a:endParaRPr lang="en-US" dirty="0"/>
          </a:p>
        </p:txBody>
      </p:sp>
      <p:sp>
        <p:nvSpPr>
          <p:cNvPr id="7" name="Slide Number Placeholder 6"/>
          <p:cNvSpPr>
            <a:spLocks noGrp="1"/>
          </p:cNvSpPr>
          <p:nvPr>
            <p:ph type="sldNum" sz="quarter" idx="5"/>
          </p:nvPr>
        </p:nvSpPr>
        <p:spPr>
          <a:xfrm>
            <a:off x="6443665" y="0"/>
            <a:ext cx="658810" cy="471054"/>
          </a:xfrm>
          <a:prstGeom prst="rect">
            <a:avLst/>
          </a:prstGeom>
        </p:spPr>
        <p:txBody>
          <a:bodyPr vert="horz" lIns="94240" tIns="47120" rIns="94240" bIns="47120" rtlCol="0" anchor="t"/>
          <a:lstStyle>
            <a:lvl1pPr algn="r">
              <a:defRPr sz="1200"/>
            </a:lvl1pPr>
          </a:lstStyle>
          <a:p>
            <a:fld id="{A77D25D3-C290-4784-8BE1-8186D345F173}" type="slidenum">
              <a:rPr lang="en-US" smtClean="0"/>
              <a:t>‹#›</a:t>
            </a:fld>
            <a:endParaRPr lang="en-US" dirty="0"/>
          </a:p>
        </p:txBody>
      </p:sp>
      <p:pic>
        <p:nvPicPr>
          <p:cNvPr id="8" name="Marketing Intelligence"/>
          <p:cNvPicPr>
            <a:picLocks noChangeAspect="1"/>
          </p:cNvPicPr>
          <p:nvPr/>
        </p:nvPicPr>
        <p:blipFill>
          <a:blip r:embed="rId2"/>
          <a:stretch>
            <a:fillRect/>
          </a:stretch>
        </p:blipFill>
        <p:spPr>
          <a:xfrm>
            <a:off x="146510" y="8538061"/>
            <a:ext cx="1979522" cy="713835"/>
          </a:xfrm>
          <a:prstGeom prst="rect">
            <a:avLst/>
          </a:prstGeom>
        </p:spPr>
      </p:pic>
    </p:spTree>
    <p:extLst>
      <p:ext uri="{BB962C8B-B14F-4D97-AF65-F5344CB8AC3E}">
        <p14:creationId xmlns:p14="http://schemas.microsoft.com/office/powerpoint/2010/main" val="395352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D25D3-C290-4784-8BE1-8186D345F173}" type="slidenum">
              <a:rPr lang="en-US" smtClean="0"/>
              <a:t>1</a:t>
            </a:fld>
            <a:endParaRPr lang="en-US" dirty="0"/>
          </a:p>
        </p:txBody>
      </p:sp>
    </p:spTree>
    <p:extLst>
      <p:ext uri="{BB962C8B-B14F-4D97-AF65-F5344CB8AC3E}">
        <p14:creationId xmlns:p14="http://schemas.microsoft.com/office/powerpoint/2010/main" val="37134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D25D3-C290-4784-8BE1-8186D345F173}" type="slidenum">
              <a:rPr lang="en-US" smtClean="0"/>
              <a:t>2</a:t>
            </a:fld>
            <a:endParaRPr lang="en-US" dirty="0"/>
          </a:p>
        </p:txBody>
      </p:sp>
    </p:spTree>
    <p:extLst>
      <p:ext uri="{BB962C8B-B14F-4D97-AF65-F5344CB8AC3E}">
        <p14:creationId xmlns:p14="http://schemas.microsoft.com/office/powerpoint/2010/main" val="390426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D25D3-C290-4784-8BE1-8186D345F173}" type="slidenum">
              <a:rPr lang="en-US" smtClean="0"/>
              <a:t>3</a:t>
            </a:fld>
            <a:endParaRPr lang="en-US" dirty="0"/>
          </a:p>
        </p:txBody>
      </p:sp>
    </p:spTree>
    <p:extLst>
      <p:ext uri="{BB962C8B-B14F-4D97-AF65-F5344CB8AC3E}">
        <p14:creationId xmlns:p14="http://schemas.microsoft.com/office/powerpoint/2010/main" val="354482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D25D3-C290-4784-8BE1-8186D345F173}" type="slidenum">
              <a:rPr lang="en-US" smtClean="0"/>
              <a:t>4</a:t>
            </a:fld>
            <a:endParaRPr lang="en-US" dirty="0"/>
          </a:p>
        </p:txBody>
      </p:sp>
    </p:spTree>
    <p:extLst>
      <p:ext uri="{BB962C8B-B14F-4D97-AF65-F5344CB8AC3E}">
        <p14:creationId xmlns:p14="http://schemas.microsoft.com/office/powerpoint/2010/main" val="34207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D25D3-C290-4784-8BE1-8186D345F173}" type="slidenum">
              <a:rPr lang="en-US" smtClean="0"/>
              <a:t>5</a:t>
            </a:fld>
            <a:endParaRPr lang="en-US" dirty="0"/>
          </a:p>
        </p:txBody>
      </p:sp>
    </p:spTree>
    <p:extLst>
      <p:ext uri="{BB962C8B-B14F-4D97-AF65-F5344CB8AC3E}">
        <p14:creationId xmlns:p14="http://schemas.microsoft.com/office/powerpoint/2010/main" val="365146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6338"/>
            <a:ext cx="5634038"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lIns="91504" tIns="45752" rIns="91504" bIns="45752"/>
          <a:lstStyle/>
          <a:p>
            <a:pPr defTabSz="915040">
              <a:defRPr/>
            </a:pPr>
            <a:fld id="{6CC18655-D016-D145-A70E-0F6F8E9B9A7C}" type="datetime1">
              <a:rPr lang="en-US">
                <a:solidFill>
                  <a:prstClr val="black"/>
                </a:solidFill>
                <a:latin typeface="Arial" panose="020B0604020202020204"/>
              </a:rPr>
              <a:pPr defTabSz="915040">
                <a:defRPr/>
              </a:pPr>
              <a:t>7/8/2020</a:t>
            </a:fld>
            <a:endParaRPr lang="en-US">
              <a:solidFill>
                <a:prstClr val="black"/>
              </a:solidFill>
              <a:latin typeface="Arial" panose="020B0604020202020204"/>
            </a:endParaRPr>
          </a:p>
        </p:txBody>
      </p:sp>
      <p:sp>
        <p:nvSpPr>
          <p:cNvPr id="5" name="Slide Number Placeholder 4"/>
          <p:cNvSpPr>
            <a:spLocks noGrp="1"/>
          </p:cNvSpPr>
          <p:nvPr>
            <p:ph type="sldNum" sz="quarter" idx="11"/>
          </p:nvPr>
        </p:nvSpPr>
        <p:spPr/>
        <p:txBody>
          <a:bodyPr/>
          <a:lstStyle/>
          <a:p>
            <a:pPr defTabSz="915040">
              <a:defRPr/>
            </a:pPr>
            <a:fld id="{21C9A526-2B11-9B45-BFD7-2AA1CDA54972}" type="slidenum">
              <a:rPr lang="en-US">
                <a:solidFill>
                  <a:prstClr val="black"/>
                </a:solidFill>
                <a:latin typeface="Arial" panose="020B0604020202020204"/>
              </a:rPr>
              <a:pPr defTabSz="915040">
                <a:defRPr/>
              </a:pPr>
              <a:t>6</a:t>
            </a:fld>
            <a:endParaRPr lang="en-US">
              <a:solidFill>
                <a:prstClr val="black"/>
              </a:solidFill>
              <a:latin typeface="Arial" panose="020B0604020202020204"/>
            </a:endParaRPr>
          </a:p>
        </p:txBody>
      </p:sp>
    </p:spTree>
    <p:extLst>
      <p:ext uri="{BB962C8B-B14F-4D97-AF65-F5344CB8AC3E}">
        <p14:creationId xmlns:p14="http://schemas.microsoft.com/office/powerpoint/2010/main" val="30966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6338"/>
            <a:ext cx="5634038"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889827" y="1"/>
            <a:ext cx="2975789" cy="457974"/>
          </a:xfrm>
          <a:prstGeom prst="rect">
            <a:avLst/>
          </a:prstGeom>
        </p:spPr>
        <p:txBody>
          <a:bodyPr lIns="91568" tIns="45784" rIns="91568" bIns="45784"/>
          <a:lstStyle/>
          <a:p>
            <a:fld id="{2BB33E64-05F5-4AF5-B37A-814B89E85F83}" type="datetime1">
              <a:rPr lang="en-US" smtClean="0"/>
              <a:t>7/8/2020</a:t>
            </a:fld>
            <a:endParaRPr lang="en-US"/>
          </a:p>
        </p:txBody>
      </p:sp>
      <p:sp>
        <p:nvSpPr>
          <p:cNvPr id="5" name="Slide Number Placeholder 4"/>
          <p:cNvSpPr>
            <a:spLocks noGrp="1"/>
          </p:cNvSpPr>
          <p:nvPr>
            <p:ph type="sldNum" sz="quarter" idx="11"/>
          </p:nvPr>
        </p:nvSpPr>
        <p:spPr/>
        <p:txBody>
          <a:bodyPr/>
          <a:lstStyle/>
          <a:p>
            <a:fld id="{21C9A526-2B11-9B45-BFD7-2AA1CDA54972}" type="slidenum">
              <a:rPr lang="en-US" smtClean="0"/>
              <a:t>8</a:t>
            </a:fld>
            <a:endParaRPr lang="en-US"/>
          </a:p>
        </p:txBody>
      </p:sp>
    </p:spTree>
    <p:extLst>
      <p:ext uri="{BB962C8B-B14F-4D97-AF65-F5344CB8AC3E}">
        <p14:creationId xmlns:p14="http://schemas.microsoft.com/office/powerpoint/2010/main" val="905604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1480" y="143622"/>
            <a:ext cx="7231529" cy="2576289"/>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userDrawn="1">
            <p:ph type="subTitle" idx="1" hasCustomPrompt="1"/>
          </p:nvPr>
        </p:nvSpPr>
        <p:spPr>
          <a:xfrm>
            <a:off x="411480" y="2719911"/>
            <a:ext cx="7207623"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8" name="Text Placeholder 5"/>
          <p:cNvSpPr>
            <a:spLocks noGrp="1"/>
          </p:cNvSpPr>
          <p:nvPr userDrawn="1">
            <p:ph type="body" sz="quarter" idx="12" hasCustomPrompt="1"/>
          </p:nvPr>
        </p:nvSpPr>
        <p:spPr>
          <a:xfrm>
            <a:off x="6096000" y="5781625"/>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sp>
        <p:nvSpPr>
          <p:cNvPr id="15" name="Text Placeholder 5"/>
          <p:cNvSpPr>
            <a:spLocks noGrp="1"/>
          </p:cNvSpPr>
          <p:nvPr userDrawn="1">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userDrawn="1">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0" name="Rectangle 9"/>
          <p:cNvSpPr/>
          <p:nvPr userDrawn="1"/>
        </p:nvSpPr>
        <p:spPr>
          <a:xfrm>
            <a:off x="12287025" y="-4041"/>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endParaRPr lang="en-US" sz="1000" b="1" baseline="0" dirty="0">
              <a:solidFill>
                <a:schemeClr val="tx1"/>
              </a:solidFill>
            </a:endParaRPr>
          </a:p>
          <a:p>
            <a:pPr algn="l"/>
            <a:r>
              <a:rPr lang="en-US" sz="1000" baseline="0" dirty="0">
                <a:solidFill>
                  <a:schemeClr val="tx1"/>
                </a:solidFill>
              </a:rPr>
              <a:t>Do not change the size of the title. Keep the title short and use the subtitle area for longer descriptions if needed. </a:t>
            </a:r>
          </a:p>
          <a:p>
            <a:pPr algn="l"/>
            <a:endParaRPr lang="en-US" sz="1000" baseline="0" dirty="0">
              <a:solidFill>
                <a:schemeClr val="tx1"/>
              </a:solidFill>
            </a:endParaRPr>
          </a:p>
          <a:p>
            <a:pPr algn="l"/>
            <a:r>
              <a:rPr lang="en-US" sz="1000" baseline="0" dirty="0">
                <a:solidFill>
                  <a:schemeClr val="tx1"/>
                </a:solidFill>
              </a:rPr>
              <a:t>Choose where to add presenter name(s) – upper right corner and under title/ subtitle. Remove unused placeholders. </a:t>
            </a:r>
          </a:p>
        </p:txBody>
      </p:sp>
      <p:sp>
        <p:nvSpPr>
          <p:cNvPr id="11" name="Text Placeholder 5"/>
          <p:cNvSpPr>
            <a:spLocks noGrp="1"/>
          </p:cNvSpPr>
          <p:nvPr userDrawn="1">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2" name="Text Placeholder 5"/>
          <p:cNvSpPr>
            <a:spLocks noGrp="1"/>
          </p:cNvSpPr>
          <p:nvPr userDrawn="1">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3" name="Rectangle 12"/>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1"/>
              </a:solidFill>
            </a:endParaRPr>
          </a:p>
        </p:txBody>
      </p:sp>
      <p:grpSp>
        <p:nvGrpSpPr>
          <p:cNvPr id="20" name="Group 19"/>
          <p:cNvGrpSpPr/>
          <p:nvPr userDrawn="1"/>
        </p:nvGrpSpPr>
        <p:grpSpPr>
          <a:xfrm>
            <a:off x="12284310" y="2497574"/>
            <a:ext cx="1389888" cy="1233768"/>
            <a:chOff x="9215268" y="3023356"/>
            <a:chExt cx="1389888" cy="1233768"/>
          </a:xfrm>
        </p:grpSpPr>
        <p:sp>
          <p:nvSpPr>
            <p:cNvPr id="21" name="Rectangle 2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2" name="Rectangle 2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6" name="Market Intelligence"/>
          <p:cNvPicPr>
            <a:picLocks noChangeAspect="1"/>
          </p:cNvPicPr>
          <p:nvPr userDrawn="1"/>
        </p:nvPicPr>
        <p:blipFill>
          <a:blip r:embed="rId2"/>
          <a:stretch>
            <a:fillRect/>
          </a:stretch>
        </p:blipFill>
        <p:spPr>
          <a:xfrm>
            <a:off x="148447" y="5512975"/>
            <a:ext cx="3489933" cy="1258284"/>
          </a:xfrm>
          <a:prstGeom prst="rect">
            <a:avLst/>
          </a:prstGeom>
        </p:spPr>
      </p:pic>
    </p:spTree>
    <p:extLst>
      <p:ext uri="{BB962C8B-B14F-4D97-AF65-F5344CB8AC3E}">
        <p14:creationId xmlns:p14="http://schemas.microsoft.com/office/powerpoint/2010/main" val="226832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1480"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9206"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4DC261-5B0B-468A-A0D3-EE40557AF1AE}"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dirty="0"/>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2</a:t>
            </a:r>
            <a:r>
              <a:rPr lang="en-US" sz="1000" b="1" baseline="0" dirty="0">
                <a:solidFill>
                  <a:schemeClr val="tx1"/>
                </a:solidFill>
              </a:rPr>
              <a:t> columns</a:t>
            </a:r>
            <a:endParaRPr lang="en-US" sz="1000" b="1" dirty="0">
              <a:solidFill>
                <a:schemeClr val="tx1"/>
              </a:solidFill>
            </a:endParaRP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pic>
        <p:nvPicPr>
          <p:cNvPr id="15"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6"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7" name="Group 16"/>
          <p:cNvGrpSpPr/>
          <p:nvPr userDrawn="1"/>
        </p:nvGrpSpPr>
        <p:grpSpPr>
          <a:xfrm>
            <a:off x="12284310" y="3212874"/>
            <a:ext cx="1389888" cy="1233768"/>
            <a:chOff x="9215268" y="3023356"/>
            <a:chExt cx="1389888" cy="1233768"/>
          </a:xfrm>
        </p:grpSpPr>
        <p:sp>
          <p:nvSpPr>
            <p:cNvPr id="18" name="Rectangle 1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2972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324DE0-CC00-47DF-BF82-205B7A8B3FF5}" type="datetime1">
              <a:rPr lang="en-US" smtClean="0"/>
              <a:t>7/8/2020</a:t>
            </a:fld>
            <a:endParaRPr lang="en-US" dirty="0"/>
          </a:p>
        </p:txBody>
      </p:sp>
      <p:sp>
        <p:nvSpPr>
          <p:cNvPr id="4" name="Footer Placeholder 3"/>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dirty="0"/>
          </a:p>
        </p:txBody>
      </p:sp>
      <p:sp>
        <p:nvSpPr>
          <p:cNvPr id="9" name="Text Placeholder 8"/>
          <p:cNvSpPr>
            <a:spLocks noGrp="1"/>
          </p:cNvSpPr>
          <p:nvPr>
            <p:ph type="body" sz="quarter" idx="16" hasCustomPrompt="1"/>
          </p:nvPr>
        </p:nvSpPr>
        <p:spPr>
          <a:xfrm>
            <a:off x="1046787" y="1814929"/>
            <a:ext cx="10738812" cy="558010"/>
          </a:xfrm>
        </p:spPr>
        <p:txBody>
          <a:bodyPr tIns="0" rIns="0" bIns="0" anchor="ctr"/>
          <a:lstStyle>
            <a:lvl1pPr marL="0" indent="0">
              <a:spcBef>
                <a:spcPts val="200"/>
              </a:spcBef>
              <a:spcAft>
                <a:spcPts val="0"/>
              </a:spcAft>
              <a:buFont typeface="Arial" panose="020B0604020202020204" pitchFamily="34" charset="0"/>
              <a:buNone/>
              <a:defRPr sz="1800" b="1" baseline="0"/>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1" name="Text Placeholder 10"/>
          <p:cNvSpPr>
            <a:spLocks noGrp="1"/>
          </p:cNvSpPr>
          <p:nvPr>
            <p:ph type="body" sz="quarter" idx="17" hasCustomPrompt="1"/>
          </p:nvPr>
        </p:nvSpPr>
        <p:spPr>
          <a:xfrm>
            <a:off x="406401" y="18149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2" name="Text Placeholder 10"/>
          <p:cNvSpPr>
            <a:spLocks noGrp="1"/>
          </p:cNvSpPr>
          <p:nvPr>
            <p:ph type="body" sz="quarter" idx="18" hasCustomPrompt="1"/>
          </p:nvPr>
        </p:nvSpPr>
        <p:spPr>
          <a:xfrm>
            <a:off x="406399" y="255859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3" name="Text Placeholder 10"/>
          <p:cNvSpPr>
            <a:spLocks noGrp="1"/>
          </p:cNvSpPr>
          <p:nvPr>
            <p:ph type="body" sz="quarter" idx="19" hasCustomPrompt="1"/>
          </p:nvPr>
        </p:nvSpPr>
        <p:spPr>
          <a:xfrm>
            <a:off x="406401" y="330225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4" name="Text Placeholder 10"/>
          <p:cNvSpPr>
            <a:spLocks noGrp="1"/>
          </p:cNvSpPr>
          <p:nvPr>
            <p:ph type="body" sz="quarter" idx="20" hasCustomPrompt="1"/>
          </p:nvPr>
        </p:nvSpPr>
        <p:spPr>
          <a:xfrm>
            <a:off x="406398" y="404591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5" name="Text Placeholder 8"/>
          <p:cNvSpPr>
            <a:spLocks noGrp="1"/>
          </p:cNvSpPr>
          <p:nvPr>
            <p:ph type="body" sz="quarter" idx="21" hasCustomPrompt="1"/>
          </p:nvPr>
        </p:nvSpPr>
        <p:spPr>
          <a:xfrm>
            <a:off x="1046787" y="255858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6" name="Text Placeholder 8"/>
          <p:cNvSpPr>
            <a:spLocks noGrp="1"/>
          </p:cNvSpPr>
          <p:nvPr>
            <p:ph type="body" sz="quarter" idx="22" hasCustomPrompt="1"/>
          </p:nvPr>
        </p:nvSpPr>
        <p:spPr>
          <a:xfrm>
            <a:off x="1046787" y="330224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7" name="Text Placeholder 8"/>
          <p:cNvSpPr>
            <a:spLocks noGrp="1"/>
          </p:cNvSpPr>
          <p:nvPr>
            <p:ph type="body" sz="quarter" idx="23" hasCustomPrompt="1"/>
          </p:nvPr>
        </p:nvSpPr>
        <p:spPr>
          <a:xfrm>
            <a:off x="1046787" y="404590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8" name="Text Placeholder 8"/>
          <p:cNvSpPr>
            <a:spLocks noGrp="1"/>
          </p:cNvSpPr>
          <p:nvPr>
            <p:ph type="body" sz="quarter" idx="24" hasCustomPrompt="1"/>
          </p:nvPr>
        </p:nvSpPr>
        <p:spPr>
          <a:xfrm>
            <a:off x="1046787" y="478956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20" name="Text Placeholder 10"/>
          <p:cNvSpPr>
            <a:spLocks noGrp="1"/>
          </p:cNvSpPr>
          <p:nvPr>
            <p:ph type="body" sz="quarter" idx="25" hasCustomPrompt="1"/>
          </p:nvPr>
        </p:nvSpPr>
        <p:spPr>
          <a:xfrm>
            <a:off x="408762" y="478957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1" name="Text Placeholder 8"/>
          <p:cNvSpPr>
            <a:spLocks noGrp="1"/>
          </p:cNvSpPr>
          <p:nvPr>
            <p:ph type="body" sz="quarter" idx="26" hasCustomPrompt="1"/>
          </p:nvPr>
        </p:nvSpPr>
        <p:spPr>
          <a:xfrm>
            <a:off x="1046787" y="553322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baseline="0"/>
            </a:lvl2pPr>
          </a:lstStyle>
          <a:p>
            <a:pPr lvl="0"/>
            <a:r>
              <a:rPr lang="en-US" dirty="0"/>
              <a:t>Click to add agenda item/takeaway/text – max two rows</a:t>
            </a:r>
          </a:p>
          <a:p>
            <a:pPr lvl="1"/>
            <a:r>
              <a:rPr lang="en-US" dirty="0"/>
              <a:t>Second level</a:t>
            </a:r>
          </a:p>
        </p:txBody>
      </p:sp>
      <p:sp>
        <p:nvSpPr>
          <p:cNvPr id="22" name="Text Placeholder 10"/>
          <p:cNvSpPr>
            <a:spLocks noGrp="1"/>
          </p:cNvSpPr>
          <p:nvPr>
            <p:ph type="body" sz="quarter" idx="27" hasCustomPrompt="1"/>
          </p:nvPr>
        </p:nvSpPr>
        <p:spPr>
          <a:xfrm>
            <a:off x="408762" y="55332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3" name="Text Placeholder 7"/>
          <p:cNvSpPr>
            <a:spLocks noGrp="1"/>
          </p:cNvSpPr>
          <p:nvPr>
            <p:ph type="body" sz="quarter" idx="13" hasCustomPrompt="1"/>
          </p:nvPr>
        </p:nvSpPr>
        <p:spPr>
          <a:xfrm>
            <a:off x="411480" y="1084264"/>
            <a:ext cx="11379200" cy="706437"/>
          </a:xfrm>
        </p:spPr>
        <p:txBody>
          <a:bodyPr/>
          <a:lstStyle>
            <a:lvl1pPr marL="0" indent="0">
              <a:buNone/>
              <a:defRPr sz="1800" b="0" baseline="0"/>
            </a:lvl1pPr>
            <a:lvl2pPr marL="169863" indent="0">
              <a:buNone/>
              <a:defRPr/>
            </a:lvl2pPr>
          </a:lstStyle>
          <a:p>
            <a:pPr lvl="0"/>
            <a:r>
              <a:rPr lang="en-US" dirty="0"/>
              <a:t>Click to edit date, place or introduction / summary</a:t>
            </a:r>
          </a:p>
        </p:txBody>
      </p:sp>
      <p:sp>
        <p:nvSpPr>
          <p:cNvPr id="19" name="Rectangle 1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Agenda &amp; Takeaways</a:t>
            </a:r>
          </a:p>
          <a:p>
            <a:pPr algn="l"/>
            <a:r>
              <a:rPr lang="en-US" sz="1000" b="0" baseline="0" dirty="0">
                <a:solidFill>
                  <a:schemeClr val="tx1"/>
                </a:solidFill>
              </a:rPr>
              <a:t>Replace # with number or letter in left placeholders and explanatory text in right placeholders. Max one row of text.  Remove placeholders not in use. </a:t>
            </a:r>
          </a:p>
        </p:txBody>
      </p: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32" name="Rectangle 3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p:cNvGrpSpPr/>
          <p:nvPr userDrawn="1"/>
        </p:nvGrpSpPr>
        <p:grpSpPr>
          <a:xfrm>
            <a:off x="12287025" y="3841031"/>
            <a:ext cx="1388611" cy="1588569"/>
            <a:chOff x="13673268" y="2618012"/>
            <a:chExt cx="3060457" cy="3501159"/>
          </a:xfrm>
        </p:grpSpPr>
        <p:pic>
          <p:nvPicPr>
            <p:cNvPr id="34" name="Picture 33"/>
            <p:cNvPicPr>
              <a:picLocks noChangeAspect="1"/>
            </p:cNvPicPr>
            <p:nvPr userDrawn="1"/>
          </p:nvPicPr>
          <p:blipFill>
            <a:blip r:embed="rId2"/>
            <a:stretch>
              <a:fillRect/>
            </a:stretch>
          </p:blipFill>
          <p:spPr>
            <a:xfrm>
              <a:off x="13673268" y="4393853"/>
              <a:ext cx="3060457" cy="1725318"/>
            </a:xfrm>
            <a:prstGeom prst="rect">
              <a:avLst/>
            </a:prstGeom>
          </p:spPr>
        </p:pic>
        <p:pic>
          <p:nvPicPr>
            <p:cNvPr id="35" name="Picture 34"/>
            <p:cNvPicPr>
              <a:picLocks noChangeAspect="1"/>
            </p:cNvPicPr>
            <p:nvPr userDrawn="1"/>
          </p:nvPicPr>
          <p:blipFill>
            <a:blip r:embed="rId3"/>
            <a:stretch>
              <a:fillRect/>
            </a:stretch>
          </p:blipFill>
          <p:spPr>
            <a:xfrm>
              <a:off x="13673268" y="2618012"/>
              <a:ext cx="3060457" cy="1725318"/>
            </a:xfrm>
            <a:prstGeom prst="rect">
              <a:avLst/>
            </a:prstGeom>
          </p:spPr>
        </p:pic>
      </p:grpSp>
    </p:spTree>
    <p:extLst>
      <p:ext uri="{BB962C8B-B14F-4D97-AF65-F5344CB8AC3E}">
        <p14:creationId xmlns:p14="http://schemas.microsoft.com/office/powerpoint/2010/main" val="279474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1BF823-BC12-41D8-81B2-8385F0C0ECBB}" type="datetime1">
              <a:rPr lang="en-US" smtClean="0"/>
              <a:t>7/8/2020</a:t>
            </a:fld>
            <a:endParaRPr lang="en-US" dirty="0"/>
          </a:p>
        </p:txBody>
      </p:sp>
      <p:sp>
        <p:nvSpPr>
          <p:cNvPr id="4" name="Footer Placeholder 3"/>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dirty="0"/>
          </a:p>
        </p:txBody>
      </p:sp>
      <p:sp>
        <p:nvSpPr>
          <p:cNvPr id="6" name="Text Placeholder 7"/>
          <p:cNvSpPr>
            <a:spLocks noGrp="1"/>
          </p:cNvSpPr>
          <p:nvPr>
            <p:ph type="body" sz="quarter" idx="13" hasCustomPrompt="1"/>
          </p:nvPr>
        </p:nvSpPr>
        <p:spPr>
          <a:xfrm>
            <a:off x="411480"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414528"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9" name="Text Placeholder 7"/>
          <p:cNvSpPr>
            <a:spLocks noGrp="1"/>
          </p:cNvSpPr>
          <p:nvPr>
            <p:ph type="body" sz="quarter" idx="15" hasCustomPrompt="1"/>
          </p:nvPr>
        </p:nvSpPr>
        <p:spPr>
          <a:xfrm>
            <a:off x="411480"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0" name="Text Placeholder 7"/>
          <p:cNvSpPr>
            <a:spLocks noGrp="1"/>
          </p:cNvSpPr>
          <p:nvPr>
            <p:ph type="body" sz="quarter" idx="16" hasCustomPrompt="1"/>
          </p:nvPr>
        </p:nvSpPr>
        <p:spPr>
          <a:xfrm>
            <a:off x="411480"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1" name="Text Placeholder 7"/>
          <p:cNvSpPr>
            <a:spLocks noGrp="1"/>
          </p:cNvSpPr>
          <p:nvPr>
            <p:ph type="body" sz="quarter" idx="17" hasCustomPrompt="1"/>
          </p:nvPr>
        </p:nvSpPr>
        <p:spPr>
          <a:xfrm>
            <a:off x="6105961"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6105961"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13" name="Text Placeholder 7"/>
          <p:cNvSpPr>
            <a:spLocks noGrp="1"/>
          </p:cNvSpPr>
          <p:nvPr>
            <p:ph type="body" sz="quarter" idx="19" hasCustomPrompt="1"/>
          </p:nvPr>
        </p:nvSpPr>
        <p:spPr>
          <a:xfrm>
            <a:off x="6105961"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4" name="Text Placeholder 7"/>
          <p:cNvSpPr>
            <a:spLocks noGrp="1"/>
          </p:cNvSpPr>
          <p:nvPr>
            <p:ph type="body" sz="quarter" idx="20" hasCustomPrompt="1"/>
          </p:nvPr>
        </p:nvSpPr>
        <p:spPr>
          <a:xfrm>
            <a:off x="6105962"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5" name="Text Placeholder 7"/>
          <p:cNvSpPr>
            <a:spLocks noGrp="1"/>
          </p:cNvSpPr>
          <p:nvPr>
            <p:ph type="body" sz="quarter" idx="21" hasCustomPrompt="1"/>
          </p:nvPr>
        </p:nvSpPr>
        <p:spPr>
          <a:xfrm>
            <a:off x="411480"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6" name="Text Placeholder 7"/>
          <p:cNvSpPr>
            <a:spLocks noGrp="1"/>
          </p:cNvSpPr>
          <p:nvPr>
            <p:ph type="body" sz="quarter" idx="22" hasCustomPrompt="1"/>
          </p:nvPr>
        </p:nvSpPr>
        <p:spPr>
          <a:xfrm>
            <a:off x="6105962"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8" name="Picture Placeholder 17"/>
          <p:cNvSpPr>
            <a:spLocks noGrp="1"/>
          </p:cNvSpPr>
          <p:nvPr>
            <p:ph type="pic" sz="quarter" idx="23" hasCustomPrompt="1"/>
          </p:nvPr>
        </p:nvSpPr>
        <p:spPr>
          <a:xfrm>
            <a:off x="411480" y="1903422"/>
            <a:ext cx="2233084" cy="2187575"/>
          </a:xfrm>
          <a:pattFill prst="pct5">
            <a:fgClr>
              <a:schemeClr val="accent1"/>
            </a:fgClr>
            <a:bgClr>
              <a:schemeClr val="bg1"/>
            </a:bgClr>
          </a:pattFill>
        </p:spPr>
        <p:txBody>
          <a:bodyPr anchor="ctr"/>
          <a:lstStyle>
            <a:lvl1pPr marL="0" indent="0" algn="ctr">
              <a:buNone/>
              <a:defRPr b="1"/>
            </a:lvl1pPr>
          </a:lstStyle>
          <a:p>
            <a:r>
              <a:rPr lang="en-US" dirty="0"/>
              <a:t>Click to add portrait photo or remove</a:t>
            </a:r>
          </a:p>
        </p:txBody>
      </p:sp>
      <p:sp>
        <p:nvSpPr>
          <p:cNvPr id="19" name="Picture Placeholder 17"/>
          <p:cNvSpPr>
            <a:spLocks noGrp="1"/>
          </p:cNvSpPr>
          <p:nvPr>
            <p:ph type="pic" sz="quarter" idx="24" hasCustomPrompt="1"/>
          </p:nvPr>
        </p:nvSpPr>
        <p:spPr>
          <a:xfrm>
            <a:off x="6093969" y="1901254"/>
            <a:ext cx="2233084" cy="2187575"/>
          </a:xfrm>
          <a:pattFill prst="pct5">
            <a:fgClr>
              <a:schemeClr val="accent1"/>
            </a:fgClr>
            <a:bgClr>
              <a:schemeClr val="bg1"/>
            </a:bgClr>
          </a:pattFill>
        </p:spPr>
        <p:txBody>
          <a:bodyPr anchor="ctr"/>
          <a:lstStyle>
            <a:lvl1pPr marL="0" indent="0" algn="ctr">
              <a:buNone/>
              <a:defRPr b="1" baseline="0"/>
            </a:lvl1pPr>
          </a:lstStyle>
          <a:p>
            <a:r>
              <a:rPr lang="en-US" dirty="0"/>
              <a:t>Click to add portrait photo or remove</a:t>
            </a:r>
          </a:p>
        </p:txBody>
      </p:sp>
      <p:sp>
        <p:nvSpPr>
          <p:cNvPr id="20" name="Rectangle 1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Contact</a:t>
            </a:r>
          </a:p>
          <a:p>
            <a:pPr algn="l"/>
            <a:r>
              <a:rPr lang="en-US" sz="1000" b="0" baseline="0" dirty="0">
                <a:solidFill>
                  <a:schemeClr val="tx1"/>
                </a:solidFill>
              </a:rPr>
              <a:t>Use for contact or author information. </a:t>
            </a:r>
          </a:p>
          <a:p>
            <a:pPr algn="l"/>
            <a:r>
              <a:rPr lang="en-US" sz="1000" b="0" baseline="0" dirty="0">
                <a:solidFill>
                  <a:schemeClr val="tx1"/>
                </a:solidFill>
              </a:rPr>
              <a:t>Remove placeholders not used. </a:t>
            </a:r>
          </a:p>
        </p:txBody>
      </p:sp>
      <p:grpSp>
        <p:nvGrpSpPr>
          <p:cNvPr id="21" name="Group 20"/>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12194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71072" cy="868680"/>
          </a:xfrm>
        </p:spPr>
        <p:txBody>
          <a:bodyPr anchor="t"/>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6789033" y="1290638"/>
            <a:ext cx="4984377" cy="43815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1480" y="1290638"/>
            <a:ext cx="6012329" cy="4381500"/>
          </a:xfrm>
        </p:spPr>
        <p:txBody>
          <a:bodyPr>
            <a:normAutofit/>
          </a:bodyPr>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584AB-23DB-4D8F-A763-E03B51D4B834}"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dirty="0"/>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2" name="Rectangle 11"/>
          <p:cNvSpPr/>
          <p:nvPr userDrawn="1"/>
        </p:nvSpPr>
        <p:spPr>
          <a:xfrm>
            <a:off x="12287025" y="-4042"/>
            <a:ext cx="1386247" cy="3624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Big Point</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a:p>
            <a:pPr algn="l"/>
            <a:endParaRPr lang="sv-SE" sz="1000" b="0" baseline="0" dirty="0">
              <a:solidFill>
                <a:schemeClr val="tx1"/>
              </a:solidFill>
            </a:endParaRPr>
          </a:p>
          <a:p>
            <a:pPr algn="l"/>
            <a:endParaRPr lang="sv-SE" sz="1000" b="0" baseline="0" dirty="0">
              <a:solidFill>
                <a:schemeClr val="tx1"/>
              </a:solidFill>
            </a:endParaRPr>
          </a:p>
          <a:p>
            <a:pPr algn="l"/>
            <a:endParaRPr lang="sv-SE" sz="1000" b="0" baseline="0" dirty="0">
              <a:solidFill>
                <a:schemeClr val="tx1"/>
              </a:solidFill>
            </a:endParaRPr>
          </a:p>
          <a:p>
            <a:pPr algn="l"/>
            <a:r>
              <a:rPr lang="sv-SE" sz="1000" b="0" baseline="0" dirty="0">
                <a:solidFill>
                  <a:schemeClr val="tx1"/>
                </a:solidFill>
              </a:rPr>
              <a:t>U</a:t>
            </a:r>
            <a:r>
              <a:rPr lang="en-US" sz="1000" b="0" baseline="0" dirty="0">
                <a:solidFill>
                  <a:schemeClr val="tx1"/>
                </a:solidFill>
              </a:rPr>
              <a:t>se </a:t>
            </a:r>
            <a:r>
              <a:rPr lang="en-US" sz="1000" b="0" baseline="0" dirty="0">
                <a:solidFill>
                  <a:srgbClr val="D6002A"/>
                </a:solidFill>
              </a:rPr>
              <a:t>S&amp;P Global Red </a:t>
            </a:r>
            <a:r>
              <a:rPr lang="en-US" sz="1000" b="0" baseline="0" dirty="0">
                <a:solidFill>
                  <a:schemeClr val="tx1"/>
                </a:solidFill>
              </a:rPr>
              <a:t>to highlight key words in your point. </a:t>
            </a:r>
          </a:p>
          <a:p>
            <a:pPr algn="l"/>
            <a:r>
              <a:rPr lang="en-US" sz="1000" b="0" baseline="0" dirty="0">
                <a:solidFill>
                  <a:schemeClr val="tx1"/>
                </a:solidFill>
              </a:rPr>
              <a:t>It’s available in the custom color palette.</a:t>
            </a:r>
          </a:p>
        </p:txBody>
      </p:sp>
      <p:pic>
        <p:nvPicPr>
          <p:cNvPr id="13"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sp>
        <p:nvSpPr>
          <p:cNvPr id="18" name="Rectangle 17"/>
          <p:cNvSpPr/>
          <p:nvPr userDrawn="1"/>
        </p:nvSpPr>
        <p:spPr>
          <a:xfrm>
            <a:off x="12342987" y="3429000"/>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7744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219456"/>
            <a:ext cx="9490635" cy="5180498"/>
          </a:xfrm>
        </p:spPr>
        <p:txBody>
          <a:bodyPr tIns="0" anchor="t">
            <a:normAutofit/>
          </a:bodyPr>
          <a:lstStyle>
            <a:lvl1pPr>
              <a:defRPr sz="5400" b="1"/>
            </a:lvl1pPr>
          </a:lstStyle>
          <a:p>
            <a:r>
              <a:rPr lang="en-US" dirty="0"/>
              <a:t>Add quote and highlight key word in S&amp;P Global red</a:t>
            </a:r>
          </a:p>
        </p:txBody>
      </p:sp>
      <p:sp>
        <p:nvSpPr>
          <p:cNvPr id="3" name="Text Placeholder 2"/>
          <p:cNvSpPr>
            <a:spLocks noGrp="1"/>
          </p:cNvSpPr>
          <p:nvPr>
            <p:ph type="body" idx="1" hasCustomPrompt="1"/>
          </p:nvPr>
        </p:nvSpPr>
        <p:spPr>
          <a:xfrm>
            <a:off x="411480" y="5399954"/>
            <a:ext cx="9490635" cy="691285"/>
          </a:xfrm>
        </p:spPr>
        <p:txBody>
          <a:bodyPr wrap="square" anchor="t">
            <a:normAutofit/>
          </a:bodyPr>
          <a:lstStyle>
            <a:lvl1pPr marL="0" indent="0">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source</a:t>
            </a:r>
          </a:p>
        </p:txBody>
      </p:sp>
      <p:sp>
        <p:nvSpPr>
          <p:cNvPr id="5" name="Rectangle 4"/>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Add quote and highlight key word in </a:t>
            </a:r>
            <a:r>
              <a:rPr lang="en-US" sz="1000" b="0" baseline="0" dirty="0">
                <a:solidFill>
                  <a:srgbClr val="D6002A"/>
                </a:solidFill>
              </a:rPr>
              <a:t>S&amp;P Global Red </a:t>
            </a:r>
            <a:r>
              <a:rPr lang="en-US" sz="1000" b="0" baseline="0" dirty="0">
                <a:solidFill>
                  <a:schemeClr val="tx1"/>
                </a:solidFill>
              </a:rPr>
              <a:t>if needed to make a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rPr>
              <a:t>It’s available in the custom color palette.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tx1"/>
              </a:solidFill>
            </a:endParaRPr>
          </a:p>
          <a:p>
            <a:pPr algn="l"/>
            <a:endParaRPr lang="en-US" sz="1000" dirty="0">
              <a:solidFill>
                <a:schemeClr val="tx1"/>
              </a:solidFill>
            </a:endParaRPr>
          </a:p>
        </p:txBody>
      </p:sp>
      <p:sp>
        <p:nvSpPr>
          <p:cNvPr id="6" name="Rectangle 5"/>
          <p:cNvSpPr/>
          <p:nvPr userDrawn="1"/>
        </p:nvSpPr>
        <p:spPr>
          <a:xfrm>
            <a:off x="12342987" y="1312106"/>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3189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1480"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(max 2 rows)</a:t>
            </a:r>
          </a:p>
        </p:txBody>
      </p:sp>
      <p:sp>
        <p:nvSpPr>
          <p:cNvPr id="11" name="Text Placeholder 7"/>
          <p:cNvSpPr>
            <a:spLocks noGrp="1"/>
          </p:cNvSpPr>
          <p:nvPr>
            <p:ph type="body" sz="quarter" idx="18" hasCustomPrompt="1"/>
          </p:nvPr>
        </p:nvSpPr>
        <p:spPr>
          <a:xfrm>
            <a:off x="6547468"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or remove       (max 2 rows)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 y="1884218"/>
            <a:ext cx="5246625" cy="3787921"/>
          </a:xfrm>
        </p:spPr>
        <p:txBody>
          <a:bodyPr>
            <a:noAutofit/>
          </a:bodyPr>
          <a:lstStyle>
            <a:lvl1pPr>
              <a:defRPr sz="1800"/>
            </a:lvl1pPr>
            <a:lvl2pPr>
              <a:defRPr sz="1600"/>
            </a:lvl2pPr>
            <a:lvl3pPr>
              <a:defRPr sz="1400"/>
            </a:lvl3pPr>
            <a:lvl4pPr>
              <a:defRPr sz="1400"/>
            </a:lvl4pPr>
            <a:lvl5pPr>
              <a:defRPr sz="1400"/>
            </a:lvl5pPr>
          </a:lstStyle>
          <a:p>
            <a:pPr lvl="0"/>
            <a:r>
              <a:rPr lang="en-US" dirty="0"/>
              <a:t>Click to add text, chart, table or SmartArt and resize right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D299498-8B74-40FD-8214-046B91C0E62E}"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dirty="0"/>
          </a:p>
        </p:txBody>
      </p:sp>
      <p:sp>
        <p:nvSpPr>
          <p:cNvPr id="12" name="Content Placeholder 2"/>
          <p:cNvSpPr>
            <a:spLocks noGrp="1"/>
          </p:cNvSpPr>
          <p:nvPr>
            <p:ph sz="half" idx="19" hasCustomPrompt="1"/>
          </p:nvPr>
        </p:nvSpPr>
        <p:spPr>
          <a:xfrm>
            <a:off x="6543404" y="1884218"/>
            <a:ext cx="5246625" cy="3787921"/>
          </a:xfrm>
        </p:spPr>
        <p:txBody>
          <a:bodyPr>
            <a:noAutofit/>
          </a:bodyPr>
          <a:lstStyle>
            <a:lvl1pPr>
              <a:defRPr sz="1800" baseline="0"/>
            </a:lvl1pPr>
            <a:lvl2pPr>
              <a:defRPr sz="1600"/>
            </a:lvl2pPr>
            <a:lvl3pPr>
              <a:defRPr sz="1400"/>
            </a:lvl3pPr>
            <a:lvl4pPr>
              <a:defRPr sz="1400"/>
            </a:lvl4pPr>
            <a:lvl5pPr>
              <a:defRPr sz="1400"/>
            </a:lvl5pPr>
          </a:lstStyle>
          <a:p>
            <a:pPr lvl="0"/>
            <a:r>
              <a:rPr lang="en-US" dirty="0"/>
              <a:t>Click to add text, chart, table or SmartArt or remove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&amp; Tables</a:t>
            </a:r>
          </a:p>
          <a:p>
            <a:pPr algn="l"/>
            <a:r>
              <a:rPr lang="en-US" sz="1000" b="0" baseline="0" dirty="0">
                <a:solidFill>
                  <a:schemeClr val="tx1"/>
                </a:solidFill>
              </a:rPr>
              <a:t>Add chart/table title above chart/table.  Remove second subtitle and placeholder if not needed.  </a:t>
            </a:r>
          </a:p>
          <a:p>
            <a:pPr algn="l"/>
            <a:r>
              <a:rPr lang="en-US" sz="1000" b="0" baseline="0" dirty="0">
                <a:solidFill>
                  <a:schemeClr val="tx1"/>
                </a:solidFill>
              </a:rPr>
              <a:t>Chart title should stay the same size. </a:t>
            </a:r>
          </a:p>
        </p:txBody>
      </p:sp>
      <p:sp>
        <p:nvSpPr>
          <p:cNvPr id="17"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6" name="Group 15"/>
          <p:cNvGrpSpPr/>
          <p:nvPr userDrawn="1"/>
        </p:nvGrpSpPr>
        <p:grpSpPr>
          <a:xfrm>
            <a:off x="12287024" y="3811043"/>
            <a:ext cx="1386247" cy="1595885"/>
            <a:chOff x="15158743" y="3372787"/>
            <a:chExt cx="3060457" cy="3523279"/>
          </a:xfrm>
        </p:grpSpPr>
        <p:pic>
          <p:nvPicPr>
            <p:cNvPr id="21" name="Picture 20"/>
            <p:cNvPicPr>
              <a:picLocks noChangeAspect="1"/>
            </p:cNvPicPr>
            <p:nvPr userDrawn="1"/>
          </p:nvPicPr>
          <p:blipFill>
            <a:blip r:embed="rId2"/>
            <a:stretch>
              <a:fillRect/>
            </a:stretch>
          </p:blipFill>
          <p:spPr>
            <a:xfrm>
              <a:off x="15158743" y="3372787"/>
              <a:ext cx="3060457" cy="1725318"/>
            </a:xfrm>
            <a:prstGeom prst="rect">
              <a:avLst/>
            </a:prstGeom>
          </p:spPr>
        </p:pic>
        <p:pic>
          <p:nvPicPr>
            <p:cNvPr id="22" name="Picture 21"/>
            <p:cNvPicPr>
              <a:picLocks noChangeAspect="1"/>
            </p:cNvPicPr>
            <p:nvPr userDrawn="1"/>
          </p:nvPicPr>
          <p:blipFill>
            <a:blip r:embed="rId3"/>
            <a:stretch>
              <a:fillRect/>
            </a:stretch>
          </p:blipFill>
          <p:spPr>
            <a:xfrm>
              <a:off x="15158743" y="5164652"/>
              <a:ext cx="3060457" cy="1731414"/>
            </a:xfrm>
            <a:prstGeom prst="rect">
              <a:avLst/>
            </a:prstGeom>
          </p:spPr>
        </p:pic>
      </p:grpSp>
      <p:grpSp>
        <p:nvGrpSpPr>
          <p:cNvPr id="23" name="Group 22"/>
          <p:cNvGrpSpPr/>
          <p:nvPr userDrawn="1"/>
        </p:nvGrpSpPr>
        <p:grpSpPr>
          <a:xfrm>
            <a:off x="12284310" y="2497574"/>
            <a:ext cx="1389888" cy="1233768"/>
            <a:chOff x="9215268" y="3023356"/>
            <a:chExt cx="1389888" cy="1233768"/>
          </a:xfrm>
        </p:grpSpPr>
        <p:sp>
          <p:nvSpPr>
            <p:cNvPr id="24" name="Rectangle 2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5" name="Rectangle 2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20393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94624F8-F9BD-4F34-9D0B-F6320551864B}" type="datetime1">
              <a:rPr lang="en-US" smtClean="0"/>
              <a:t>7/8/2020</a:t>
            </a:fld>
            <a:endParaRPr lang="en-US" dirty="0"/>
          </a:p>
        </p:txBody>
      </p:sp>
      <p:sp>
        <p:nvSpPr>
          <p:cNvPr id="5" name="Footer Placeholder 4"/>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9" name="Chart Placeholder 8"/>
          <p:cNvSpPr>
            <a:spLocks noGrp="1"/>
          </p:cNvSpPr>
          <p:nvPr>
            <p:ph type="chart" sz="quarter" idx="16" hasCustomPrompt="1"/>
          </p:nvPr>
        </p:nvSpPr>
        <p:spPr>
          <a:xfrm>
            <a:off x="411480" y="2336800"/>
            <a:ext cx="11379200" cy="3335338"/>
          </a:xfrm>
        </p:spPr>
        <p:txBody>
          <a:bodyPr anchor="ctr"/>
          <a:lstStyle>
            <a:lvl1pPr marL="0" indent="0" algn="ctr">
              <a:buNone/>
              <a:defRPr b="1"/>
            </a:lvl1pPr>
          </a:lstStyle>
          <a:p>
            <a:r>
              <a:rPr lang="en-US" dirty="0"/>
              <a:t>Click to insert chart</a:t>
            </a:r>
          </a:p>
        </p:txBody>
      </p:sp>
      <p:sp>
        <p:nvSpPr>
          <p:cNvPr id="10" name="Text Placeholder 7"/>
          <p:cNvSpPr>
            <a:spLocks noGrp="1"/>
          </p:cNvSpPr>
          <p:nvPr>
            <p:ph type="body" sz="quarter" idx="17" hasCustomPrompt="1"/>
          </p:nvPr>
        </p:nvSpPr>
        <p:spPr>
          <a:xfrm>
            <a:off x="411480" y="1813931"/>
            <a:ext cx="11379200" cy="522870"/>
          </a:xfrm>
        </p:spPr>
        <p:txBody>
          <a:bodyPr/>
          <a:lstStyle>
            <a:lvl1pPr marL="0" indent="0">
              <a:buNone/>
              <a:defRPr sz="1400" b="0"/>
            </a:lvl1pPr>
            <a:lvl2pPr marL="169863" indent="0">
              <a:buNone/>
              <a:defRPr/>
            </a:lvl2pPr>
          </a:lstStyle>
          <a:p>
            <a:pPr lvl="0"/>
            <a:r>
              <a:rPr lang="en-US" dirty="0"/>
              <a:t>Click to add chart introduction </a:t>
            </a:r>
          </a:p>
        </p:txBody>
      </p:sp>
      <p:sp>
        <p:nvSpPr>
          <p:cNvPr id="11" name="Rectangle 10"/>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Chart wShort Copy</a:t>
            </a:r>
          </a:p>
          <a:p>
            <a:pPr algn="l"/>
            <a:r>
              <a:rPr lang="en-US" sz="1000" b="0" baseline="0" dirty="0">
                <a:solidFill>
                  <a:schemeClr val="tx1"/>
                </a:solidFill>
              </a:rPr>
              <a:t>Use for charts and add a chart introduction above the chart.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25332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411480" y="1790701"/>
            <a:ext cx="11379200" cy="3881439"/>
          </a:xfrm>
        </p:spPr>
        <p:txBody>
          <a:bodyPr anchor="ctr"/>
          <a:lstStyle>
            <a:lvl1pPr marL="0" indent="0" algn="ctr">
              <a:buNone/>
              <a:defRPr baseline="0"/>
            </a:lvl1pPr>
          </a:lstStyle>
          <a:p>
            <a:r>
              <a:rPr lang="en-US" dirty="0"/>
              <a:t>Click to insert rectangular image</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a:t>To change, turn on or off footer: Inset &gt; Header &amp; Footer &gt; Enter / change text &gt; Click Apply All. </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3" name="Text Placeholder 7"/>
          <p:cNvSpPr>
            <a:spLocks noGrp="1"/>
          </p:cNvSpPr>
          <p:nvPr>
            <p:ph type="body" sz="quarter" idx="17" hasCustomPrompt="1"/>
          </p:nvPr>
        </p:nvSpPr>
        <p:spPr>
          <a:xfrm>
            <a:off x="411480" y="1382283"/>
            <a:ext cx="11379200" cy="404789"/>
          </a:xfrm>
        </p:spPr>
        <p:txBody>
          <a:bodyPr anchor="b"/>
          <a:lstStyle>
            <a:lvl1pPr marL="0" indent="0">
              <a:buNone/>
              <a:defRPr sz="1400" b="0"/>
            </a:lvl1pPr>
            <a:lvl2pPr marL="169863" indent="0">
              <a:buNone/>
              <a:defRPr/>
            </a:lvl2pPr>
          </a:lstStyle>
          <a:p>
            <a:pPr lvl="0"/>
            <a:r>
              <a:rPr lang="en-US" dirty="0"/>
              <a:t>Click to add image caption </a:t>
            </a:r>
          </a:p>
        </p:txBody>
      </p:sp>
      <p:sp>
        <p:nvSpPr>
          <p:cNvPr id="9" name="Rectangle 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Big Picture + Caption</a:t>
            </a:r>
            <a:endParaRPr lang="en-US" sz="1000" b="1" baseline="0" dirty="0">
              <a:solidFill>
                <a:schemeClr val="tx1"/>
              </a:solidFill>
            </a:endParaRPr>
          </a:p>
          <a:p>
            <a:pPr algn="l"/>
            <a:r>
              <a:rPr lang="en-US" sz="1000" baseline="0" dirty="0">
                <a:solidFill>
                  <a:schemeClr val="tx1"/>
                </a:solidFill>
              </a:rPr>
              <a:t>Click image icon to insert image to fill the image placeholder. Add image caption above the image. </a:t>
            </a:r>
            <a:endParaRPr lang="en-US" sz="1000" dirty="0">
              <a:solidFill>
                <a:schemeClr val="tx1"/>
              </a:solidFill>
            </a:endParaRPr>
          </a:p>
        </p:txBody>
      </p:sp>
      <p:sp>
        <p:nvSpPr>
          <p:cNvPr id="10"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389490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a:t>To change, turn on or off footer: Inset &gt; Header &amp; Footer &gt; Enter / change text &gt; Click Apply All. </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6" name="Text Placeholder 15"/>
          <p:cNvSpPr>
            <a:spLocks noGrp="1"/>
          </p:cNvSpPr>
          <p:nvPr>
            <p:ph type="body" sz="quarter" idx="21" hasCustomPrompt="1"/>
          </p:nvPr>
        </p:nvSpPr>
        <p:spPr>
          <a:xfrm>
            <a:off x="411480" y="1085850"/>
            <a:ext cx="11362267" cy="914400"/>
          </a:xfrm>
        </p:spPr>
        <p:txBody>
          <a:bodyPr/>
          <a:lstStyle>
            <a:lvl1pPr marL="0" indent="0">
              <a:buNone/>
              <a:defRPr sz="1600" baseline="0">
                <a:solidFill>
                  <a:schemeClr val="bg1">
                    <a:lumMod val="50000"/>
                  </a:schemeClr>
                </a:solidFill>
              </a:defRPr>
            </a:lvl1pPr>
            <a:lvl2pPr marL="173736" indent="0">
              <a:buNone/>
              <a:defRPr/>
            </a:lvl2pPr>
          </a:lstStyle>
          <a:p>
            <a:pPr lvl="0"/>
            <a:r>
              <a:rPr lang="en-US" dirty="0"/>
              <a:t>Click to add introduction text</a:t>
            </a:r>
          </a:p>
        </p:txBody>
      </p:sp>
      <p:sp>
        <p:nvSpPr>
          <p:cNvPr id="9" name="Content Placeholder 8"/>
          <p:cNvSpPr>
            <a:spLocks noGrp="1"/>
          </p:cNvSpPr>
          <p:nvPr>
            <p:ph sz="quarter" idx="23"/>
          </p:nvPr>
        </p:nvSpPr>
        <p:spPr>
          <a:xfrm>
            <a:off x="411480" y="2850686"/>
            <a:ext cx="5225627" cy="2821466"/>
          </a:xfrm>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24"/>
          </p:nvPr>
        </p:nvSpPr>
        <p:spPr>
          <a:xfrm>
            <a:off x="6547467" y="2850205"/>
            <a:ext cx="5238132" cy="2821935"/>
          </a:xfrm>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7"/>
          <p:cNvSpPr>
            <a:spLocks noGrp="1"/>
          </p:cNvSpPr>
          <p:nvPr>
            <p:ph type="body" sz="quarter" idx="17" hasCustomPrompt="1"/>
          </p:nvPr>
        </p:nvSpPr>
        <p:spPr>
          <a:xfrm>
            <a:off x="411480"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(max 2 rows)</a:t>
            </a:r>
          </a:p>
        </p:txBody>
      </p:sp>
      <p:sp>
        <p:nvSpPr>
          <p:cNvPr id="18" name="Text Placeholder 7"/>
          <p:cNvSpPr>
            <a:spLocks noGrp="1"/>
          </p:cNvSpPr>
          <p:nvPr>
            <p:ph type="body" sz="quarter" idx="18" hasCustomPrompt="1"/>
          </p:nvPr>
        </p:nvSpPr>
        <p:spPr>
          <a:xfrm>
            <a:off x="6547468"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or remove (max 2 rows)</a:t>
            </a:r>
          </a:p>
        </p:txBody>
      </p:sp>
      <p:sp>
        <p:nvSpPr>
          <p:cNvPr id="12" name="Rectangle 11"/>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Content 2 columns</a:t>
            </a:r>
          </a:p>
          <a:p>
            <a:pPr algn="l"/>
            <a:r>
              <a:rPr lang="en-US" sz="1000" b="0" baseline="0" dirty="0">
                <a:solidFill>
                  <a:schemeClr val="tx1"/>
                </a:solidFill>
              </a:rPr>
              <a:t>Use for two parts of content with two headlines.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9" name="Group 18"/>
          <p:cNvGrpSpPr/>
          <p:nvPr userDrawn="1"/>
        </p:nvGrpSpPr>
        <p:grpSpPr>
          <a:xfrm>
            <a:off x="12284310" y="2497574"/>
            <a:ext cx="1389888" cy="1233768"/>
            <a:chOff x="9215268" y="3023356"/>
            <a:chExt cx="1389888" cy="1233768"/>
          </a:xfrm>
        </p:grpSpPr>
        <p:sp>
          <p:nvSpPr>
            <p:cNvPr id="20" name="Rectangle 1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21857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0574" y="1371600"/>
            <a:ext cx="5491389" cy="43005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89F0CF-5A91-4AEB-B6C2-9D3A9D7ED7E5}"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dirty="0"/>
          </a:p>
        </p:txBody>
      </p:sp>
      <p:sp>
        <p:nvSpPr>
          <p:cNvPr id="9" name="Picture Placeholder 8"/>
          <p:cNvSpPr>
            <a:spLocks noGrp="1"/>
          </p:cNvSpPr>
          <p:nvPr>
            <p:ph type="pic" sz="quarter" idx="16" hasCustomPrompt="1"/>
          </p:nvPr>
        </p:nvSpPr>
        <p:spPr>
          <a:xfrm>
            <a:off x="6096001" y="1371600"/>
            <a:ext cx="5676900" cy="4300538"/>
          </a:xfrm>
        </p:spPr>
        <p:txBody>
          <a:bodyPr anchor="ctr"/>
          <a:lstStyle>
            <a:lvl1pPr marL="0" indent="0" algn="ctr">
              <a:buNone/>
              <a:defRPr/>
            </a:lvl1pPr>
          </a:lstStyle>
          <a:p>
            <a:r>
              <a:rPr lang="en-US" dirty="0"/>
              <a:t>Click to insert image</a:t>
            </a:r>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Image</a:t>
            </a:r>
            <a:endParaRPr lang="en-US" sz="1000" b="1" baseline="0" dirty="0">
              <a:solidFill>
                <a:schemeClr val="tx1"/>
              </a:solidFill>
            </a:endParaRPr>
          </a:p>
          <a:p>
            <a:pPr algn="l"/>
            <a:r>
              <a:rPr lang="en-US" sz="1000" baseline="0" dirty="0">
                <a:solidFill>
                  <a:schemeClr val="tx1"/>
                </a:solidFill>
              </a:rPr>
              <a:t>Click image icon to insert image to fill the image placeholder. </a:t>
            </a:r>
            <a:endParaRPr lang="en-US" sz="1000" dirty="0">
              <a:solidFill>
                <a:schemeClr val="tx1"/>
              </a:solidFill>
            </a:endParaRP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49532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46304"/>
            <a:ext cx="7205472" cy="2578608"/>
          </a:xfrm>
        </p:spPr>
        <p:txBody>
          <a:bodyPr t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411480"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3"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2"/>
            <a:ext cx="1386247" cy="2431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bg1"/>
                </a:solidFill>
              </a:rPr>
              <a:t>Cover</a:t>
            </a:r>
          </a:p>
          <a:p>
            <a:pPr algn="l"/>
            <a:r>
              <a:rPr lang="en-US" sz="1000" baseline="0" dirty="0">
                <a:solidFill>
                  <a:schemeClr val="bg1"/>
                </a:solidFill>
              </a:rPr>
              <a:t>Do not change the size of the title. Keep the title short and use the subtitle area for longer descriptions if needed. </a:t>
            </a:r>
            <a:endParaRPr lang="en-US" sz="1000" dirty="0">
              <a:solidFill>
                <a:schemeClr val="bg1"/>
              </a:solidFill>
            </a:endParaRPr>
          </a:p>
        </p:txBody>
      </p:sp>
      <p:sp>
        <p:nvSpPr>
          <p:cNvPr id="11"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sp>
        <p:nvSpPr>
          <p:cNvPr id="12" name="Text Placeholder 5"/>
          <p:cNvSpPr>
            <a:spLocks noGrp="1"/>
          </p:cNvSpPr>
          <p:nvPr>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4" name="Text Placeholder 5"/>
          <p:cNvSpPr>
            <a:spLocks noGrp="1"/>
          </p:cNvSpPr>
          <p:nvPr>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5" name="Rectangle 14"/>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1"/>
              </a:solidFill>
            </a:endParaRP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 name="Market Intelligence"/>
          <p:cNvPicPr>
            <a:picLocks noChangeAspect="1"/>
          </p:cNvPicPr>
          <p:nvPr userDrawn="1"/>
        </p:nvPicPr>
        <p:blipFill>
          <a:blip r:embed="rId2"/>
          <a:stretch>
            <a:fillRect/>
          </a:stretch>
        </p:blipFill>
        <p:spPr>
          <a:xfrm>
            <a:off x="147857" y="5508180"/>
            <a:ext cx="3499886" cy="1261872"/>
          </a:xfrm>
          <a:prstGeom prst="rect">
            <a:avLst/>
          </a:prstGeom>
        </p:spPr>
      </p:pic>
    </p:spTree>
    <p:extLst>
      <p:ext uri="{BB962C8B-B14F-4D97-AF65-F5344CB8AC3E}">
        <p14:creationId xmlns:p14="http://schemas.microsoft.com/office/powerpoint/2010/main" val="62645807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411480" y="1790701"/>
            <a:ext cx="11362465" cy="3881439"/>
          </a:xfrm>
        </p:spPr>
        <p:txBody>
          <a:bodyPr/>
          <a:lstStyle>
            <a:lvl1pPr marL="0" indent="0">
              <a:buNone/>
              <a:defRPr/>
            </a:lvl1pPr>
          </a:lstStyle>
          <a:p>
            <a:r>
              <a:rPr lang="en-US" dirty="0"/>
              <a:t>Click to insert chart</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a:t>To change, turn on or off footer: Inset &gt; Header &amp; Footer &gt; Enter / change text &gt; Click Apply All. </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0"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3" name="Rectangle 12"/>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wSource</a:t>
            </a:r>
            <a:endParaRPr lang="en-US" sz="1000" b="1" baseline="0" dirty="0">
              <a:solidFill>
                <a:schemeClr val="tx1"/>
              </a:solidFill>
            </a:endParaRPr>
          </a:p>
          <a:p>
            <a:pPr algn="l"/>
            <a:r>
              <a:rPr lang="en-US" sz="1000" b="0" baseline="0" dirty="0">
                <a:solidFill>
                  <a:schemeClr val="tx1"/>
                </a:solidFill>
              </a:rPr>
              <a:t>Use for charts.</a:t>
            </a: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5" name="Group 14"/>
          <p:cNvGrpSpPr/>
          <p:nvPr userDrawn="1"/>
        </p:nvGrpSpPr>
        <p:grpSpPr>
          <a:xfrm>
            <a:off x="12284310" y="24975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614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0573" y="1371600"/>
            <a:ext cx="7109908" cy="4300538"/>
          </a:xfrm>
        </p:spPr>
        <p:txBody>
          <a:bodyPr>
            <a:no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3842A9-528E-4558-A222-4A31AAEAC4CC}"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dirty="0"/>
          </a:p>
        </p:txBody>
      </p:sp>
      <p:sp>
        <p:nvSpPr>
          <p:cNvPr id="9" name="Text Placeholder 8"/>
          <p:cNvSpPr>
            <a:spLocks noGrp="1"/>
          </p:cNvSpPr>
          <p:nvPr>
            <p:ph type="body" sz="quarter" idx="16"/>
          </p:nvPr>
        </p:nvSpPr>
        <p:spPr>
          <a:xfrm>
            <a:off x="7713643" y="1371600"/>
            <a:ext cx="4076700" cy="4300538"/>
          </a:xfrm>
          <a:solidFill>
            <a:schemeClr val="bg2"/>
          </a:solidFill>
        </p:spPr>
        <p:txBody>
          <a:bodyPr lIns="91440" tIns="91440" bIns="91440"/>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box</a:t>
            </a:r>
          </a:p>
          <a:p>
            <a:pPr algn="l"/>
            <a:r>
              <a:rPr lang="en-US" sz="1000" b="0" baseline="0" dirty="0">
                <a:solidFill>
                  <a:schemeClr val="tx1"/>
                </a:solidFill>
              </a:rPr>
              <a:t>Use to create pop-out text/content in the right-hand box. Resize the box as needed.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796890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411480" y="1790700"/>
            <a:ext cx="113792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80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11480" y="1794414"/>
            <a:ext cx="4240599" cy="3877724"/>
          </a:xfrm>
        </p:spPr>
        <p:txBody>
          <a:bodyPr lIns="182880" tIns="182880" rIns="182880" bIns="182880"/>
          <a:lstStyle>
            <a:lvl1pPr>
              <a:defRPr sz="1800" baseline="0"/>
            </a:lvl1pPr>
            <a:lvl2pPr>
              <a:defRPr sz="1600"/>
            </a:lvl2pPr>
            <a:lvl3pPr>
              <a:defRPr sz="1400"/>
            </a:lvl3pPr>
            <a:lvl4pPr>
              <a:defRPr sz="1400"/>
            </a:lvl4pPr>
            <a:lvl5pPr>
              <a:defRPr sz="1400"/>
            </a:lvl5pPr>
          </a:lstStyle>
          <a:p>
            <a:pPr lvl="0"/>
            <a:r>
              <a:rPr lang="en-US" dirty="0"/>
              <a:t>Click to add content and resize or remove placeholder as needed or remove.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E8C6181-6D3D-4618-BEC0-87A18CCC22F4}" type="datetime1">
              <a:rPr lang="en-US" smtClean="0"/>
              <a:t>7/8/2020</a:t>
            </a:fld>
            <a:endParaRPr lang="en-US" dirty="0"/>
          </a:p>
        </p:txBody>
      </p:sp>
      <p:sp>
        <p:nvSpPr>
          <p:cNvPr id="5" name="Footer Placeholder 4"/>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1" name="Rectangle 10"/>
          <p:cNvSpPr/>
          <p:nvPr userDrawn="1"/>
        </p:nvSpPr>
        <p:spPr>
          <a:xfrm>
            <a:off x="12287025" y="-4044"/>
            <a:ext cx="1386247"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Gray background for content</a:t>
            </a:r>
            <a:endParaRPr lang="en-US" sz="1000" b="1" baseline="0" dirty="0">
              <a:solidFill>
                <a:schemeClr val="tx1"/>
              </a:solidFill>
            </a:endParaRPr>
          </a:p>
          <a:p>
            <a:pPr algn="l"/>
            <a:r>
              <a:rPr lang="en-US" sz="1000" baseline="0" dirty="0">
                <a:solidFill>
                  <a:schemeClr val="tx1"/>
                </a:solidFill>
              </a:rPr>
              <a:t>Use slide layout to add graphics with explanatory text. </a:t>
            </a:r>
          </a:p>
          <a:p>
            <a:pPr algn="l"/>
            <a:r>
              <a:rPr lang="en-US" sz="1000" baseline="0" dirty="0">
                <a:solidFill>
                  <a:schemeClr val="tx1"/>
                </a:solidFill>
              </a:rPr>
              <a:t>The text placeholder can be moved as needed. </a:t>
            </a:r>
            <a:endParaRPr lang="en-US" sz="1000" dirty="0">
              <a:solidFill>
                <a:schemeClr val="tx1"/>
              </a:solidFill>
            </a:endParaRP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9" name="Group 18"/>
          <p:cNvGrpSpPr/>
          <p:nvPr userDrawn="1"/>
        </p:nvGrpSpPr>
        <p:grpSpPr>
          <a:xfrm>
            <a:off x="12287025" y="3813034"/>
            <a:ext cx="1386247" cy="1585033"/>
            <a:chOff x="10058564" y="2630286"/>
            <a:chExt cx="3060457" cy="3499323"/>
          </a:xfrm>
        </p:grpSpPr>
        <p:pic>
          <p:nvPicPr>
            <p:cNvPr id="20" name="Picture 19"/>
            <p:cNvPicPr>
              <a:picLocks noChangeAspect="1"/>
            </p:cNvPicPr>
            <p:nvPr userDrawn="1"/>
          </p:nvPicPr>
          <p:blipFill>
            <a:blip r:embed="rId2"/>
            <a:stretch>
              <a:fillRect/>
            </a:stretch>
          </p:blipFill>
          <p:spPr>
            <a:xfrm>
              <a:off x="10058564" y="4398195"/>
              <a:ext cx="3060457" cy="1731414"/>
            </a:xfrm>
            <a:prstGeom prst="rect">
              <a:avLst/>
            </a:prstGeom>
          </p:spPr>
        </p:pic>
        <p:pic>
          <p:nvPicPr>
            <p:cNvPr id="21" name="Picture 20"/>
            <p:cNvPicPr>
              <a:picLocks noChangeAspect="1"/>
            </p:cNvPicPr>
            <p:nvPr userDrawn="1"/>
          </p:nvPicPr>
          <p:blipFill>
            <a:blip r:embed="rId3"/>
            <a:stretch>
              <a:fillRect/>
            </a:stretch>
          </p:blipFill>
          <p:spPr>
            <a:xfrm>
              <a:off x="10058564" y="2630286"/>
              <a:ext cx="3060457" cy="1725318"/>
            </a:xfrm>
            <a:prstGeom prst="rect">
              <a:avLst/>
            </a:prstGeom>
          </p:spPr>
        </p:pic>
      </p:grp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4915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62944" cy="868680"/>
          </a:xfrm>
          <a:ln w="3175">
            <a:noFill/>
            <a:prstDash val="dash"/>
          </a:ln>
        </p:spPr>
        <p:txBody>
          <a:bodyPr vert="horz" lIns="0" tIns="45720" rIns="91440" bIns="45720" rtlCol="0" anchor="t">
            <a:no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11480" y="1805137"/>
            <a:ext cx="5486400" cy="433949"/>
          </a:xfrm>
          <a:solidFill>
            <a:schemeClr val="tx1"/>
          </a:solidFill>
        </p:spPr>
        <p:txBody>
          <a:bodyPr lIns="91440" rIns="27432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480"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03264" y="1805137"/>
            <a:ext cx="5486400" cy="433949"/>
          </a:xfrm>
          <a:solidFill>
            <a:schemeClr val="tx1"/>
          </a:solidFill>
        </p:spPr>
        <p:txBody>
          <a:bodyPr lIns="91440" rIns="18288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03264"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C9A386-FD4C-499E-87AE-C7D2D92F0266}" type="datetime1">
              <a:rPr lang="en-US" smtClean="0"/>
              <a:t>7/8/2020</a:t>
            </a:fld>
            <a:endParaRPr lang="en-US" dirty="0"/>
          </a:p>
        </p:txBody>
      </p:sp>
      <p:sp>
        <p:nvSpPr>
          <p:cNvPr id="8" name="Footer Placeholder 7"/>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dirty="0"/>
          </a:p>
        </p:txBody>
      </p:sp>
      <p:sp>
        <p:nvSpPr>
          <p:cNvPr id="13" name="Text Placeholder 7"/>
          <p:cNvSpPr>
            <a:spLocks noGrp="1"/>
          </p:cNvSpPr>
          <p:nvPr>
            <p:ph type="body" sz="quarter" idx="13" hasCustomPrompt="1"/>
          </p:nvPr>
        </p:nvSpPr>
        <p:spPr>
          <a:xfrm>
            <a:off x="411480" y="1084264"/>
            <a:ext cx="11379200" cy="706437"/>
          </a:xfrm>
        </p:spPr>
        <p:txBody>
          <a:bodyPr/>
          <a:lstStyle>
            <a:lvl1pPr marL="0" indent="0">
              <a:buNone/>
              <a:defRPr sz="1600" b="0">
                <a:solidFill>
                  <a:schemeClr val="bg1">
                    <a:lumMod val="50000"/>
                  </a:schemeClr>
                </a:solidFill>
              </a:defRPr>
            </a:lvl1pPr>
            <a:lvl2pPr marL="169863" indent="0">
              <a:buNone/>
              <a:defRPr/>
            </a:lvl2pPr>
          </a:lstStyle>
          <a:p>
            <a:pPr lvl="0"/>
            <a:r>
              <a:rPr lang="en-US" dirty="0"/>
              <a:t>Click to add introduction</a:t>
            </a:r>
          </a:p>
        </p:txBody>
      </p:sp>
      <p:sp>
        <p:nvSpPr>
          <p:cNvPr id="12" name="Rectangle 11"/>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2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16"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4" name="Group 13"/>
          <p:cNvGrpSpPr/>
          <p:nvPr userDrawn="1"/>
        </p:nvGrpSpPr>
        <p:grpSpPr>
          <a:xfrm>
            <a:off x="12284310" y="2497574"/>
            <a:ext cx="1389888" cy="1233768"/>
            <a:chOff x="9215268" y="3023356"/>
            <a:chExt cx="1389888" cy="1233768"/>
          </a:xfrm>
        </p:grpSpPr>
        <p:sp>
          <p:nvSpPr>
            <p:cNvPr id="17" name="Rectangle 1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8" name="Rectangle 1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695654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FDF56C9-6A4D-4913-8ABE-621016667152}"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dirty="0"/>
          </a:p>
        </p:txBody>
      </p:sp>
      <p:sp>
        <p:nvSpPr>
          <p:cNvPr id="9" name="Text Placeholder 8"/>
          <p:cNvSpPr>
            <a:spLocks noGrp="1"/>
          </p:cNvSpPr>
          <p:nvPr>
            <p:ph type="body" sz="quarter" idx="16" hasCustomPrompt="1"/>
          </p:nvPr>
        </p:nvSpPr>
        <p:spPr>
          <a:xfrm>
            <a:off x="836634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1" name="Text Placeholder 8"/>
          <p:cNvSpPr>
            <a:spLocks noGrp="1"/>
          </p:cNvSpPr>
          <p:nvPr>
            <p:ph type="body" sz="quarter" idx="17" hasCustomPrompt="1"/>
          </p:nvPr>
        </p:nvSpPr>
        <p:spPr>
          <a:xfrm>
            <a:off x="41148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a:t>
            </a:r>
          </a:p>
          <a:p>
            <a:pPr lvl="1"/>
            <a:r>
              <a:rPr lang="en-US" dirty="0"/>
              <a:t>Second level</a:t>
            </a:r>
          </a:p>
          <a:p>
            <a:pPr lvl="2"/>
            <a:r>
              <a:rPr lang="en-US" dirty="0"/>
              <a:t>Third level</a:t>
            </a:r>
          </a:p>
        </p:txBody>
      </p:sp>
      <p:sp>
        <p:nvSpPr>
          <p:cNvPr id="12" name="Text Placeholder 8"/>
          <p:cNvSpPr>
            <a:spLocks noGrp="1"/>
          </p:cNvSpPr>
          <p:nvPr>
            <p:ph type="body" sz="quarter" idx="18" hasCustomPrompt="1"/>
          </p:nvPr>
        </p:nvSpPr>
        <p:spPr>
          <a:xfrm>
            <a:off x="4390435" y="1883060"/>
            <a:ext cx="3413760" cy="3789078"/>
          </a:xfrm>
          <a:solidFill>
            <a:schemeClr val="bg2"/>
          </a:solidFill>
        </p:spPr>
        <p:txBody>
          <a:bodyPr lIns="91440" tIns="91440" bIns="91440"/>
          <a:lstStyle>
            <a:lvl1pPr>
              <a:defRPr sz="160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3" name="Text Placeholder 8"/>
          <p:cNvSpPr>
            <a:spLocks noGrp="1"/>
          </p:cNvSpPr>
          <p:nvPr>
            <p:ph type="body" sz="quarter" idx="19" hasCustomPrompt="1"/>
          </p:nvPr>
        </p:nvSpPr>
        <p:spPr>
          <a:xfrm>
            <a:off x="8371847" y="1385560"/>
            <a:ext cx="3413760" cy="497500"/>
          </a:xfrm>
          <a:solidFill>
            <a:schemeClr val="tx1"/>
          </a:solidFill>
        </p:spPr>
        <p:txBody>
          <a:bodyPr lIns="91440" tIns="91440" bIns="91440" anchor="ctr"/>
          <a:lstStyle>
            <a:lvl1pPr marL="0" indent="0">
              <a:buNone/>
              <a:defRPr sz="1400" b="1">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4" name="Text Placeholder 8"/>
          <p:cNvSpPr>
            <a:spLocks noGrp="1"/>
          </p:cNvSpPr>
          <p:nvPr>
            <p:ph type="body" sz="quarter" idx="20" hasCustomPrompt="1"/>
          </p:nvPr>
        </p:nvSpPr>
        <p:spPr>
          <a:xfrm>
            <a:off x="411480"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resize as needed.</a:t>
            </a:r>
          </a:p>
        </p:txBody>
      </p:sp>
      <p:sp>
        <p:nvSpPr>
          <p:cNvPr id="15" name="Text Placeholder 8"/>
          <p:cNvSpPr>
            <a:spLocks noGrp="1"/>
          </p:cNvSpPr>
          <p:nvPr>
            <p:ph type="body" sz="quarter" idx="21" hasCustomPrompt="1"/>
          </p:nvPr>
        </p:nvSpPr>
        <p:spPr>
          <a:xfrm>
            <a:off x="4395941"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7" name="Rectangle 1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3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2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9" name="Group 18"/>
          <p:cNvGrpSpPr/>
          <p:nvPr userDrawn="1"/>
        </p:nvGrpSpPr>
        <p:grpSpPr>
          <a:xfrm>
            <a:off x="12290696" y="3792254"/>
            <a:ext cx="1386481" cy="1597003"/>
            <a:chOff x="10154003" y="3332846"/>
            <a:chExt cx="3060457" cy="3525154"/>
          </a:xfrm>
        </p:grpSpPr>
        <p:pic>
          <p:nvPicPr>
            <p:cNvPr id="20" name="Picture 19"/>
            <p:cNvPicPr>
              <a:picLocks noChangeAspect="1"/>
            </p:cNvPicPr>
            <p:nvPr userDrawn="1"/>
          </p:nvPicPr>
          <p:blipFill>
            <a:blip r:embed="rId2"/>
            <a:stretch>
              <a:fillRect/>
            </a:stretch>
          </p:blipFill>
          <p:spPr>
            <a:xfrm>
              <a:off x="10154003" y="5132682"/>
              <a:ext cx="3060457" cy="1725318"/>
            </a:xfrm>
            <a:prstGeom prst="rect">
              <a:avLst/>
            </a:prstGeom>
          </p:spPr>
        </p:pic>
        <p:pic>
          <p:nvPicPr>
            <p:cNvPr id="25" name="Picture 24"/>
            <p:cNvPicPr>
              <a:picLocks noChangeAspect="1"/>
            </p:cNvPicPr>
            <p:nvPr userDrawn="1"/>
          </p:nvPicPr>
          <p:blipFill>
            <a:blip r:embed="rId3"/>
            <a:stretch>
              <a:fillRect/>
            </a:stretch>
          </p:blipFill>
          <p:spPr>
            <a:xfrm>
              <a:off x="10154003" y="3332846"/>
              <a:ext cx="3060457" cy="1731414"/>
            </a:xfrm>
            <a:prstGeom prst="rect">
              <a:avLst/>
            </a:prstGeom>
          </p:spPr>
        </p:pic>
      </p:grpSp>
      <p:grpSp>
        <p:nvGrpSpPr>
          <p:cNvPr id="26" name="Group 25"/>
          <p:cNvGrpSpPr/>
          <p:nvPr userDrawn="1"/>
        </p:nvGrpSpPr>
        <p:grpSpPr>
          <a:xfrm>
            <a:off x="12284310" y="2497574"/>
            <a:ext cx="1389888" cy="1233768"/>
            <a:chOff x="9215268" y="3023356"/>
            <a:chExt cx="1389888" cy="1233768"/>
          </a:xfrm>
        </p:grpSpPr>
        <p:sp>
          <p:nvSpPr>
            <p:cNvPr id="27" name="Rectangle 2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8" name="Rectangle 2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315286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E07FD7-1131-4C78-AA07-BFD2B6651F3B}" type="datetime1">
              <a:rPr lang="en-US" smtClean="0"/>
              <a:t>7/8/2020</a:t>
            </a:fld>
            <a:endParaRPr lang="en-US" dirty="0"/>
          </a:p>
        </p:txBody>
      </p:sp>
      <p:sp>
        <p:nvSpPr>
          <p:cNvPr id="4" name="Footer Placeholder 3"/>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dirty="0"/>
          </a:p>
        </p:txBody>
      </p:sp>
      <p:sp>
        <p:nvSpPr>
          <p:cNvPr id="7" name="Text Placeholder 11"/>
          <p:cNvSpPr>
            <a:spLocks noGrp="1"/>
          </p:cNvSpPr>
          <p:nvPr>
            <p:ph type="body" sz="quarter" idx="15"/>
          </p:nvPr>
        </p:nvSpPr>
        <p:spPr>
          <a:xfrm>
            <a:off x="414529" y="206376"/>
            <a:ext cx="11371079" cy="5884862"/>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05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105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6" name="Rectangle 5"/>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Disclaimer</a:t>
            </a:r>
          </a:p>
          <a:p>
            <a:pPr algn="l"/>
            <a:r>
              <a:rPr lang="en-US" sz="1000" b="0" baseline="0" dirty="0">
                <a:solidFill>
                  <a:schemeClr val="tx1"/>
                </a:solidFill>
              </a:rPr>
              <a:t>Add disclaimer text to placeholder by copying the text and pasting it as “Keep Text Only” to keep formatting. </a:t>
            </a:r>
          </a:p>
        </p:txBody>
      </p:sp>
      <p:grpSp>
        <p:nvGrpSpPr>
          <p:cNvPr id="9" name="Group 8"/>
          <p:cNvGrpSpPr/>
          <p:nvPr userDrawn="1"/>
        </p:nvGrpSpPr>
        <p:grpSpPr>
          <a:xfrm>
            <a:off x="12284310" y="2497574"/>
            <a:ext cx="1389888" cy="1233768"/>
            <a:chOff x="9215268" y="3023356"/>
            <a:chExt cx="1389888" cy="1233768"/>
          </a:xfrm>
        </p:grpSpPr>
        <p:sp>
          <p:nvSpPr>
            <p:cNvPr id="10" name="Rectangle 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1" name="Rectangle 1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35596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414528" y="1794415"/>
            <a:ext cx="11367253" cy="387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D8D94-A160-44DE-8090-888CB7E436BE}" type="datetime1">
              <a:rPr lang="en-US" smtClean="0"/>
              <a:t>7/8/2020</a:t>
            </a:fld>
            <a:endParaRPr lang="en-US" dirty="0"/>
          </a:p>
        </p:txBody>
      </p:sp>
      <p:sp>
        <p:nvSpPr>
          <p:cNvPr id="5" name="Footer Placeholder 4"/>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sp>
        <p:nvSpPr>
          <p:cNvPr id="19" name="Rectangle 18"/>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20" name="bullets"/>
          <p:cNvPicPr>
            <a:picLocks noChangeAspect="1"/>
          </p:cNvPicPr>
          <p:nvPr userDrawn="1"/>
        </p:nvPicPr>
        <p:blipFill rotWithShape="1">
          <a:blip r:embed="rId2"/>
          <a:srcRect l="3717" t="5566" r="8072" b="8645"/>
          <a:stretch/>
        </p:blipFill>
        <p:spPr>
          <a:xfrm>
            <a:off x="12345151" y="1304623"/>
            <a:ext cx="277342" cy="241890"/>
          </a:xfrm>
          <a:prstGeom prst="rect">
            <a:avLst/>
          </a:prstGeom>
          <a:ln>
            <a:noFill/>
          </a:ln>
        </p:spPr>
      </p:pic>
      <p:pic>
        <p:nvPicPr>
          <p:cNvPr id="21" name="increase list level"/>
          <p:cNvPicPr>
            <a:picLocks noChangeAspect="1"/>
          </p:cNvPicPr>
          <p:nvPr userDrawn="1"/>
        </p:nvPicPr>
        <p:blipFill rotWithShape="1">
          <a:blip r:embed="rId3"/>
          <a:srcRect l="3946" t="825" r="7728" b="5818"/>
          <a:stretch/>
        </p:blipFill>
        <p:spPr>
          <a:xfrm>
            <a:off x="12342987" y="2219751"/>
            <a:ext cx="391318" cy="241890"/>
          </a:xfrm>
          <a:prstGeom prst="rect">
            <a:avLst/>
          </a:prstGeom>
        </p:spPr>
      </p:pic>
      <p:grpSp>
        <p:nvGrpSpPr>
          <p:cNvPr id="22" name="Group 21"/>
          <p:cNvGrpSpPr/>
          <p:nvPr userDrawn="1"/>
        </p:nvGrpSpPr>
        <p:grpSpPr>
          <a:xfrm>
            <a:off x="12284310" y="32128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54590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4528"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9206"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E24603-9CD7-4F54-A61D-FE9D031958EA}"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dirty="0"/>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2 columns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pic>
        <p:nvPicPr>
          <p:cNvPr id="16"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8" name="Group 17"/>
          <p:cNvGrpSpPr/>
          <p:nvPr userDrawn="1"/>
        </p:nvGrpSpPr>
        <p:grpSpPr>
          <a:xfrm>
            <a:off x="12284310" y="3212874"/>
            <a:ext cx="1389888" cy="1233768"/>
            <a:chOff x="9215268" y="3023356"/>
            <a:chExt cx="1389888" cy="1233768"/>
          </a:xfrm>
        </p:grpSpPr>
        <p:sp>
          <p:nvSpPr>
            <p:cNvPr id="19" name="Rectangle 18"/>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07966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C10583-F0BA-4251-9E4E-EBB241DBAC0F}" type="datetime1">
              <a:rPr lang="en-US" smtClean="0"/>
              <a:t>7/8/2020</a:t>
            </a:fld>
            <a:endParaRPr lang="en-US" dirty="0"/>
          </a:p>
        </p:txBody>
      </p:sp>
      <p:sp>
        <p:nvSpPr>
          <p:cNvPr id="4" name="Footer Placeholder 3"/>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dirty="0"/>
          </a:p>
        </p:txBody>
      </p:sp>
      <p:sp>
        <p:nvSpPr>
          <p:cNvPr id="6"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8" name="Rectangle 7"/>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Only</a:t>
            </a:r>
          </a:p>
          <a:p>
            <a:pPr algn="l"/>
            <a:r>
              <a:rPr lang="en-US" sz="1000" b="0" baseline="0" dirty="0">
                <a:solidFill>
                  <a:schemeClr val="tx1"/>
                </a:solidFill>
              </a:rPr>
              <a:t>Use to create freehand content within the grid. </a:t>
            </a:r>
          </a:p>
        </p:txBody>
      </p:sp>
      <p:sp>
        <p:nvSpPr>
          <p:cNvPr id="1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2" name="Group 11"/>
          <p:cNvGrpSpPr/>
          <p:nvPr userDrawn="1"/>
        </p:nvGrpSpPr>
        <p:grpSpPr>
          <a:xfrm>
            <a:off x="12284310" y="2497574"/>
            <a:ext cx="1389888" cy="1233768"/>
            <a:chOff x="9215268" y="3023356"/>
            <a:chExt cx="1389888" cy="1233768"/>
          </a:xfrm>
        </p:grpSpPr>
        <p:sp>
          <p:nvSpPr>
            <p:cNvPr id="13" name="Rectangle 1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4" name="Rectangle 1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80076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A00AA-9345-4499-9D30-4AD28FB08DB4}" type="datetime1">
              <a:rPr lang="en-US" smtClean="0"/>
              <a:t>7/8/2020</a:t>
            </a:fld>
            <a:endParaRPr lang="en-US" dirty="0"/>
          </a:p>
        </p:txBody>
      </p:sp>
      <p:sp>
        <p:nvSpPr>
          <p:cNvPr id="3" name="Footer Placeholder 2"/>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dirty="0"/>
          </a:p>
        </p:txBody>
      </p:sp>
      <p:sp>
        <p:nvSpPr>
          <p:cNvPr id="7" name="Rectangle 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Blank</a:t>
            </a:r>
          </a:p>
          <a:p>
            <a:pPr algn="l"/>
            <a:r>
              <a:rPr lang="en-US" sz="1000" b="0" baseline="0" dirty="0">
                <a:solidFill>
                  <a:schemeClr val="tx1"/>
                </a:solidFill>
              </a:rPr>
              <a:t>A blank slide layout with no headline, subtitle or content placeholders.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0" name="Group 9"/>
          <p:cNvGrpSpPr/>
          <p:nvPr userDrawn="1"/>
        </p:nvGrpSpPr>
        <p:grpSpPr>
          <a:xfrm>
            <a:off x="12284310" y="2497574"/>
            <a:ext cx="1389888" cy="1233768"/>
            <a:chOff x="9215268" y="3023356"/>
            <a:chExt cx="1389888" cy="1233768"/>
          </a:xfrm>
        </p:grpSpPr>
        <p:sp>
          <p:nvSpPr>
            <p:cNvPr id="11" name="Rectangle 1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2" name="Rectangle 1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4991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235"/>
            <a:ext cx="6705600" cy="1568639"/>
          </a:xfrm>
        </p:spPr>
        <p:txBody>
          <a:bodyPr tIns="0" anchor="t">
            <a:normAutofit/>
          </a:bodyPr>
          <a:lstStyle>
            <a:lvl1pPr algn="l">
              <a:defRPr sz="3600" b="1" baseline="0"/>
            </a:lvl1pPr>
          </a:lstStyle>
          <a:p>
            <a:r>
              <a:rPr lang="en-US" dirty="0"/>
              <a:t>Click to insert Presentation Title </a:t>
            </a:r>
          </a:p>
        </p:txBody>
      </p:sp>
      <p:sp>
        <p:nvSpPr>
          <p:cNvPr id="3" name="Subtitle 2"/>
          <p:cNvSpPr>
            <a:spLocks noGrp="1"/>
          </p:cNvSpPr>
          <p:nvPr>
            <p:ph type="subTitle" idx="1" hasCustomPrompt="1"/>
          </p:nvPr>
        </p:nvSpPr>
        <p:spPr>
          <a:xfrm>
            <a:off x="411480" y="1751715"/>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r>
              <a:rPr lang="en-US" sz="1000" b="1" baseline="0" dirty="0">
                <a:solidFill>
                  <a:schemeClr val="tx1"/>
                </a:solidFill>
              </a:rPr>
              <a:t> + Image</a:t>
            </a:r>
          </a:p>
          <a:p>
            <a:pPr algn="l"/>
            <a:r>
              <a:rPr lang="en-US" sz="1000" baseline="0" dirty="0">
                <a:solidFill>
                  <a:schemeClr val="tx1"/>
                </a:solidFill>
              </a:rPr>
              <a:t>Do not change the size of the title. Keep the title short and use the subtitle area for longer descriptions if needed. Insert rectangular image by clicking the image icon. </a:t>
            </a:r>
            <a:endParaRPr lang="en-US" sz="1000" dirty="0">
              <a:solidFill>
                <a:schemeClr val="tx1"/>
              </a:solidFill>
            </a:endParaRPr>
          </a:p>
        </p:txBody>
      </p:sp>
      <p:sp>
        <p:nvSpPr>
          <p:cNvPr id="14" name="Rectangle 13"/>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1"/>
              </a:solidFill>
            </a:endParaRPr>
          </a:p>
        </p:txBody>
      </p:sp>
      <p:sp>
        <p:nvSpPr>
          <p:cNvPr id="36" name="Text Placeholder 5"/>
          <p:cNvSpPr>
            <a:spLocks noGrp="1"/>
          </p:cNvSpPr>
          <p:nvPr>
            <p:ph type="body" sz="quarter" idx="12" hasCustomPrompt="1"/>
          </p:nvPr>
        </p:nvSpPr>
        <p:spPr>
          <a:xfrm>
            <a:off x="6096000" y="5920969"/>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9" name="Market Intelligence"/>
          <p:cNvPicPr>
            <a:picLocks noChangeAspect="1"/>
          </p:cNvPicPr>
          <p:nvPr userDrawn="1"/>
        </p:nvPicPr>
        <p:blipFill>
          <a:blip r:embed="rId2"/>
          <a:stretch>
            <a:fillRect/>
          </a:stretch>
        </p:blipFill>
        <p:spPr>
          <a:xfrm>
            <a:off x="148447" y="5512975"/>
            <a:ext cx="3489933" cy="1258284"/>
          </a:xfrm>
          <a:prstGeom prst="rect">
            <a:avLst/>
          </a:prstGeom>
        </p:spPr>
      </p:pic>
    </p:spTree>
    <p:extLst>
      <p:ext uri="{BB962C8B-B14F-4D97-AF65-F5344CB8AC3E}">
        <p14:creationId xmlns:p14="http://schemas.microsoft.com/office/powerpoint/2010/main" val="245126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06402" y="1371601"/>
            <a:ext cx="11379205" cy="4300539"/>
          </a:xfrm>
          <a:ln cap="flat">
            <a:miter lim="800000"/>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fld id="{6556E125-0452-41FC-97CC-160CEC391499}" type="datetime1">
              <a:rPr lang="en-US" smtClean="0"/>
              <a:t>7/8/2020</a:t>
            </a:fld>
            <a:endParaRPr lang="en-US" dirty="0"/>
          </a:p>
        </p:txBody>
      </p:sp>
      <p:sp>
        <p:nvSpPr>
          <p:cNvPr id="7" name="Footer Placeholder 6"/>
          <p:cNvSpPr>
            <a:spLocks noGrp="1"/>
          </p:cNvSpPr>
          <p:nvPr>
            <p:ph type="ftr" sz="quarter" idx="15"/>
          </p:nvPr>
        </p:nvSpPr>
        <p:spPr/>
        <p:txBody>
          <a:bodyPr/>
          <a:lstStyle/>
          <a:p>
            <a:r>
              <a:rPr lang="en-US" dirty="0"/>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dirty="0"/>
          </a:p>
        </p:txBody>
      </p:sp>
      <p:sp>
        <p:nvSpPr>
          <p:cNvPr id="10" name="Title 9"/>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11" name="Rectangle 10"/>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and Content</a:t>
            </a:r>
          </a:p>
          <a:p>
            <a:pPr algn="l"/>
            <a:r>
              <a:rPr lang="en-US" sz="1000" b="0" baseline="0" dirty="0">
                <a:solidFill>
                  <a:schemeClr val="tx1"/>
                </a:solidFill>
              </a:rPr>
              <a:t>Headline and content layout. </a:t>
            </a:r>
          </a:p>
        </p:txBody>
      </p:sp>
      <p:sp>
        <p:nvSpPr>
          <p:cNvPr id="14" name="Text Placeholder 11"/>
          <p:cNvSpPr>
            <a:spLocks noGrp="1"/>
          </p:cNvSpPr>
          <p:nvPr>
            <p:ph type="body" sz="quarter" idx="17"/>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grpSp>
        <p:nvGrpSpPr>
          <p:cNvPr id="12" name="Group 11"/>
          <p:cNvGrpSpPr/>
          <p:nvPr userDrawn="1"/>
        </p:nvGrpSpPr>
        <p:grpSpPr>
          <a:xfrm>
            <a:off x="12284310" y="2497574"/>
            <a:ext cx="1389888" cy="1233768"/>
            <a:chOff x="9215268" y="3023356"/>
            <a:chExt cx="1389888" cy="1233768"/>
          </a:xfrm>
        </p:grpSpPr>
        <p:sp>
          <p:nvSpPr>
            <p:cNvPr id="15" name="Rectangle 1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799553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8F9977-0A9A-4371-82A0-AB54CF09EAF8}" type="datetime1">
              <a:rPr lang="en-US" smtClean="0"/>
              <a:t>7/8/2020</a:t>
            </a:fld>
            <a:endParaRPr lang="en-US" dirty="0"/>
          </a:p>
        </p:txBody>
      </p:sp>
      <p:sp>
        <p:nvSpPr>
          <p:cNvPr id="4" name="Footer Placeholder 3"/>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pPr/>
              <a:t>‹#›</a:t>
            </a:fld>
            <a:endParaRPr lang="en-US" dirty="0"/>
          </a:p>
        </p:txBody>
      </p:sp>
      <p:sp>
        <p:nvSpPr>
          <p:cNvPr id="6" name="TextBox 5"/>
          <p:cNvSpPr txBox="1"/>
          <p:nvPr userDrawn="1"/>
        </p:nvSpPr>
        <p:spPr>
          <a:xfrm>
            <a:off x="406400" y="445570"/>
            <a:ext cx="11078563" cy="3416320"/>
          </a:xfrm>
          <a:prstGeom prst="rect">
            <a:avLst/>
          </a:prstGeom>
          <a:noFill/>
        </p:spPr>
        <p:txBody>
          <a:bodyPr wrap="square" rtlCol="0">
            <a:spAutoFit/>
          </a:bodyPr>
          <a:lstStyle/>
          <a:p>
            <a:pPr>
              <a:lnSpc>
                <a:spcPct val="90000"/>
              </a:lnSpc>
            </a:pPr>
            <a:r>
              <a:rPr lang="en-US" sz="8000" b="1" dirty="0"/>
              <a:t>DO NOT USE ANY SLIDE LAYOUTS AFTER THIS LAYOUT! </a:t>
            </a:r>
          </a:p>
        </p:txBody>
      </p:sp>
    </p:spTree>
    <p:extLst>
      <p:ext uri="{BB962C8B-B14F-4D97-AF65-F5344CB8AC3E}">
        <p14:creationId xmlns:p14="http://schemas.microsoft.com/office/powerpoint/2010/main" val="3479623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14528" y="1371600"/>
            <a:ext cx="11367253"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097DB-F5B0-4B9A-A209-25D63E579864}" type="datetime1">
              <a:rPr lang="en-US" smtClean="0"/>
              <a:t>7/8/2020</a:t>
            </a:fld>
            <a:endParaRPr lang="en-US" dirty="0"/>
          </a:p>
        </p:txBody>
      </p:sp>
      <p:sp>
        <p:nvSpPr>
          <p:cNvPr id="5" name="Footer Placeholder 4"/>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Tree>
    <p:extLst>
      <p:ext uri="{BB962C8B-B14F-4D97-AF65-F5344CB8AC3E}">
        <p14:creationId xmlns:p14="http://schemas.microsoft.com/office/powerpoint/2010/main" val="3611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7A81A-D4A2-4C62-882B-7D6E57453816}" type="datetime1">
              <a:rPr lang="en-US" smtClean="0"/>
              <a:t>7/8/2020</a:t>
            </a:fld>
            <a:endParaRPr lang="en-US" dirty="0"/>
          </a:p>
        </p:txBody>
      </p:sp>
      <p:sp>
        <p:nvSpPr>
          <p:cNvPr id="5" name="Footer Placeholder 4"/>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Tree>
    <p:extLst>
      <p:ext uri="{BB962C8B-B14F-4D97-AF65-F5344CB8AC3E}">
        <p14:creationId xmlns:p14="http://schemas.microsoft.com/office/powerpoint/2010/main" val="948485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7339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135" y="217144"/>
            <a:ext cx="11358231" cy="792575"/>
          </a:xfrm>
        </p:spPr>
        <p:txBody>
          <a:bodyPr/>
          <a:lstStyle>
            <a:lvl1pPr>
              <a:defRPr sz="2400"/>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2054792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593"/>
            <a:ext cx="6705600" cy="1568639"/>
          </a:xfrm>
        </p:spPr>
        <p:txBody>
          <a:bodyPr tIns="0" anchor="t">
            <a:normAutofit/>
          </a:bodyPr>
          <a:lstStyle>
            <a:lvl1pPr algn="l">
              <a:defRPr sz="3600" b="1" baseline="0"/>
            </a:lvl1pPr>
          </a:lstStyle>
          <a:p>
            <a:r>
              <a:rPr lang="en-US" dirty="0"/>
              <a:t>Click to insert Presentation Title</a:t>
            </a:r>
          </a:p>
        </p:txBody>
      </p:sp>
      <p:sp>
        <p:nvSpPr>
          <p:cNvPr id="3" name="Subtitle 2"/>
          <p:cNvSpPr>
            <a:spLocks noGrp="1"/>
          </p:cNvSpPr>
          <p:nvPr>
            <p:ph type="subTitle" idx="1" hasCustomPrompt="1"/>
          </p:nvPr>
        </p:nvSpPr>
        <p:spPr>
          <a:xfrm>
            <a:off x="411480" y="1755648"/>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Cover</a:t>
            </a:r>
            <a:r>
              <a:rPr lang="en-US" sz="1000" b="1" baseline="0" dirty="0">
                <a:solidFill>
                  <a:schemeClr val="bg1"/>
                </a:solidFill>
              </a:rPr>
              <a:t> + Image</a:t>
            </a:r>
          </a:p>
          <a:p>
            <a:pPr algn="l"/>
            <a:r>
              <a:rPr lang="en-US" sz="1000" baseline="0" dirty="0">
                <a:solidFill>
                  <a:schemeClr val="bg1"/>
                </a:solidFill>
              </a:rPr>
              <a:t>Do not change the size of the title. Keep the title short and use the subtitle area for longer descriptions if needed. Insert rectangular image by clicking the image icon. </a:t>
            </a:r>
            <a:endParaRPr lang="en-US" sz="1000" dirty="0">
              <a:solidFill>
                <a:schemeClr val="bg1"/>
              </a:solidFill>
            </a:endParaRPr>
          </a:p>
        </p:txBody>
      </p:sp>
      <p:sp>
        <p:nvSpPr>
          <p:cNvPr id="23"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6" name="Market Intelligence"/>
          <p:cNvPicPr>
            <a:picLocks noChangeAspect="1"/>
          </p:cNvPicPr>
          <p:nvPr userDrawn="1"/>
        </p:nvPicPr>
        <p:blipFill>
          <a:blip r:embed="rId2"/>
          <a:stretch>
            <a:fillRect/>
          </a:stretch>
        </p:blipFill>
        <p:spPr>
          <a:xfrm>
            <a:off x="147857" y="5508180"/>
            <a:ext cx="3499886" cy="1261872"/>
          </a:xfrm>
          <a:prstGeom prst="rect">
            <a:avLst/>
          </a:prstGeom>
        </p:spPr>
      </p:pic>
    </p:spTree>
    <p:extLst>
      <p:ext uri="{BB962C8B-B14F-4D97-AF65-F5344CB8AC3E}">
        <p14:creationId xmlns:p14="http://schemas.microsoft.com/office/powerpoint/2010/main" val="773857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Rectangle 3"/>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a:t>
            </a:r>
            <a:endParaRPr lang="en-US" sz="1000" b="1" baseline="0" dirty="0">
              <a:solidFill>
                <a:schemeClr val="tx1"/>
              </a:solidFill>
            </a:endParaRPr>
          </a:p>
          <a:p>
            <a:pPr algn="l"/>
            <a:r>
              <a:rPr lang="en-US" sz="1000" baseline="0" dirty="0">
                <a:solidFill>
                  <a:schemeClr val="tx1"/>
                </a:solidFill>
              </a:rPr>
              <a:t>Remove subtitle placeholder if not needed. </a:t>
            </a:r>
            <a:endParaRPr lang="en-US" sz="1000" dirty="0">
              <a:solidFill>
                <a:schemeClr val="tx1"/>
              </a:solidFill>
            </a:endParaRPr>
          </a:p>
        </p:txBody>
      </p:sp>
      <p:grpSp>
        <p:nvGrpSpPr>
          <p:cNvPr id="6" name="Group 5"/>
          <p:cNvGrpSpPr/>
          <p:nvPr userDrawn="1"/>
        </p:nvGrpSpPr>
        <p:grpSpPr>
          <a:xfrm>
            <a:off x="12284310" y="2497574"/>
            <a:ext cx="1389888" cy="1233768"/>
            <a:chOff x="9215268" y="3023356"/>
            <a:chExt cx="1389888" cy="1233768"/>
          </a:xfrm>
        </p:grpSpPr>
        <p:sp>
          <p:nvSpPr>
            <p:cNvPr id="7" name="Rectangle 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8" name="Rectangle 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2391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a:t>
            </a:r>
            <a:endParaRPr lang="en-US" sz="1000" b="1" baseline="0" dirty="0">
              <a:solidFill>
                <a:schemeClr val="bg1"/>
              </a:solidFill>
            </a:endParaRPr>
          </a:p>
          <a:p>
            <a:pPr algn="l"/>
            <a:r>
              <a:rPr lang="en-US" sz="1000" baseline="0" dirty="0">
                <a:solidFill>
                  <a:schemeClr val="bg1"/>
                </a:solidFill>
              </a:rPr>
              <a:t>Remove subtitle placeholder if not needed. </a:t>
            </a:r>
          </a:p>
          <a:p>
            <a:pPr algn="l"/>
            <a:endParaRPr lang="en-US" sz="1000" baseline="0" dirty="0">
              <a:solidFill>
                <a:schemeClr val="bg1"/>
              </a:solidFill>
            </a:endParaRPr>
          </a:p>
        </p:txBody>
      </p:sp>
      <p:sp>
        <p:nvSpPr>
          <p:cNvPr id="9" name="Rectangle 8"/>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1"/>
              </a:solidFill>
            </a:endParaRPr>
          </a:p>
        </p:txBody>
      </p:sp>
      <p:sp>
        <p:nvSpPr>
          <p:cNvPr id="18" name="TextBox 17"/>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19" name="TextBox 18"/>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0" name="Straight Connector 19"/>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5" name="Market Intelligence"/>
          <p:cNvPicPr>
            <a:picLocks noChangeAspect="1"/>
          </p:cNvPicPr>
          <p:nvPr userDrawn="1"/>
        </p:nvPicPr>
        <p:blipFill>
          <a:blip r:embed="rId2"/>
          <a:stretch>
            <a:fillRect/>
          </a:stretch>
        </p:blipFill>
        <p:spPr>
          <a:xfrm>
            <a:off x="267575" y="6081748"/>
            <a:ext cx="1978197" cy="713232"/>
          </a:xfrm>
          <a:prstGeom prst="rect">
            <a:avLst/>
          </a:prstGeom>
        </p:spPr>
      </p:pic>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1"/>
              </a:solidFill>
            </a:endParaRPr>
          </a:p>
        </p:txBody>
      </p:sp>
      <p:sp>
        <p:nvSpPr>
          <p:cNvPr id="16" name="Rectangle 15"/>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Connector 1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7" name="TextBox 26"/>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8" name="TextBox 27"/>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9" name="Group 28"/>
          <p:cNvGrpSpPr/>
          <p:nvPr userDrawn="1"/>
        </p:nvGrpSpPr>
        <p:grpSpPr>
          <a:xfrm>
            <a:off x="731575" y="6907927"/>
            <a:ext cx="1601607" cy="100584"/>
            <a:chOff x="914339" y="6913770"/>
            <a:chExt cx="1558450" cy="100584"/>
          </a:xfrm>
        </p:grpSpPr>
        <p:sp>
          <p:nvSpPr>
            <p:cNvPr id="30" name="Rectangle 29"/>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2" name="Rectangle 31"/>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7" name="Rectangle 36"/>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8" name="Rectangle 37"/>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9" name="Rectangle 38"/>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40" name="Rectangle 39"/>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1" name="Rectangle 40"/>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2" name="Rectangle 41"/>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3" name="Rectangle 42"/>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4" name="TextBox 43"/>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5" name="Group 44"/>
          <p:cNvGrpSpPr/>
          <p:nvPr userDrawn="1"/>
        </p:nvGrpSpPr>
        <p:grpSpPr>
          <a:xfrm>
            <a:off x="2551546" y="7022893"/>
            <a:ext cx="218964" cy="91440"/>
            <a:chOff x="2279174" y="7027888"/>
            <a:chExt cx="164223" cy="91440"/>
          </a:xfrm>
        </p:grpSpPr>
        <p:cxnSp>
          <p:nvCxnSpPr>
            <p:cNvPr id="46" name="Straight Arrow Connector 45"/>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userDrawn="1"/>
        </p:nvGrpSpPr>
        <p:grpSpPr>
          <a:xfrm>
            <a:off x="3760820" y="7063094"/>
            <a:ext cx="778165" cy="100584"/>
            <a:chOff x="1566748" y="7022234"/>
            <a:chExt cx="778165" cy="100584"/>
          </a:xfrm>
        </p:grpSpPr>
        <p:sp>
          <p:nvSpPr>
            <p:cNvPr id="49" name="Rectangle 48"/>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1" name="Rectangle 50"/>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5" name="Rectangle 54"/>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6" name="Group 55"/>
          <p:cNvGrpSpPr/>
          <p:nvPr userDrawn="1"/>
        </p:nvGrpSpPr>
        <p:grpSpPr>
          <a:xfrm>
            <a:off x="3475603" y="6905748"/>
            <a:ext cx="549776" cy="100584"/>
            <a:chOff x="3141899" y="6907927"/>
            <a:chExt cx="549776" cy="100584"/>
          </a:xfrm>
        </p:grpSpPr>
        <p:sp>
          <p:nvSpPr>
            <p:cNvPr id="57" name="Rectangle 56"/>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8" name="Rectangle 57"/>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9" name="Rectangle 58"/>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1" name="Rectangle 60"/>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2" name="Group 61"/>
          <p:cNvGrpSpPr/>
          <p:nvPr userDrawn="1"/>
        </p:nvGrpSpPr>
        <p:grpSpPr>
          <a:xfrm>
            <a:off x="4110314" y="6905748"/>
            <a:ext cx="549777" cy="100584"/>
            <a:chOff x="2057435" y="7026985"/>
            <a:chExt cx="549777" cy="100584"/>
          </a:xfrm>
        </p:grpSpPr>
        <p:sp>
          <p:nvSpPr>
            <p:cNvPr id="63" name="Rectangle 62"/>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4" name="Rectangle 63"/>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5" name="Rectangle 64"/>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7" name="Rectangle 66"/>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59183700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smtClean="0"/>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4" name="Rectangle 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 + Image</a:t>
            </a:r>
            <a:endParaRPr lang="en-US" sz="1000" b="1" baseline="0" dirty="0">
              <a:solidFill>
                <a:schemeClr val="tx1"/>
              </a:solidFill>
            </a:endParaRPr>
          </a:p>
          <a:p>
            <a:pPr algn="l"/>
            <a:r>
              <a:rPr lang="en-US" sz="1000" baseline="0" dirty="0">
                <a:solidFill>
                  <a:schemeClr val="tx1"/>
                </a:solidFill>
              </a:rPr>
              <a:t>Click image icon to insert rectangular image. </a:t>
            </a:r>
            <a:endParaRPr lang="en-US" sz="1000" dirty="0">
              <a:solidFill>
                <a:schemeClr val="tx1"/>
              </a:solidFill>
            </a:endParaRPr>
          </a:p>
        </p:txBody>
      </p:sp>
      <p:grpSp>
        <p:nvGrpSpPr>
          <p:cNvPr id="7" name="Group 6"/>
          <p:cNvGrpSpPr/>
          <p:nvPr userDrawn="1"/>
        </p:nvGrpSpPr>
        <p:grpSpPr>
          <a:xfrm>
            <a:off x="12284310" y="2497574"/>
            <a:ext cx="1389888" cy="1233768"/>
            <a:chOff x="9215268" y="3023356"/>
            <a:chExt cx="1389888" cy="1233768"/>
          </a:xfrm>
        </p:grpSpPr>
        <p:sp>
          <p:nvSpPr>
            <p:cNvPr id="8" name="Rectangle 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9" name="Rectangle 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268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smtClean="0"/>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8" name="Rectangle 7"/>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 + Image</a:t>
            </a:r>
            <a:endParaRPr lang="en-US" sz="1000" b="1" baseline="0" dirty="0">
              <a:solidFill>
                <a:schemeClr val="bg1"/>
              </a:solidFill>
            </a:endParaRPr>
          </a:p>
          <a:p>
            <a:pPr algn="l"/>
            <a:r>
              <a:rPr lang="en-US" sz="1000" baseline="0" dirty="0">
                <a:solidFill>
                  <a:schemeClr val="bg1"/>
                </a:solidFill>
              </a:rPr>
              <a:t>Click image icon to insert rectangular image. </a:t>
            </a:r>
            <a:endParaRPr lang="en-US" sz="1000" dirty="0">
              <a:solidFill>
                <a:schemeClr val="bg1"/>
              </a:solidFill>
            </a:endParaRPr>
          </a:p>
        </p:txBody>
      </p:sp>
      <p:sp>
        <p:nvSpPr>
          <p:cNvPr id="10" name="Rectangle 9"/>
          <p:cNvSpPr/>
          <p:nvPr userDrawn="1"/>
        </p:nvSpPr>
        <p:spPr>
          <a:xfrm>
            <a:off x="-13251" y="6889455"/>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1"/>
              </a:solidFill>
            </a:endParaRPr>
          </a:p>
        </p:txBody>
      </p:sp>
      <p:sp>
        <p:nvSpPr>
          <p:cNvPr id="21" name="TextBox 20"/>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22" name="TextBox 21"/>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3" name="Straight Connector 22"/>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7" name="Rectangle 2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8" name="Market Intelligence"/>
          <p:cNvPicPr>
            <a:picLocks noChangeAspect="1"/>
          </p:cNvPicPr>
          <p:nvPr userDrawn="1"/>
        </p:nvPicPr>
        <p:blipFill>
          <a:blip r:embed="rId2"/>
          <a:stretch>
            <a:fillRect/>
          </a:stretch>
        </p:blipFill>
        <p:spPr>
          <a:xfrm>
            <a:off x="267575" y="6081748"/>
            <a:ext cx="1978197" cy="713232"/>
          </a:xfrm>
          <a:prstGeom prst="rect">
            <a:avLst/>
          </a:prstGeom>
        </p:spPr>
      </p:pic>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1"/>
              </a:solidFill>
            </a:endParaRPr>
          </a:p>
        </p:txBody>
      </p:sp>
      <p:sp>
        <p:nvSpPr>
          <p:cNvPr id="15" name="Rectangle 14"/>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0" name="TextBox 19"/>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8" name="TextBox 27"/>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9" name="Group 28"/>
          <p:cNvGrpSpPr/>
          <p:nvPr userDrawn="1"/>
        </p:nvGrpSpPr>
        <p:grpSpPr>
          <a:xfrm>
            <a:off x="731575" y="6907927"/>
            <a:ext cx="1601607" cy="100584"/>
            <a:chOff x="914339" y="6913770"/>
            <a:chExt cx="1558450" cy="100584"/>
          </a:xfrm>
        </p:grpSpPr>
        <p:sp>
          <p:nvSpPr>
            <p:cNvPr id="30" name="Rectangle 29"/>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2" name="Rectangle 31"/>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7" name="Rectangle 36"/>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8" name="Rectangle 37"/>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9" name="Rectangle 38"/>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40" name="Rectangle 39"/>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1" name="Rectangle 40"/>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2" name="Rectangle 41"/>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3" name="Rectangle 42"/>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4" name="TextBox 43"/>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5" name="Group 44"/>
          <p:cNvGrpSpPr/>
          <p:nvPr userDrawn="1"/>
        </p:nvGrpSpPr>
        <p:grpSpPr>
          <a:xfrm>
            <a:off x="2551546" y="7022893"/>
            <a:ext cx="218964" cy="91440"/>
            <a:chOff x="2279174" y="7027888"/>
            <a:chExt cx="164223" cy="91440"/>
          </a:xfrm>
        </p:grpSpPr>
        <p:cxnSp>
          <p:nvCxnSpPr>
            <p:cNvPr id="46" name="Straight Arrow Connector 45"/>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userDrawn="1"/>
        </p:nvGrpSpPr>
        <p:grpSpPr>
          <a:xfrm>
            <a:off x="3760820" y="7063094"/>
            <a:ext cx="778165" cy="100584"/>
            <a:chOff x="1566748" y="7022234"/>
            <a:chExt cx="778165" cy="100584"/>
          </a:xfrm>
        </p:grpSpPr>
        <p:sp>
          <p:nvSpPr>
            <p:cNvPr id="49" name="Rectangle 48"/>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1" name="Rectangle 50"/>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5" name="Rectangle 54"/>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6" name="Group 55"/>
          <p:cNvGrpSpPr/>
          <p:nvPr userDrawn="1"/>
        </p:nvGrpSpPr>
        <p:grpSpPr>
          <a:xfrm>
            <a:off x="3475603" y="6905748"/>
            <a:ext cx="549776" cy="100584"/>
            <a:chOff x="3141899" y="6907927"/>
            <a:chExt cx="549776" cy="100584"/>
          </a:xfrm>
        </p:grpSpPr>
        <p:sp>
          <p:nvSpPr>
            <p:cNvPr id="57" name="Rectangle 56"/>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8" name="Rectangle 57"/>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9" name="Rectangle 58"/>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1" name="Rectangle 60"/>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2" name="Group 61"/>
          <p:cNvGrpSpPr/>
          <p:nvPr userDrawn="1"/>
        </p:nvGrpSpPr>
        <p:grpSpPr>
          <a:xfrm>
            <a:off x="4110314" y="6905748"/>
            <a:ext cx="549777" cy="100584"/>
            <a:chOff x="2057435" y="7026985"/>
            <a:chExt cx="549777" cy="100584"/>
          </a:xfrm>
        </p:grpSpPr>
        <p:sp>
          <p:nvSpPr>
            <p:cNvPr id="63" name="Rectangle 62"/>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4" name="Rectangle 63"/>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5" name="Rectangle 64"/>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7" name="Rectangle 66"/>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150275229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4449E-738C-4310-B0DA-0C94B7EFF2F8}" type="datetime1">
              <a:rPr lang="en-US" smtClean="0"/>
              <a:t>7/8/2020</a:t>
            </a:fld>
            <a:endParaRPr lang="en-US" dirty="0"/>
          </a:p>
        </p:txBody>
      </p:sp>
      <p:sp>
        <p:nvSpPr>
          <p:cNvPr id="5" name="Footer Placeholder 4"/>
          <p:cNvSpPr>
            <a:spLocks noGrp="1"/>
          </p:cNvSpPr>
          <p:nvPr>
            <p:ph type="ftr" sz="quarter" idx="11"/>
          </p:nvPr>
        </p:nvSpPr>
        <p:spPr/>
        <p:txBody>
          <a:body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8" name="Rectangle 7"/>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smtClean="0"/>
              <a:t>Click to edit Master text styles</a:t>
            </a:r>
          </a:p>
          <a:p>
            <a:pPr lvl="1"/>
            <a:r>
              <a:rPr lang="en-US" smtClean="0"/>
              <a:t>Second level</a:t>
            </a:r>
          </a:p>
        </p:txBody>
      </p:sp>
      <p:pic>
        <p:nvPicPr>
          <p:cNvPr id="13"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4"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5" name="Group 14"/>
          <p:cNvGrpSpPr/>
          <p:nvPr userDrawn="1"/>
        </p:nvGrpSpPr>
        <p:grpSpPr>
          <a:xfrm>
            <a:off x="12284310"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7878663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7"/>
            <a:ext cx="11358880" cy="865273"/>
          </a:xfrm>
          <a:prstGeom prst="rect">
            <a:avLst/>
          </a:prstGeom>
          <a:ln w="3175">
            <a:noFill/>
            <a:prstDash val="dash"/>
          </a:ln>
        </p:spPr>
        <p:txBody>
          <a:bodyPr vert="horz" lIns="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4528" y="1371601"/>
            <a:ext cx="11367253" cy="4300151"/>
          </a:xfrm>
          <a:prstGeom prst="rect">
            <a:avLst/>
          </a:prstGeom>
          <a:ln>
            <a:noFill/>
          </a:ln>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46121" y="-180"/>
            <a:ext cx="2039487" cy="206650"/>
          </a:xfrm>
          <a:prstGeom prst="rect">
            <a:avLst/>
          </a:prstGeom>
        </p:spPr>
        <p:txBody>
          <a:bodyPr vert="horz" lIns="91440" tIns="0" rIns="0" bIns="0" rtlCol="0" anchor="ctr"/>
          <a:lstStyle>
            <a:lvl1pPr algn="r">
              <a:defRPr sz="900">
                <a:solidFill>
                  <a:schemeClr val="tx1">
                    <a:tint val="75000"/>
                  </a:schemeClr>
                </a:solidFill>
              </a:defRPr>
            </a:lvl1pPr>
          </a:lstStyle>
          <a:p>
            <a:fld id="{718F9977-0A9A-4371-82A0-AB54CF09EAF8}" type="datetime1">
              <a:rPr lang="en-US" smtClean="0"/>
              <a:t>7/8/2020</a:t>
            </a:fld>
            <a:endParaRPr lang="en-US" dirty="0"/>
          </a:p>
        </p:txBody>
      </p:sp>
      <p:sp>
        <p:nvSpPr>
          <p:cNvPr id="5" name="Footer Placeholder 4"/>
          <p:cNvSpPr>
            <a:spLocks noGrp="1"/>
          </p:cNvSpPr>
          <p:nvPr>
            <p:ph type="ftr" sz="quarter" idx="3"/>
          </p:nvPr>
        </p:nvSpPr>
        <p:spPr>
          <a:xfrm>
            <a:off x="3440004" y="6316981"/>
            <a:ext cx="7733456" cy="365113"/>
          </a:xfrm>
          <a:prstGeom prst="rect">
            <a:avLst/>
          </a:prstGeom>
        </p:spPr>
        <p:txBody>
          <a:bodyPr vert="horz" lIns="0" tIns="0" rIns="0" bIns="0" rtlCol="0" anchor="b"/>
          <a:lstStyle>
            <a:lvl1pPr algn="r">
              <a:defRPr sz="900">
                <a:solidFill>
                  <a:schemeClr val="tx1">
                    <a:tint val="75000"/>
                  </a:schemeClr>
                </a:solidFill>
              </a:defRPr>
            </a:lvl1pPr>
          </a:lstStyle>
          <a:p>
            <a:r>
              <a:rPr lang="en-US" dirty="0"/>
              <a:t>To change, turn on or off footer: Inset &gt; Header &amp; Footer &gt; Enter / change text &gt; Click Apply All. </a:t>
            </a:r>
          </a:p>
        </p:txBody>
      </p:sp>
      <p:sp>
        <p:nvSpPr>
          <p:cNvPr id="6" name="Slide Number Placeholder 5"/>
          <p:cNvSpPr>
            <a:spLocks noGrp="1"/>
          </p:cNvSpPr>
          <p:nvPr>
            <p:ph type="sldNum" sz="quarter" idx="4"/>
          </p:nvPr>
        </p:nvSpPr>
        <p:spPr>
          <a:xfrm>
            <a:off x="11216640" y="6316980"/>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dirty="0"/>
          </a:p>
        </p:txBody>
      </p:sp>
      <p:cxnSp>
        <p:nvCxnSpPr>
          <p:cNvPr id="7" name="Straight Connector 6"/>
          <p:cNvCxnSpPr/>
          <p:nvPr userDrawn="1"/>
        </p:nvCxnSpPr>
        <p:spPr>
          <a:xfrm>
            <a:off x="-395621"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088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5230"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114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rial Narrow" panose="020B0606020202030204" pitchFamily="34" charset="0"/>
              </a:rPr>
              <a:t>No content below the line</a:t>
            </a:r>
          </a:p>
        </p:txBody>
      </p:sp>
      <p:sp>
        <p:nvSpPr>
          <p:cNvPr id="30" name="TextBox 29"/>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rial Narrow" panose="020B0606020202030204" pitchFamily="34" charset="0"/>
              </a:rPr>
              <a:t>No content below the line</a:t>
            </a:r>
          </a:p>
        </p:txBody>
      </p:sp>
      <p:sp>
        <p:nvSpPr>
          <p:cNvPr id="19" name="Rectangle 18"/>
          <p:cNvSpPr/>
          <p:nvPr userDrawn="1"/>
        </p:nvSpPr>
        <p:spPr>
          <a:xfrm>
            <a:off x="12287025" y="-4042"/>
            <a:ext cx="1386247"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endParaRPr lang="en-US" sz="1000" dirty="0"/>
          </a:p>
        </p:txBody>
      </p:sp>
      <p:cxnSp>
        <p:nvCxnSpPr>
          <p:cNvPr id="70" name="Straight Connector 69"/>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8" name="Market Intelligence"/>
          <p:cNvPicPr>
            <a:picLocks noChangeAspect="1"/>
          </p:cNvPicPr>
          <p:nvPr userDrawn="1"/>
        </p:nvPicPr>
        <p:blipFill>
          <a:blip r:embed="rId37"/>
          <a:stretch>
            <a:fillRect/>
          </a:stretch>
        </p:blipFill>
        <p:spPr>
          <a:xfrm>
            <a:off x="265093" y="6083223"/>
            <a:ext cx="1978195" cy="713232"/>
          </a:xfrm>
          <a:prstGeom prst="rect">
            <a:avLst/>
          </a:prstGeom>
        </p:spPr>
      </p:pic>
      <p:sp>
        <p:nvSpPr>
          <p:cNvPr id="155" name="Rectangle 154"/>
          <p:cNvSpPr/>
          <p:nvPr userDrawn="1"/>
        </p:nvSpPr>
        <p:spPr>
          <a:xfrm>
            <a:off x="0" y="6874278"/>
            <a:ext cx="12192000" cy="3428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56" name="Straight Connector 155"/>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tx1"/>
                </a:solidFill>
              </a:rPr>
              <a:t>Footer :  </a:t>
            </a:r>
            <a:r>
              <a:rPr lang="en-US" sz="1000" baseline="0" dirty="0">
                <a:solidFill>
                  <a:schemeClr val="tx1"/>
                </a:solidFill>
                <a:sym typeface="Wingdings 3" panose="05040102010807070707" pitchFamily="18" charset="2"/>
              </a:rPr>
              <a:t>Never change the footer text on individual slides. Change, t</a:t>
            </a:r>
            <a:r>
              <a:rPr lang="en-US" sz="1000" baseline="0" dirty="0">
                <a:solidFill>
                  <a:schemeClr val="tx1"/>
                </a:solidFill>
              </a:rPr>
              <a:t>urn on or off footer by using </a:t>
            </a:r>
            <a:br>
              <a:rPr lang="en-US" sz="1000" baseline="0" dirty="0">
                <a:solidFill>
                  <a:schemeClr val="tx1"/>
                </a:solidFill>
              </a:rPr>
            </a:br>
            <a:r>
              <a:rPr lang="en-US" sz="1000" baseline="0" dirty="0">
                <a:solidFill>
                  <a:schemeClr val="tx1"/>
                </a:solidFill>
              </a:rPr>
              <a:t>Insert </a:t>
            </a:r>
            <a:r>
              <a:rPr lang="en-US" sz="1000" baseline="0" dirty="0">
                <a:solidFill>
                  <a:schemeClr val="tx1"/>
                </a:solidFill>
                <a:sym typeface="Wingdings 3" panose="05040102010807070707" pitchFamily="18" charset="2"/>
              </a:rPr>
              <a:t> Header &amp; Footer Enter / change text  Click Apply All. </a:t>
            </a:r>
            <a:endParaRPr lang="en-US" sz="1000" baseline="0" dirty="0">
              <a:solidFill>
                <a:schemeClr val="tx1"/>
              </a:solidFill>
            </a:endParaRPr>
          </a:p>
        </p:txBody>
      </p:sp>
      <p:sp>
        <p:nvSpPr>
          <p:cNvPr id="159" name="TextBox 158"/>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Data color order</a:t>
            </a:r>
            <a:r>
              <a:rPr lang="en-US" sz="800" baseline="0" dirty="0">
                <a:solidFill>
                  <a:schemeClr val="tx1"/>
                </a:solidFill>
                <a:latin typeface="Arial Narrow" panose="020B0606020202030204" pitchFamily="34" charset="0"/>
              </a:rPr>
              <a:t>:</a:t>
            </a:r>
            <a:endParaRPr lang="en-US" sz="800" dirty="0">
              <a:solidFill>
                <a:schemeClr val="tx1"/>
              </a:solidFill>
              <a:latin typeface="Arial Narrow" panose="020B0606020202030204" pitchFamily="34" charset="0"/>
            </a:endParaRPr>
          </a:p>
        </p:txBody>
      </p:sp>
      <p:sp>
        <p:nvSpPr>
          <p:cNvPr id="160" name="TextBox 159"/>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Used with accent colors: </a:t>
            </a:r>
          </a:p>
        </p:txBody>
      </p:sp>
      <p:grpSp>
        <p:nvGrpSpPr>
          <p:cNvPr id="161" name="Group 160"/>
          <p:cNvGrpSpPr/>
          <p:nvPr userDrawn="1"/>
        </p:nvGrpSpPr>
        <p:grpSpPr>
          <a:xfrm>
            <a:off x="731575" y="6907927"/>
            <a:ext cx="1601607" cy="100584"/>
            <a:chOff x="914339" y="6913770"/>
            <a:chExt cx="1558450" cy="100584"/>
          </a:xfrm>
        </p:grpSpPr>
        <p:sp>
          <p:nvSpPr>
            <p:cNvPr id="162" name="Rectangle 161"/>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63" name="Rectangle 162"/>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64" name="Rectangle 163"/>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65" name="Rectangle 164"/>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66" name="Rectangle 165"/>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67" name="Rectangle 166"/>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68" name="Rectangle 167"/>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69" name="Rectangle 168"/>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70" name="Rectangle 169"/>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71" name="Rectangle 170"/>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72" name="Rectangle 171"/>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73" name="Rectangle 172"/>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74" name="Rectangle 173"/>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75" name="Rectangle 174"/>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76" name="TextBox 175"/>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Complimentary colors:</a:t>
            </a:r>
          </a:p>
        </p:txBody>
      </p:sp>
      <p:grpSp>
        <p:nvGrpSpPr>
          <p:cNvPr id="177" name="Group 176"/>
          <p:cNvGrpSpPr/>
          <p:nvPr userDrawn="1"/>
        </p:nvGrpSpPr>
        <p:grpSpPr>
          <a:xfrm>
            <a:off x="2551546" y="7022893"/>
            <a:ext cx="218964" cy="91440"/>
            <a:chOff x="2279174" y="7027888"/>
            <a:chExt cx="164223" cy="91440"/>
          </a:xfrm>
        </p:grpSpPr>
        <p:cxnSp>
          <p:nvCxnSpPr>
            <p:cNvPr id="178" name="Straight Arrow Connector 177"/>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3760820" y="7063094"/>
            <a:ext cx="778165" cy="100584"/>
            <a:chOff x="1566748" y="7022234"/>
            <a:chExt cx="778165" cy="100584"/>
          </a:xfrm>
        </p:grpSpPr>
        <p:sp>
          <p:nvSpPr>
            <p:cNvPr id="181" name="Rectangle 180"/>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82" name="Rectangle 181"/>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83" name="Rectangle 182"/>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84" name="Rectangle 183"/>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85" name="Rectangle 184"/>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86" name="Rectangle 185"/>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87" name="Rectangle 186"/>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88" name="Group 187"/>
          <p:cNvGrpSpPr/>
          <p:nvPr userDrawn="1"/>
        </p:nvGrpSpPr>
        <p:grpSpPr>
          <a:xfrm>
            <a:off x="3475603" y="6905748"/>
            <a:ext cx="549776" cy="100584"/>
            <a:chOff x="3141899" y="6907927"/>
            <a:chExt cx="549776" cy="100584"/>
          </a:xfrm>
        </p:grpSpPr>
        <p:sp>
          <p:nvSpPr>
            <p:cNvPr id="189" name="Rectangle 188"/>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90" name="Rectangle 189"/>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91" name="Rectangle 190"/>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92" name="Rectangle 191"/>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93" name="Rectangle 192"/>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94" name="Group 193"/>
          <p:cNvGrpSpPr/>
          <p:nvPr userDrawn="1"/>
        </p:nvGrpSpPr>
        <p:grpSpPr>
          <a:xfrm>
            <a:off x="4110314" y="6905748"/>
            <a:ext cx="549777" cy="100584"/>
            <a:chOff x="2057435" y="7026985"/>
            <a:chExt cx="549777" cy="100584"/>
          </a:xfrm>
        </p:grpSpPr>
        <p:sp>
          <p:nvSpPr>
            <p:cNvPr id="195" name="Rectangle 194"/>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96" name="Rectangle 195"/>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97" name="Rectangle 196"/>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98" name="Rectangle 197"/>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99" name="Rectangle 198"/>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234698202"/>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3" r:id="rId3"/>
    <p:sldLayoutId id="2147483674" r:id="rId4"/>
    <p:sldLayoutId id="2147483663" r:id="rId5"/>
    <p:sldLayoutId id="2147483676" r:id="rId6"/>
    <p:sldLayoutId id="2147483677" r:id="rId7"/>
    <p:sldLayoutId id="2147483678" r:id="rId8"/>
    <p:sldLayoutId id="2147483662" r:id="rId9"/>
    <p:sldLayoutId id="2147483664" r:id="rId10"/>
    <p:sldLayoutId id="2147483691" r:id="rId11"/>
    <p:sldLayoutId id="2147483682" r:id="rId12"/>
    <p:sldLayoutId id="2147483668" r:id="rId13"/>
    <p:sldLayoutId id="2147483697" r:id="rId14"/>
    <p:sldLayoutId id="2147483693" r:id="rId15"/>
    <p:sldLayoutId id="2147483683" r:id="rId16"/>
    <p:sldLayoutId id="2147483698" r:id="rId17"/>
    <p:sldLayoutId id="2147483690" r:id="rId18"/>
    <p:sldLayoutId id="2147483699" r:id="rId19"/>
    <p:sldLayoutId id="2147483688" r:id="rId20"/>
    <p:sldLayoutId id="2147483692" r:id="rId21"/>
    <p:sldLayoutId id="2147483695" r:id="rId22"/>
    <p:sldLayoutId id="2147483665" r:id="rId23"/>
    <p:sldLayoutId id="2147483694" r:id="rId24"/>
    <p:sldLayoutId id="2147483681" r:id="rId25"/>
    <p:sldLayoutId id="2147483684" r:id="rId26"/>
    <p:sldLayoutId id="2147483686" r:id="rId27"/>
    <p:sldLayoutId id="2147483666" r:id="rId28"/>
    <p:sldLayoutId id="2147483667" r:id="rId29"/>
    <p:sldLayoutId id="2147483689" r:id="rId30"/>
    <p:sldLayoutId id="2147483700" r:id="rId31"/>
    <p:sldLayoutId id="2147483670" r:id="rId32"/>
    <p:sldLayoutId id="2147483671" r:id="rId33"/>
    <p:sldLayoutId id="2147483701" r:id="rId34"/>
    <p:sldLayoutId id="2147483703" r:id="rId3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25" indent="-219456" algn="l" defTabSz="914400" rtl="0" eaLnBrk="1" latinLnBrk="0" hangingPunct="1">
        <a:lnSpc>
          <a:spcPct val="90000"/>
        </a:lnSpc>
        <a:spcBef>
          <a:spcPts val="300"/>
        </a:spcBef>
        <a:spcAft>
          <a:spcPts val="0"/>
        </a:spcAft>
        <a:buFont typeface="Arial" panose="020B0604020202020204" pitchFamily="34" charset="0"/>
        <a:buChar char="–"/>
        <a:defRPr sz="1800" b="0" kern="1200">
          <a:solidFill>
            <a:schemeClr val="tx1"/>
          </a:solidFill>
          <a:latin typeface="+mn-lt"/>
          <a:ea typeface="+mn-ea"/>
          <a:cs typeface="+mn-cs"/>
        </a:defRPr>
      </a:lvl2pPr>
      <a:lvl3pPr marL="566928"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64"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orient="horz" pos="1128" userDrawn="1">
          <p15:clr>
            <a:srgbClr val="F26B43"/>
          </p15:clr>
        </p15:guide>
        <p15:guide id="5" orient="horz" pos="864" userDrawn="1">
          <p15:clr>
            <a:srgbClr val="5ACBF0"/>
          </p15:clr>
        </p15:guide>
        <p15:guide id="6" orient="horz" pos="136" userDrawn="1">
          <p15:clr>
            <a:srgbClr val="A4A3A4"/>
          </p15:clr>
        </p15:guide>
        <p15:guide id="7" orient="horz" pos="3837" userDrawn="1">
          <p15:clr>
            <a:srgbClr val="F26B43"/>
          </p15:clr>
        </p15:guide>
        <p15:guide id="8" orient="horz" pos="4190" userDrawn="1">
          <p15:clr>
            <a:srgbClr val="A4A3A4"/>
          </p15:clr>
        </p15:guide>
        <p15:guide id="9" pos="7424" userDrawn="1">
          <p15:clr>
            <a:srgbClr val="F26B43"/>
          </p15:clr>
        </p15:guide>
        <p15:guide id="10" pos="253" userDrawn="1">
          <p15:clr>
            <a:srgbClr val="F26B43"/>
          </p15:clr>
        </p15:guide>
        <p15:guide id="12" orient="horz" pos="357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hyperlink" Target="http://www.marketintelligence.spglobal.com/energy-sector"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13" y="143622"/>
            <a:ext cx="7960756" cy="1799478"/>
          </a:xfrm>
        </p:spPr>
        <p:txBody>
          <a:bodyPr/>
          <a:lstStyle/>
          <a:p>
            <a:r>
              <a:rPr lang="en-US" sz="4000" dirty="0" smtClean="0"/>
              <a:t>Securitization in the Utility Sector</a:t>
            </a:r>
            <a:r>
              <a:rPr lang="en-US" sz="4000" dirty="0"/>
              <a:t> </a:t>
            </a:r>
          </a:p>
        </p:txBody>
      </p:sp>
      <p:sp>
        <p:nvSpPr>
          <p:cNvPr id="4" name="Text Placeholder 3"/>
          <p:cNvSpPr>
            <a:spLocks noGrp="1"/>
          </p:cNvSpPr>
          <p:nvPr>
            <p:ph type="body" sz="quarter" idx="10"/>
          </p:nvPr>
        </p:nvSpPr>
        <p:spPr>
          <a:xfrm>
            <a:off x="8141677" y="210454"/>
            <a:ext cx="3688962" cy="896287"/>
          </a:xfrm>
        </p:spPr>
        <p:txBody>
          <a:bodyPr/>
          <a:lstStyle/>
          <a:p>
            <a:r>
              <a:rPr lang="en-US" sz="2000" dirty="0"/>
              <a:t>Lillian Federico</a:t>
            </a:r>
          </a:p>
          <a:p>
            <a:r>
              <a:rPr lang="en-US" sz="2000" b="0" dirty="0"/>
              <a:t>Research Director, Energy</a:t>
            </a:r>
            <a:br>
              <a:rPr lang="en-US" sz="2000" b="0" dirty="0"/>
            </a:br>
            <a:r>
              <a:rPr lang="en-US" sz="2000" b="0" dirty="0"/>
              <a:t>S&amp;P Global Market Intelligence</a:t>
            </a:r>
          </a:p>
          <a:p>
            <a:endParaRPr lang="en-US" b="0" dirty="0"/>
          </a:p>
          <a:p>
            <a:endParaRPr lang="en-US" dirty="0"/>
          </a:p>
        </p:txBody>
      </p:sp>
      <p:sp>
        <p:nvSpPr>
          <p:cNvPr id="14" name="Text Placeholder 13"/>
          <p:cNvSpPr>
            <a:spLocks noGrp="1"/>
          </p:cNvSpPr>
          <p:nvPr>
            <p:ph type="body" sz="quarter" idx="13"/>
          </p:nvPr>
        </p:nvSpPr>
        <p:spPr>
          <a:xfrm>
            <a:off x="212238" y="3915109"/>
            <a:ext cx="11110518" cy="1276384"/>
          </a:xfrm>
        </p:spPr>
        <p:txBody>
          <a:bodyPr/>
          <a:lstStyle/>
          <a:p>
            <a:r>
              <a:rPr lang="en-US" sz="2400" dirty="0" smtClean="0"/>
              <a:t>Getting ahead of the curve reducing utility rate hikes caused by COVID-19</a:t>
            </a:r>
          </a:p>
          <a:p>
            <a:r>
              <a:rPr lang="en-US" sz="2400" dirty="0" smtClean="0"/>
              <a:t>Society of Utility and Regulatory Financial Analysts</a:t>
            </a:r>
          </a:p>
          <a:p>
            <a:r>
              <a:rPr lang="en-US" sz="2400" dirty="0" smtClean="0"/>
              <a:t>July 8, 2020</a:t>
            </a:r>
            <a:endParaRPr lang="en-US"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410" b="7212"/>
          <a:stretch/>
        </p:blipFill>
        <p:spPr>
          <a:xfrm>
            <a:off x="1" y="1743431"/>
            <a:ext cx="12191999" cy="2047499"/>
          </a:xfrm>
          <a:prstGeom prst="rect">
            <a:avLst/>
          </a:prstGeom>
        </p:spPr>
      </p:pic>
      <p:sp>
        <p:nvSpPr>
          <p:cNvPr id="8" name="Footer Placeholder 2"/>
          <p:cNvSpPr txBox="1">
            <a:spLocks/>
          </p:cNvSpPr>
          <p:nvPr/>
        </p:nvSpPr>
        <p:spPr>
          <a:xfrm>
            <a:off x="4570203" y="6477557"/>
            <a:ext cx="5800092" cy="2738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dirty="0">
                <a:solidFill>
                  <a:schemeClr val="bg1">
                    <a:lumMod val="50000"/>
                  </a:schemeClr>
                </a:solidFill>
              </a:rPr>
              <a:t>Permission to reprint or distribute any content from this presentation requires the prior written approval of S&amp;P Global Market Intelligence.</a:t>
            </a:r>
          </a:p>
        </p:txBody>
      </p:sp>
    </p:spTree>
    <p:extLst>
      <p:ext uri="{BB962C8B-B14F-4D97-AF65-F5344CB8AC3E}">
        <p14:creationId xmlns:p14="http://schemas.microsoft.com/office/powerpoint/2010/main" val="296946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3" y="217143"/>
            <a:ext cx="11623104" cy="1075325"/>
          </a:xfrm>
          <a:solidFill>
            <a:schemeClr val="bg1"/>
          </a:solidFill>
        </p:spPr>
        <p:txBody>
          <a:bodyPr/>
          <a:lstStyle/>
          <a:p>
            <a:r>
              <a:rPr lang="en-US" sz="3600" dirty="0" smtClean="0"/>
              <a:t>One-size fits all approach won’t fit all…</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146682E1-A610-4FB0-BCC6-241ABE41C99B}" type="slidenum">
              <a:rPr lang="en-US" sz="1000">
                <a:solidFill>
                  <a:srgbClr val="000000"/>
                </a:solidFill>
                <a:latin typeface="Arial Regular" charset="0"/>
              </a:rPr>
              <a:pPr>
                <a:defRPr/>
              </a:pPr>
              <a:t>2</a:t>
            </a:fld>
            <a:endParaRPr lang="en-US" sz="1000" dirty="0">
              <a:solidFill>
                <a:srgbClr val="000000"/>
              </a:solidFill>
              <a:latin typeface="Arial Regular" charset="0"/>
            </a:endParaRPr>
          </a:p>
        </p:txBody>
      </p:sp>
      <p:sp>
        <p:nvSpPr>
          <p:cNvPr id="7" name="TextBox 6"/>
          <p:cNvSpPr txBox="1"/>
          <p:nvPr/>
        </p:nvSpPr>
        <p:spPr>
          <a:xfrm>
            <a:off x="2573867" y="6434667"/>
            <a:ext cx="6841066" cy="246221"/>
          </a:xfrm>
          <a:prstGeom prst="rect">
            <a:avLst/>
          </a:prstGeom>
          <a:noFill/>
        </p:spPr>
        <p:txBody>
          <a:bodyPr wrap="square" rtlCol="0">
            <a:spAutoFit/>
          </a:bodyPr>
          <a:lstStyle/>
          <a:p>
            <a:pPr lvl="0"/>
            <a:r>
              <a:rPr lang="en-US" sz="1000" dirty="0">
                <a:solidFill>
                  <a:prstClr val="black"/>
                </a:solidFill>
              </a:rPr>
              <a:t>Copyright © 2020 S&amp;P Global Market Intelligence, a division of S&amp;P Global Inc.  All rights reserved</a:t>
            </a:r>
            <a:r>
              <a:rPr lang="en-US" sz="1000" dirty="0" smtClean="0">
                <a:solidFill>
                  <a:prstClr val="black"/>
                </a:solidFill>
              </a:rPr>
              <a:t>.</a:t>
            </a:r>
            <a:endParaRPr lang="en-US" dirty="0"/>
          </a:p>
        </p:txBody>
      </p:sp>
      <p:pic>
        <p:nvPicPr>
          <p:cNvPr id="6" name="Picture 5"/>
          <p:cNvPicPr>
            <a:picLocks noChangeAspect="1"/>
          </p:cNvPicPr>
          <p:nvPr/>
        </p:nvPicPr>
        <p:blipFill>
          <a:blip r:embed="rId3"/>
          <a:stretch>
            <a:fillRect/>
          </a:stretch>
        </p:blipFill>
        <p:spPr>
          <a:xfrm>
            <a:off x="6536267" y="3759224"/>
            <a:ext cx="4492977" cy="2573615"/>
          </a:xfrm>
          <a:prstGeom prst="rect">
            <a:avLst/>
          </a:prstGeom>
        </p:spPr>
      </p:pic>
      <p:pic>
        <p:nvPicPr>
          <p:cNvPr id="3" name="Picture 2"/>
          <p:cNvPicPr>
            <a:picLocks noChangeAspect="1"/>
          </p:cNvPicPr>
          <p:nvPr/>
        </p:nvPicPr>
        <p:blipFill>
          <a:blip r:embed="rId4"/>
          <a:stretch>
            <a:fillRect/>
          </a:stretch>
        </p:blipFill>
        <p:spPr>
          <a:xfrm>
            <a:off x="709689" y="924606"/>
            <a:ext cx="4099378" cy="2721705"/>
          </a:xfrm>
          <a:prstGeom prst="rect">
            <a:avLst/>
          </a:prstGeom>
        </p:spPr>
      </p:pic>
      <p:pic>
        <p:nvPicPr>
          <p:cNvPr id="4" name="Picture 3"/>
          <p:cNvPicPr>
            <a:picLocks noChangeAspect="1"/>
          </p:cNvPicPr>
          <p:nvPr/>
        </p:nvPicPr>
        <p:blipFill>
          <a:blip r:embed="rId5"/>
          <a:stretch>
            <a:fillRect/>
          </a:stretch>
        </p:blipFill>
        <p:spPr>
          <a:xfrm>
            <a:off x="609601" y="3657600"/>
            <a:ext cx="3921512" cy="2534459"/>
          </a:xfrm>
          <a:prstGeom prst="rect">
            <a:avLst/>
          </a:prstGeom>
        </p:spPr>
      </p:pic>
      <p:pic>
        <p:nvPicPr>
          <p:cNvPr id="8" name="Picture 7"/>
          <p:cNvPicPr>
            <a:picLocks noChangeAspect="1"/>
          </p:cNvPicPr>
          <p:nvPr/>
        </p:nvPicPr>
        <p:blipFill>
          <a:blip r:embed="rId6"/>
          <a:stretch>
            <a:fillRect/>
          </a:stretch>
        </p:blipFill>
        <p:spPr>
          <a:xfrm>
            <a:off x="6265333" y="1001872"/>
            <a:ext cx="4063999" cy="2778143"/>
          </a:xfrm>
          <a:prstGeom prst="rect">
            <a:avLst/>
          </a:prstGeom>
        </p:spPr>
      </p:pic>
    </p:spTree>
    <p:extLst>
      <p:ext uri="{BB962C8B-B14F-4D97-AF65-F5344CB8AC3E}">
        <p14:creationId xmlns:p14="http://schemas.microsoft.com/office/powerpoint/2010/main" val="39463641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3" y="217143"/>
            <a:ext cx="11623104" cy="1075325"/>
          </a:xfrm>
          <a:solidFill>
            <a:schemeClr val="bg1"/>
          </a:solidFill>
        </p:spPr>
        <p:txBody>
          <a:bodyPr/>
          <a:lstStyle/>
          <a:p>
            <a:r>
              <a:rPr lang="en-US" sz="3600" dirty="0" smtClean="0"/>
              <a:t>Unemployment rates — insight into revenue risk</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146682E1-A610-4FB0-BCC6-241ABE41C99B}" type="slidenum">
              <a:rPr lang="en-US" sz="1000">
                <a:solidFill>
                  <a:srgbClr val="000000"/>
                </a:solidFill>
                <a:latin typeface="Arial Regular" charset="0"/>
              </a:rPr>
              <a:pPr>
                <a:defRPr/>
              </a:pPr>
              <a:t>3</a:t>
            </a:fld>
            <a:endParaRPr lang="en-US" sz="1000" dirty="0">
              <a:solidFill>
                <a:srgbClr val="000000"/>
              </a:solidFill>
              <a:latin typeface="Arial Regular" charset="0"/>
            </a:endParaRPr>
          </a:p>
        </p:txBody>
      </p:sp>
      <p:pic>
        <p:nvPicPr>
          <p:cNvPr id="3" name="Picture 2"/>
          <p:cNvPicPr>
            <a:picLocks noChangeAspect="1"/>
          </p:cNvPicPr>
          <p:nvPr/>
        </p:nvPicPr>
        <p:blipFill>
          <a:blip r:embed="rId3"/>
          <a:stretch>
            <a:fillRect/>
          </a:stretch>
        </p:blipFill>
        <p:spPr>
          <a:xfrm>
            <a:off x="5576711" y="1388777"/>
            <a:ext cx="5869011" cy="476148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08746" y="1589171"/>
            <a:ext cx="4819376" cy="3558561"/>
          </a:xfrm>
          <a:prstGeom prst="rect">
            <a:avLst/>
          </a:prstGeom>
        </p:spPr>
      </p:pic>
      <p:sp>
        <p:nvSpPr>
          <p:cNvPr id="7" name="TextBox 6"/>
          <p:cNvSpPr txBox="1"/>
          <p:nvPr/>
        </p:nvSpPr>
        <p:spPr>
          <a:xfrm>
            <a:off x="2573867" y="6434667"/>
            <a:ext cx="6841066" cy="246221"/>
          </a:xfrm>
          <a:prstGeom prst="rect">
            <a:avLst/>
          </a:prstGeom>
          <a:noFill/>
        </p:spPr>
        <p:txBody>
          <a:bodyPr wrap="square" rtlCol="0">
            <a:spAutoFit/>
          </a:bodyPr>
          <a:lstStyle/>
          <a:p>
            <a:pPr lvl="0"/>
            <a:r>
              <a:rPr lang="en-US" sz="1000" dirty="0">
                <a:solidFill>
                  <a:prstClr val="black"/>
                </a:solidFill>
              </a:rPr>
              <a:t>Copyright © 2020 S&amp;P Global Market Intelligence, a division of S&amp;P Global Inc.  All rights reserved</a:t>
            </a:r>
            <a:r>
              <a:rPr lang="en-US" sz="1000" dirty="0" smtClean="0">
                <a:solidFill>
                  <a:prstClr val="black"/>
                </a:solidFill>
              </a:rPr>
              <a:t>.</a:t>
            </a:r>
            <a:endParaRPr lang="en-US" dirty="0"/>
          </a:p>
        </p:txBody>
      </p:sp>
    </p:spTree>
    <p:extLst>
      <p:ext uri="{BB962C8B-B14F-4D97-AF65-F5344CB8AC3E}">
        <p14:creationId xmlns:p14="http://schemas.microsoft.com/office/powerpoint/2010/main" val="14069341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3" y="217144"/>
            <a:ext cx="11623104" cy="591748"/>
          </a:xfrm>
          <a:solidFill>
            <a:schemeClr val="bg1"/>
          </a:solidFill>
        </p:spPr>
        <p:txBody>
          <a:bodyPr/>
          <a:lstStyle/>
          <a:p>
            <a:r>
              <a:rPr lang="en-US" sz="3600" dirty="0"/>
              <a:t>Customer mix </a:t>
            </a:r>
            <a:r>
              <a:rPr lang="en-US" sz="3600" dirty="0" smtClean="0"/>
              <a:t>could </a:t>
            </a:r>
            <a:r>
              <a:rPr lang="en-US" sz="3600" dirty="0"/>
              <a:t>complicate </a:t>
            </a:r>
            <a:r>
              <a:rPr lang="en-US" sz="3600" dirty="0" smtClean="0"/>
              <a:t>cost recovery</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146682E1-A610-4FB0-BCC6-241ABE41C99B}" type="slidenum">
              <a:rPr lang="en-US" sz="1000">
                <a:solidFill>
                  <a:srgbClr val="000000"/>
                </a:solidFill>
                <a:latin typeface="Arial Regular" charset="0"/>
              </a:rPr>
              <a:pPr>
                <a:defRPr/>
              </a:pPr>
              <a:t>4</a:t>
            </a:fld>
            <a:endParaRPr lang="en-US" sz="1000" dirty="0">
              <a:solidFill>
                <a:srgbClr val="000000"/>
              </a:solidFill>
              <a:latin typeface="Arial Regular" charset="0"/>
            </a:endParaRPr>
          </a:p>
        </p:txBody>
      </p:sp>
      <p:pic>
        <p:nvPicPr>
          <p:cNvPr id="11" name="Picture 10"/>
          <p:cNvPicPr>
            <a:picLocks noChangeAspect="1"/>
          </p:cNvPicPr>
          <p:nvPr/>
        </p:nvPicPr>
        <p:blipFill>
          <a:blip r:embed="rId3"/>
          <a:stretch>
            <a:fillRect/>
          </a:stretch>
        </p:blipFill>
        <p:spPr>
          <a:xfrm>
            <a:off x="512920" y="810303"/>
            <a:ext cx="5049094" cy="5251830"/>
          </a:xfrm>
          <a:prstGeom prst="rect">
            <a:avLst/>
          </a:prstGeom>
        </p:spPr>
      </p:pic>
      <p:sp>
        <p:nvSpPr>
          <p:cNvPr id="3" name="TextBox 2"/>
          <p:cNvSpPr txBox="1"/>
          <p:nvPr/>
        </p:nvSpPr>
        <p:spPr>
          <a:xfrm>
            <a:off x="4809068" y="6389511"/>
            <a:ext cx="5825066" cy="246221"/>
          </a:xfrm>
          <a:prstGeom prst="rect">
            <a:avLst/>
          </a:prstGeom>
          <a:noFill/>
        </p:spPr>
        <p:txBody>
          <a:bodyPr wrap="square" rtlCol="0">
            <a:spAutoFit/>
          </a:bodyPr>
          <a:lstStyle/>
          <a:p>
            <a:pPr lvl="0"/>
            <a:r>
              <a:rPr lang="en-US" sz="1000" dirty="0">
                <a:solidFill>
                  <a:prstClr val="black"/>
                </a:solidFill>
              </a:rPr>
              <a:t>Copyright © 2020 S&amp;P Global Market Intelligence, a division of S&amp;P Global Inc.  All rights reserved</a:t>
            </a:r>
            <a:r>
              <a:rPr lang="en-US" sz="1000" dirty="0" smtClean="0">
                <a:solidFill>
                  <a:prstClr val="black"/>
                </a:solidFill>
              </a:rPr>
              <a:t>.</a:t>
            </a:r>
            <a:endParaRPr lang="en-US" dirty="0"/>
          </a:p>
        </p:txBody>
      </p:sp>
      <p:pic>
        <p:nvPicPr>
          <p:cNvPr id="6" name="Picture 5"/>
          <p:cNvPicPr>
            <a:picLocks noChangeAspect="1"/>
          </p:cNvPicPr>
          <p:nvPr/>
        </p:nvPicPr>
        <p:blipFill>
          <a:blip r:embed="rId4"/>
          <a:stretch>
            <a:fillRect/>
          </a:stretch>
        </p:blipFill>
        <p:spPr>
          <a:xfrm>
            <a:off x="6053137" y="743656"/>
            <a:ext cx="4660019" cy="5352344"/>
          </a:xfrm>
          <a:prstGeom prst="rect">
            <a:avLst/>
          </a:prstGeom>
        </p:spPr>
      </p:pic>
    </p:spTree>
    <p:extLst>
      <p:ext uri="{BB962C8B-B14F-4D97-AF65-F5344CB8AC3E}">
        <p14:creationId xmlns:p14="http://schemas.microsoft.com/office/powerpoint/2010/main" val="27430374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3" y="217144"/>
            <a:ext cx="11623104" cy="591748"/>
          </a:xfrm>
          <a:solidFill>
            <a:schemeClr val="bg1"/>
          </a:solidFill>
        </p:spPr>
        <p:txBody>
          <a:bodyPr/>
          <a:lstStyle/>
          <a:p>
            <a:r>
              <a:rPr lang="en-US" sz="3600" dirty="0" smtClean="0"/>
              <a:t>Cost recovery provisions so far…</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146682E1-A610-4FB0-BCC6-241ABE41C99B}" type="slidenum">
              <a:rPr lang="en-US" sz="1000">
                <a:solidFill>
                  <a:srgbClr val="000000"/>
                </a:solidFill>
                <a:latin typeface="Arial Regular" charset="0"/>
              </a:rPr>
              <a:pPr>
                <a:defRPr/>
              </a:pPr>
              <a:t>5</a:t>
            </a:fld>
            <a:endParaRPr lang="en-US" sz="1000" dirty="0">
              <a:solidFill>
                <a:srgbClr val="000000"/>
              </a:solidFill>
              <a:latin typeface="Arial Regular" charset="0"/>
            </a:endParaRPr>
          </a:p>
        </p:txBody>
      </p:sp>
      <p:sp>
        <p:nvSpPr>
          <p:cNvPr id="3" name="TextBox 2"/>
          <p:cNvSpPr txBox="1"/>
          <p:nvPr/>
        </p:nvSpPr>
        <p:spPr>
          <a:xfrm>
            <a:off x="4809068" y="6389511"/>
            <a:ext cx="5825066" cy="246221"/>
          </a:xfrm>
          <a:prstGeom prst="rect">
            <a:avLst/>
          </a:prstGeom>
          <a:noFill/>
        </p:spPr>
        <p:txBody>
          <a:bodyPr wrap="square" rtlCol="0">
            <a:spAutoFit/>
          </a:bodyPr>
          <a:lstStyle/>
          <a:p>
            <a:pPr lvl="0"/>
            <a:r>
              <a:rPr lang="en-US" sz="1000" dirty="0">
                <a:solidFill>
                  <a:prstClr val="black"/>
                </a:solidFill>
              </a:rPr>
              <a:t>Copyright © 2020 S&amp;P Global Market Intelligence, a division of S&amp;P Global Inc.  All rights reserved</a:t>
            </a:r>
            <a:r>
              <a:rPr lang="en-US" sz="1000" dirty="0" smtClean="0">
                <a:solidFill>
                  <a:prstClr val="black"/>
                </a:solidFill>
              </a:rPr>
              <a:t>.</a:t>
            </a:r>
            <a:endParaRPr lang="en-US" dirty="0"/>
          </a:p>
        </p:txBody>
      </p:sp>
      <p:pic>
        <p:nvPicPr>
          <p:cNvPr id="4" name="Picture 3"/>
          <p:cNvPicPr>
            <a:picLocks noChangeAspect="1"/>
          </p:cNvPicPr>
          <p:nvPr/>
        </p:nvPicPr>
        <p:blipFill>
          <a:blip r:embed="rId3"/>
          <a:stretch>
            <a:fillRect/>
          </a:stretch>
        </p:blipFill>
        <p:spPr>
          <a:xfrm>
            <a:off x="2223912" y="772407"/>
            <a:ext cx="7029626" cy="5587651"/>
          </a:xfrm>
          <a:prstGeom prst="rect">
            <a:avLst/>
          </a:prstGeom>
        </p:spPr>
      </p:pic>
    </p:spTree>
    <p:extLst>
      <p:ext uri="{BB962C8B-B14F-4D97-AF65-F5344CB8AC3E}">
        <p14:creationId xmlns:p14="http://schemas.microsoft.com/office/powerpoint/2010/main" val="7290796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146682E1-A610-4FB0-BCC6-241ABE41C99B}" type="slidenum">
              <a:rPr lang="en-US">
                <a:solidFill>
                  <a:prstClr val="black"/>
                </a:solidFill>
                <a:latin typeface="Arial" panose="020B0604020202020204"/>
              </a:rPr>
              <a:pPr>
                <a:defRPr/>
              </a:pPr>
              <a:t>6</a:t>
            </a:fld>
            <a:endParaRPr lang="en-US">
              <a:solidFill>
                <a:prstClr val="black"/>
              </a:solidFill>
              <a:latin typeface="Arial" panose="020B0604020202020204"/>
            </a:endParaRPr>
          </a:p>
        </p:txBody>
      </p:sp>
      <p:sp>
        <p:nvSpPr>
          <p:cNvPr id="36866" name="Title 1"/>
          <p:cNvSpPr>
            <a:spLocks noGrp="1"/>
          </p:cNvSpPr>
          <p:nvPr>
            <p:ph type="title"/>
          </p:nvPr>
        </p:nvSpPr>
        <p:spPr>
          <a:xfrm>
            <a:off x="140677" y="219457"/>
            <a:ext cx="11262946" cy="560881"/>
          </a:xfrm>
        </p:spPr>
        <p:txBody>
          <a:bodyPr/>
          <a:lstStyle/>
          <a:p>
            <a:r>
              <a:rPr lang="en-US" altLang="en-US" dirty="0" smtClean="0"/>
              <a:t>Other regulatory measures may address impacts on utilities</a:t>
            </a:r>
          </a:p>
        </p:txBody>
      </p:sp>
      <p:pic>
        <p:nvPicPr>
          <p:cNvPr id="6" name="Picture 5"/>
          <p:cNvPicPr>
            <a:picLocks noChangeAspect="1"/>
          </p:cNvPicPr>
          <p:nvPr/>
        </p:nvPicPr>
        <p:blipFill>
          <a:blip r:embed="rId3"/>
          <a:stretch>
            <a:fillRect/>
          </a:stretch>
        </p:blipFill>
        <p:spPr>
          <a:xfrm>
            <a:off x="389144" y="946296"/>
            <a:ext cx="5297839" cy="4592857"/>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969711" y="905608"/>
            <a:ext cx="5486666" cy="4642563"/>
          </a:xfrm>
          <a:prstGeom prst="rect">
            <a:avLst/>
          </a:prstGeom>
          <a:ln>
            <a:solidFill>
              <a:schemeClr val="tx1"/>
            </a:solidFill>
          </a:ln>
        </p:spPr>
      </p:pic>
      <p:sp>
        <p:nvSpPr>
          <p:cNvPr id="2" name="TextBox 1"/>
          <p:cNvSpPr txBox="1"/>
          <p:nvPr/>
        </p:nvSpPr>
        <p:spPr>
          <a:xfrm>
            <a:off x="2856089" y="6412089"/>
            <a:ext cx="7123289" cy="246221"/>
          </a:xfrm>
          <a:prstGeom prst="rect">
            <a:avLst/>
          </a:prstGeom>
          <a:noFill/>
        </p:spPr>
        <p:txBody>
          <a:bodyPr wrap="square" rtlCol="0">
            <a:spAutoFit/>
          </a:bodyPr>
          <a:lstStyle/>
          <a:p>
            <a:pPr lvl="0"/>
            <a:r>
              <a:rPr lang="en-US" sz="1000" dirty="0">
                <a:solidFill>
                  <a:prstClr val="black"/>
                </a:solidFill>
              </a:rPr>
              <a:t>Copyright © 2020 S&amp;P Global Market Intelligence, a division of S&amp;P Global Inc.  All rights reserved</a:t>
            </a:r>
            <a:r>
              <a:rPr lang="en-US" sz="1000" dirty="0" smtClean="0">
                <a:solidFill>
                  <a:prstClr val="black"/>
                </a:solidFill>
              </a:rPr>
              <a:t>.</a:t>
            </a:r>
            <a:endParaRPr lang="en-US" dirty="0"/>
          </a:p>
        </p:txBody>
      </p:sp>
    </p:spTree>
    <p:extLst>
      <p:ext uri="{BB962C8B-B14F-4D97-AF65-F5344CB8AC3E}">
        <p14:creationId xmlns:p14="http://schemas.microsoft.com/office/powerpoint/2010/main" val="5108557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Thank </a:t>
            </a:r>
            <a:r>
              <a:rPr lang="en-US" sz="4400" dirty="0" smtClean="0"/>
              <a:t>you</a:t>
            </a:r>
            <a:endParaRPr lang="en-US" sz="4400" dirty="0"/>
          </a:p>
        </p:txBody>
      </p:sp>
      <p:sp>
        <p:nvSpPr>
          <p:cNvPr id="8" name="Content Placeholder 3"/>
          <p:cNvSpPr>
            <a:spLocks noGrp="1"/>
          </p:cNvSpPr>
          <p:nvPr>
            <p:ph sz="quarter" idx="12"/>
          </p:nvPr>
        </p:nvSpPr>
        <p:spPr>
          <a:xfrm>
            <a:off x="414528" y="1760175"/>
            <a:ext cx="6188684" cy="2151101"/>
          </a:xfrm>
        </p:spPr>
        <p:txBody>
          <a:bodyPr/>
          <a:lstStyle/>
          <a:p>
            <a:pPr algn="l"/>
            <a:r>
              <a:rPr lang="en-US" sz="2000" b="1" dirty="0" smtClean="0">
                <a:latin typeface="+mj-lt"/>
              </a:rPr>
              <a:t>Lillian Federico</a:t>
            </a:r>
            <a:endParaRPr lang="en-US" sz="2000" b="1" dirty="0">
              <a:latin typeface="+mj-lt"/>
            </a:endParaRPr>
          </a:p>
          <a:p>
            <a:pPr algn="l"/>
            <a:r>
              <a:rPr lang="en-US" sz="2000" dirty="0" smtClean="0">
                <a:latin typeface="+mj-lt"/>
              </a:rPr>
              <a:t>Research Director, Energy</a:t>
            </a:r>
            <a:endParaRPr lang="en-US" sz="2000" dirty="0">
              <a:latin typeface="+mj-lt"/>
            </a:endParaRPr>
          </a:p>
          <a:p>
            <a:pPr algn="l"/>
            <a:r>
              <a:rPr lang="en-US" sz="2000" dirty="0">
                <a:latin typeface="+mj-lt"/>
              </a:rPr>
              <a:t>S&amp;P Global Market Intelligence</a:t>
            </a:r>
          </a:p>
          <a:p>
            <a:pPr algn="l"/>
            <a:r>
              <a:rPr lang="en-US" sz="2000" dirty="0" smtClean="0">
                <a:latin typeface="+mj-lt"/>
              </a:rPr>
              <a:t>Lillian.Federico@spglobal.com</a:t>
            </a:r>
            <a:endParaRPr lang="en-US" sz="2000" dirty="0">
              <a:latin typeface="+mj-lt"/>
            </a:endParaRPr>
          </a:p>
          <a:p>
            <a:pPr algn="l"/>
            <a:r>
              <a:rPr lang="en-US" sz="2000" b="1" dirty="0">
                <a:latin typeface="+mj-lt"/>
              </a:rPr>
              <a:t/>
            </a:r>
            <a:br>
              <a:rPr lang="en-US" sz="2000" b="1" dirty="0">
                <a:latin typeface="+mj-lt"/>
              </a:rPr>
            </a:br>
            <a:r>
              <a:rPr lang="en-US" sz="2000" b="1" dirty="0" smtClean="0">
                <a:solidFill>
                  <a:srgbClr val="D6002A"/>
                </a:solidFill>
                <a:latin typeface="+mj-lt"/>
              </a:rPr>
              <a:t>Learn more at:</a:t>
            </a:r>
            <a:r>
              <a:rPr lang="en-US" sz="2000" dirty="0">
                <a:latin typeface="+mj-lt"/>
                <a:hlinkClick r:id="rId2"/>
              </a:rPr>
              <a:t/>
            </a:r>
            <a:br>
              <a:rPr lang="en-US" sz="2000" dirty="0">
                <a:latin typeface="+mj-lt"/>
                <a:hlinkClick r:id="rId2"/>
              </a:rPr>
            </a:br>
            <a:r>
              <a:rPr lang="en-US" sz="2000" b="1" dirty="0" smtClean="0">
                <a:latin typeface="+mj-lt"/>
                <a:hlinkClick r:id="rId2"/>
              </a:rPr>
              <a:t>marketintelligence.spglobal.com/energy-sector</a:t>
            </a:r>
            <a:endParaRPr lang="en-US" sz="2000" b="1" dirty="0" smtClean="0">
              <a:latin typeface="+mj-lt"/>
            </a:endParaRPr>
          </a:p>
        </p:txBody>
      </p:sp>
      <p:sp>
        <p:nvSpPr>
          <p:cNvPr id="4" name="Slide Number Placeholder 3"/>
          <p:cNvSpPr>
            <a:spLocks noGrp="1"/>
          </p:cNvSpPr>
          <p:nvPr>
            <p:ph type="sldNum" sz="quarter" idx="12"/>
          </p:nvPr>
        </p:nvSpPr>
        <p:spPr/>
        <p:txBody>
          <a:bodyPr/>
          <a:lstStyle/>
          <a:p>
            <a:fld id="{5246FB18-5DF1-419A-B975-14AFDDD65B9F}" type="slidenum">
              <a:rPr lang="en-US" smtClean="0"/>
              <a:t>7</a:t>
            </a:fld>
            <a:endParaRPr lang="en-US" dirty="0"/>
          </a:p>
        </p:txBody>
      </p:sp>
    </p:spTree>
    <p:extLst>
      <p:ext uri="{BB962C8B-B14F-4D97-AF65-F5344CB8AC3E}">
        <p14:creationId xmlns:p14="http://schemas.microsoft.com/office/powerpoint/2010/main" val="75154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3"/>
          <p:cNvSpPr>
            <a:spLocks noGrp="1"/>
          </p:cNvSpPr>
          <p:nvPr>
            <p:ph type="body" sz="quarter" idx="15"/>
          </p:nvPr>
        </p:nvSpPr>
        <p:spPr>
          <a:xfrm>
            <a:off x="414530" y="206375"/>
            <a:ext cx="10431522" cy="6284959"/>
          </a:xfrm>
        </p:spPr>
        <p:txBody>
          <a:bodyPr vert="horz" lIns="0" tIns="0" rIns="0" bIns="0" rtlCol="0" anchor="t">
            <a:normAutofit/>
          </a:bodyPr>
          <a:lstStyle/>
          <a:p>
            <a:r>
              <a:rPr lang="en-US" sz="1600" dirty="0"/>
              <a:t>Copyright © 2020 by S&amp;P Global Market Intelligence, a division of S&amp;P Global Inc. All rights reserved. </a:t>
            </a:r>
            <a:endParaRPr lang="en-US" sz="1600" dirty="0" smtClean="0"/>
          </a:p>
          <a:p>
            <a:endParaRPr lang="en-US" sz="1600" dirty="0"/>
          </a:p>
          <a:p>
            <a:pPr>
              <a:buNone/>
            </a:pPr>
            <a:r>
              <a:rPr lang="en-US" sz="1600" dirty="0"/>
              <a:t>These materials have been prepared solely for information purposes based upon information generally available to the public and from sources believed to be reliable. No content (including index data, ratings, credit-related analyses and data, research, model, software or other application or output therefrom) or any part thereof (Content) may be modified, reverse engineered, reproduced or distributed in any form by any means, or stored in a database or retrieval system, without the prior written permission of S&amp;P Global Market Intelligence or its affiliates (collectively, S&amp;P Global). The Content shall not be used for any unlawful or unauthorized purposes. S&amp;P Global and any third-party providers, (collectively S&amp;P Global Parties) do not guarantee the accuracy, completeness, timeliness or availability of the Content. S&amp;P Global Parties are not responsible for any errors or omissions, regardless of the cause, for the results obtained from the use of the Content. THE CONTENT IS PROVIDED ON “AS IS” BASIS. S&amp;P GLOBAL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Global Parties 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r>
              <a:rPr lang="en-US" sz="1600" dirty="0" smtClean="0"/>
              <a:t>.</a:t>
            </a:r>
          </a:p>
          <a:p>
            <a:pPr>
              <a:buNone/>
            </a:pPr>
            <a:endParaRPr lang="en-US" sz="1600" dirty="0"/>
          </a:p>
        </p:txBody>
      </p:sp>
      <p:sp>
        <p:nvSpPr>
          <p:cNvPr id="3" name="Slide Number Placeholder 2"/>
          <p:cNvSpPr>
            <a:spLocks noGrp="1"/>
          </p:cNvSpPr>
          <p:nvPr>
            <p:ph type="sldNum" sz="quarter" idx="12"/>
          </p:nvPr>
        </p:nvSpPr>
        <p:spPr/>
        <p:txBody>
          <a:bodyPr/>
          <a:lstStyle/>
          <a:p>
            <a:fld id="{5246FB18-5DF1-419A-B975-14AFDDD65B9F}" type="slidenum">
              <a:rPr lang="en-US" smtClean="0"/>
              <a:t>8</a:t>
            </a:fld>
            <a:endParaRPr lang="en-US"/>
          </a:p>
        </p:txBody>
      </p:sp>
    </p:spTree>
    <p:extLst>
      <p:ext uri="{BB962C8B-B14F-4D97-AF65-F5344CB8AC3E}">
        <p14:creationId xmlns:p14="http://schemas.microsoft.com/office/powerpoint/2010/main" val="409901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P Global Market Intelligence 16:9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Market Intelligence 16-9 Template" id="{AA6708D3-D19B-4A9D-97F3-EA0E7814F8BF}" vid="{F20A2E9D-94CB-400A-8721-DA38521BA3D0}"/>
    </a:ext>
  </a:extLst>
</a:theme>
</file>

<file path=ppt/theme/theme2.xml><?xml version="1.0" encoding="utf-8"?>
<a:theme xmlns:a="http://schemas.openxmlformats.org/drawingml/2006/main" name="Office Them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SPGlobal Market Intelligence 16-9 Template</Template>
  <TotalTime>14120</TotalTime>
  <Words>581</Words>
  <Application>Microsoft Office PowerPoint</Application>
  <PresentationFormat>Widescreen</PresentationFormat>
  <Paragraphs>42</Paragraphs>
  <Slides>8</Slides>
  <Notes>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Akkurat Pro</vt:lpstr>
      <vt:lpstr>Arial</vt:lpstr>
      <vt:lpstr>Arial Narrow</vt:lpstr>
      <vt:lpstr>Arial Regular</vt:lpstr>
      <vt:lpstr>Wingdings</vt:lpstr>
      <vt:lpstr>Wingdings 3</vt:lpstr>
      <vt:lpstr>S-P Global Market Intelligence 16:9 Template</vt:lpstr>
      <vt:lpstr>Securitization in the Utility Sector </vt:lpstr>
      <vt:lpstr>One-size fits all approach won’t fit all…</vt:lpstr>
      <vt:lpstr>Unemployment rates — insight into revenue risk</vt:lpstr>
      <vt:lpstr>Customer mix could complicate cost recovery</vt:lpstr>
      <vt:lpstr>Cost recovery provisions so far…</vt:lpstr>
      <vt:lpstr>Other regulatory measures may address impacts on utilities</vt:lpstr>
      <vt:lpstr>Thank you</vt:lpstr>
      <vt:lpstr>PowerPoint Presentation</vt:lpstr>
    </vt:vector>
  </TitlesOfParts>
  <Company>McGraw 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Karim</dc:creator>
  <cp:lastModifiedBy>Lillian Federico (SNL: 201-433-5507)</cp:lastModifiedBy>
  <cp:revision>164</cp:revision>
  <cp:lastPrinted>2020-03-03T18:32:56Z</cp:lastPrinted>
  <dcterms:created xsi:type="dcterms:W3CDTF">2017-03-24T19:45:13Z</dcterms:created>
  <dcterms:modified xsi:type="dcterms:W3CDTF">2020-07-08T22:11:12Z</dcterms:modified>
</cp:coreProperties>
</file>